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78" r:id="rId2"/>
  </p:sldMasterIdLst>
  <p:notesMasterIdLst>
    <p:notesMasterId r:id="rId5"/>
  </p:notesMasterIdLst>
  <p:handoutMasterIdLst>
    <p:handoutMasterId r:id="rId6"/>
  </p:handoutMasterIdLst>
  <p:sldIdLst>
    <p:sldId id="262" r:id="rId3"/>
    <p:sldId id="264" r:id="rId4"/>
  </p:sldIdLst>
  <p:sldSz cx="9601200" cy="12801600" type="A3"/>
  <p:notesSz cx="6807200" cy="9939338"/>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4032">
          <p15:clr>
            <a:srgbClr val="A4A3A4"/>
          </p15:clr>
        </p15:guide>
        <p15:guide id="2" pos="3024">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2" name="作成者" initials="A" lastIdx="0"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CCCFF"/>
    <a:srgbClr val="33CCCC"/>
    <a:srgbClr val="E1F42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0A15C55-8517-42AA-B614-E9B94910E393}" styleName="中間スタイル 2 - アクセント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7DF18680-E054-41AD-8BC1-D1AEF772440D}" styleName="中間スタイル 2 - アクセント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BDBED569-4797-4DF1-A0F4-6AAB3CD982D8}" styleName="淡色スタイル 3 - アクセント 5">
    <a:wholeTbl>
      <a:tcTxStyle>
        <a:fontRef idx="minor">
          <a:scrgbClr r="0" g="0" b="0"/>
        </a:fontRef>
        <a:schemeClr val="tx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noFill/>
        </a:fill>
      </a:tcStyle>
    </a:wholeTbl>
    <a:band1H>
      <a:tcStyle>
        <a:tcBdr/>
        <a:fill>
          <a:solidFill>
            <a:schemeClr val="accent5">
              <a:alpha val="20000"/>
            </a:schemeClr>
          </a:solidFill>
        </a:fill>
      </a:tcStyle>
    </a:band1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noFill/>
        </a:fill>
      </a:tcStyle>
    </a:lastRow>
    <a:firstRow>
      <a:tcTxStyle b="on"/>
      <a:tcStyle>
        <a:tcBdr>
          <a:bottom>
            <a:ln w="25400" cmpd="sng">
              <a:solidFill>
                <a:schemeClr val="accent5"/>
              </a:solidFill>
            </a:ln>
          </a:bottom>
        </a:tcBdr>
        <a:fill>
          <a:noFill/>
        </a:fill>
      </a:tcStyle>
    </a:firstRow>
  </a:tblStyle>
  <a:tblStyle styleId="{5A111915-BE36-4E01-A7E5-04B1672EAD32}" styleName="淡色スタイル 2 - アクセント 5">
    <a:wholeTbl>
      <a:tcTxStyle>
        <a:fontRef idx="minor">
          <a:scrgbClr r="0" g="0" b="0"/>
        </a:fontRef>
        <a:schemeClr val="tx1"/>
      </a:tcTxStyle>
      <a:tcStyle>
        <a:tcBdr>
          <a:left>
            <a:lnRef idx="1">
              <a:schemeClr val="accent5"/>
            </a:lnRef>
          </a:left>
          <a:right>
            <a:lnRef idx="1">
              <a:schemeClr val="accent5"/>
            </a:lnRef>
          </a:right>
          <a:top>
            <a:lnRef idx="1">
              <a:schemeClr val="accent5"/>
            </a:lnRef>
          </a:top>
          <a:bottom>
            <a:lnRef idx="1">
              <a:schemeClr val="accent5"/>
            </a:lnRef>
          </a:bottom>
          <a:insideH>
            <a:ln>
              <a:noFill/>
            </a:ln>
          </a:insideH>
          <a:insideV>
            <a:ln>
              <a:noFill/>
            </a:ln>
          </a:insideV>
        </a:tcBdr>
        <a:fill>
          <a:noFill/>
        </a:fill>
      </a:tcStyle>
    </a:wholeTbl>
    <a:band1H>
      <a:tcStyle>
        <a:tcBdr>
          <a:top>
            <a:lnRef idx="1">
              <a:schemeClr val="accent5"/>
            </a:lnRef>
          </a:top>
          <a:bottom>
            <a:lnRef idx="1">
              <a:schemeClr val="accent5"/>
            </a:lnRef>
          </a:bottom>
        </a:tcBdr>
      </a:tcStyle>
    </a:band1H>
    <a:band1V>
      <a:tcStyle>
        <a:tcBdr>
          <a:left>
            <a:lnRef idx="1">
              <a:schemeClr val="accent5"/>
            </a:lnRef>
          </a:left>
          <a:right>
            <a:lnRef idx="1">
              <a:schemeClr val="accent5"/>
            </a:lnRef>
          </a:right>
        </a:tcBdr>
      </a:tcStyle>
    </a:band1V>
    <a:band2V>
      <a:tcStyle>
        <a:tcBdr>
          <a:left>
            <a:lnRef idx="1">
              <a:schemeClr val="accent5"/>
            </a:lnRef>
          </a:left>
          <a:right>
            <a:lnRef idx="1">
              <a:schemeClr val="accent5"/>
            </a:lnRef>
          </a:right>
        </a:tcBdr>
      </a:tcStyle>
    </a:band2V>
    <a:lastCol>
      <a:tcTxStyle b="on"/>
      <a:tcStyle>
        <a:tcBdr/>
      </a:tcStyle>
    </a:lastCol>
    <a:firstCol>
      <a:tcTxStyle b="on"/>
      <a:tcStyle>
        <a:tcBdr/>
      </a:tcStyle>
    </a:firstCol>
    <a:lastRow>
      <a:tcTxStyle b="on"/>
      <a:tcStyle>
        <a:tcBdr>
          <a:top>
            <a:ln w="50800" cmpd="dbl">
              <a:solidFill>
                <a:schemeClr val="accent5"/>
              </a:solidFill>
            </a:ln>
          </a:top>
        </a:tcBdr>
      </a:tcStyle>
    </a:lastRow>
    <a:firstRow>
      <a:tcTxStyle b="on">
        <a:fontRef idx="minor">
          <a:scrgbClr r="0" g="0" b="0"/>
        </a:fontRef>
        <a:schemeClr val="bg1"/>
      </a:tcTxStyle>
      <a:tcStyle>
        <a:tcBdr/>
        <a:fillRef idx="1">
          <a:schemeClr val="accent5"/>
        </a:fillRef>
      </a:tcStyle>
    </a:firstRow>
  </a:tblStyle>
  <a:tblStyle styleId="{69012ECD-51FC-41F1-AA8D-1B2483CD663E}" styleName="淡色スタイル 2 - アクセント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2D5ABB26-0587-4C30-8999-92F81FD0307C}" styleName="スタイルなし、表のグリッド線なし">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D7AC3CCA-C797-4891-BE02-D94E43425B78}" styleName="スタイル (中間)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 styleId="{5940675A-B579-460E-94D1-54222C63F5DA}" styleName="スタイルなし、表のグリッド線あり">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B301B821-A1FF-4177-AEE7-76D212191A09}" styleName="中間スタイル 1 - アクセント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9265" autoAdjust="0"/>
    <p:restoredTop sz="93110" autoAdjust="0"/>
  </p:normalViewPr>
  <p:slideViewPr>
    <p:cSldViewPr>
      <p:cViewPr varScale="1">
        <p:scale>
          <a:sx n="54" d="100"/>
          <a:sy n="54" d="100"/>
        </p:scale>
        <p:origin x="2506" y="72"/>
      </p:cViewPr>
      <p:guideLst>
        <p:guide orient="horz" pos="4032"/>
        <p:guide pos="3024"/>
      </p:guideLst>
    </p:cSldViewPr>
  </p:slideViewPr>
  <p:outlineViewPr>
    <p:cViewPr>
      <p:scale>
        <a:sx n="33" d="100"/>
        <a:sy n="33" d="100"/>
      </p:scale>
      <p:origin x="0" y="0"/>
    </p:cViewPr>
  </p:outlineViewPr>
  <p:notesTextViewPr>
    <p:cViewPr>
      <p:scale>
        <a:sx n="1" d="1"/>
        <a:sy n="1" d="1"/>
      </p:scale>
      <p:origin x="0" y="0"/>
    </p:cViewPr>
  </p:notesTextViewPr>
  <p:notesViewPr>
    <p:cSldViewPr>
      <p:cViewPr varScale="1">
        <p:scale>
          <a:sx n="95" d="100"/>
          <a:sy n="95" d="100"/>
        </p:scale>
        <p:origin x="3582" y="90"/>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presProps" Target="presProps.xml"/><Relationship Id="rId3" Type="http://schemas.openxmlformats.org/officeDocument/2006/relationships/slide" Target="slides/slide1.xml"/><Relationship Id="rId7" Type="http://schemas.openxmlformats.org/officeDocument/2006/relationships/commentAuthors" Target="commentAuthors.xml"/><Relationship Id="rId2" Type="http://schemas.openxmlformats.org/officeDocument/2006/relationships/slideMaster" Target="slideMasters/slideMaster1.xml"/><Relationship Id="rId1" Type="http://schemas.openxmlformats.org/officeDocument/2006/relationships/customXml" Target="../customXml/item1.xml"/><Relationship Id="rId6" Type="http://schemas.openxmlformats.org/officeDocument/2006/relationships/handoutMaster" Target="handoutMasters/handoutMaster1.xml"/><Relationship Id="rId11" Type="http://schemas.openxmlformats.org/officeDocument/2006/relationships/tableStyles" Target="tableStyles.xml"/><Relationship Id="rId5" Type="http://schemas.openxmlformats.org/officeDocument/2006/relationships/notesMaster" Target="notesMasters/notesMaster1.xml"/><Relationship Id="rId10" Type="http://schemas.openxmlformats.org/officeDocument/2006/relationships/theme" Target="theme/theme1.xml"/><Relationship Id="rId4" Type="http://schemas.openxmlformats.org/officeDocument/2006/relationships/slide" Target="slides/slide2.xml"/><Relationship Id="rId9"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2_3">
  <dgm:title val=""/>
  <dgm:desc val=""/>
  <dgm:catLst>
    <dgm:cat type="accent2" pri="11300"/>
  </dgm:catLst>
  <dgm:styleLbl name="node0">
    <dgm:fillClrLst meth="repeat">
      <a:schemeClr val="accent2">
        <a:shade val="80000"/>
      </a:schemeClr>
    </dgm:fillClrLst>
    <dgm:linClrLst meth="repeat">
      <a:schemeClr val="lt1"/>
    </dgm:linClrLst>
    <dgm:effectClrLst/>
    <dgm:txLinClrLst/>
    <dgm:txFillClrLst/>
    <dgm:txEffectClrLst/>
  </dgm:styleLbl>
  <dgm:styleLbl name="node1">
    <dgm:fillClrLst>
      <a:schemeClr val="accent2">
        <a:shade val="80000"/>
      </a:schemeClr>
      <a:schemeClr val="accent2">
        <a:tint val="70000"/>
      </a:schemeClr>
    </dgm:fillClrLst>
    <dgm:linClrLst meth="repeat">
      <a:schemeClr val="lt1"/>
    </dgm:linClrLst>
    <dgm:effectClrLst/>
    <dgm:txLinClrLst/>
    <dgm:txFillClrLst/>
    <dgm:txEffectClrLst/>
  </dgm:styleLbl>
  <dgm:styleLbl name="alignNode1">
    <dgm:fillClrLst>
      <a:schemeClr val="accent2">
        <a:shade val="80000"/>
      </a:schemeClr>
      <a:schemeClr val="accent2">
        <a:tint val="70000"/>
      </a:schemeClr>
    </dgm:fillClrLst>
    <dgm:linClrLst>
      <a:schemeClr val="accent2">
        <a:shade val="80000"/>
      </a:schemeClr>
      <a:schemeClr val="accent2">
        <a:tint val="70000"/>
      </a:schemeClr>
    </dgm:linClrLst>
    <dgm:effectClrLst/>
    <dgm:txLinClrLst/>
    <dgm:txFillClrLst/>
    <dgm:txEffectClrLst/>
  </dgm:styleLbl>
  <dgm:styleLbl name="lnNode1">
    <dgm:fillClrLst>
      <a:schemeClr val="accent2">
        <a:shade val="80000"/>
      </a:schemeClr>
      <a:schemeClr val="accent2">
        <a:tint val="70000"/>
      </a:schemeClr>
    </dgm:fillClrLst>
    <dgm:linClrLst meth="repeat">
      <a:schemeClr val="lt1"/>
    </dgm:linClrLst>
    <dgm:effectClrLst/>
    <dgm:txLinClrLst/>
    <dgm:txFillClrLst/>
    <dgm:txEffectClrLst/>
  </dgm:styleLbl>
  <dgm:styleLbl name="vennNode1">
    <dgm:fillClrLst>
      <a:schemeClr val="accent2">
        <a:shade val="80000"/>
        <a:alpha val="50000"/>
      </a:schemeClr>
      <a:schemeClr val="accent2">
        <a:tint val="70000"/>
        <a:alpha val="50000"/>
      </a:schemeClr>
    </dgm:fillClrLst>
    <dgm:linClrLst meth="repeat">
      <a:schemeClr val="lt1"/>
    </dgm:linClrLst>
    <dgm:effectClrLst/>
    <dgm:txLinClrLst/>
    <dgm:txFillClrLst/>
    <dgm:txEffectClrLst/>
  </dgm:styleLbl>
  <dgm:styleLbl name="node2">
    <dgm:fillClrLst>
      <a:schemeClr val="accent2">
        <a:tint val="99000"/>
      </a:schemeClr>
    </dgm:fillClrLst>
    <dgm:linClrLst meth="repeat">
      <a:schemeClr val="lt1"/>
    </dgm:linClrLst>
    <dgm:effectClrLst/>
    <dgm:txLinClrLst/>
    <dgm:txFillClrLst/>
    <dgm:txEffectClrLst/>
  </dgm:styleLbl>
  <dgm:styleLbl name="node3">
    <dgm:fillClrLst>
      <a:schemeClr val="accent2">
        <a:tint val="80000"/>
      </a:schemeClr>
    </dgm:fillClrLst>
    <dgm:linClrLst meth="repeat">
      <a:schemeClr val="lt1"/>
    </dgm:linClrLst>
    <dgm:effectClrLst/>
    <dgm:txLinClrLst/>
    <dgm:txFillClrLst/>
    <dgm:txEffectClrLst/>
  </dgm:styleLbl>
  <dgm:styleLbl name="node4">
    <dgm:fillClrLst>
      <a:schemeClr val="accent2">
        <a:tint val="70000"/>
      </a:schemeClr>
    </dgm:fillClrLst>
    <dgm:linClrLst meth="repeat">
      <a:schemeClr val="lt1"/>
    </dgm:linClrLst>
    <dgm:effectClrLst/>
    <dgm:txLinClrLst/>
    <dgm:txFillClrLst/>
    <dgm:txEffectClrLst/>
  </dgm:styleLbl>
  <dgm:styleLbl name="f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dgm:txEffectClrLst/>
  </dgm:styleLbl>
  <dgm:styleLbl name="fg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lt1"/>
    </dgm:txFillClrLst>
    <dgm:txEffectClrLst/>
  </dgm:styleLbl>
  <dgm:styleLbl name="bg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lt1"/>
    </dgm:txFillClrLst>
    <dgm:txEffectClrLst/>
  </dgm:styleLbl>
  <dgm:styleLbl name="sibTrans1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accent2">
        <a:shade val="80000"/>
      </a:schemeClr>
    </dgm:fillClrLst>
    <dgm:linClrLst meth="repeat">
      <a:schemeClr val="lt1"/>
    </dgm:linClrLst>
    <dgm:effectClrLst/>
    <dgm:txLinClrLst/>
    <dgm:txFillClrLst/>
    <dgm:txEffectClrLst/>
  </dgm:styleLbl>
  <dgm:styleLbl name="asst1">
    <dgm:fillClrLst meth="repeat">
      <a:schemeClr val="accent2">
        <a:shade val="80000"/>
      </a:schemeClr>
    </dgm:fillClrLst>
    <dgm:linClrLst meth="repeat">
      <a:schemeClr val="lt1"/>
    </dgm:linClrLst>
    <dgm:effectClrLst/>
    <dgm:txLinClrLst/>
    <dgm:txFillClrLst/>
    <dgm:txEffectClrLst/>
  </dgm:styleLbl>
  <dgm:styleLbl name="asst2">
    <dgm:fillClrLst>
      <a:schemeClr val="accent2">
        <a:tint val="99000"/>
      </a:schemeClr>
    </dgm:fillClrLst>
    <dgm:linClrLst meth="repeat">
      <a:schemeClr val="lt1"/>
    </dgm:linClrLst>
    <dgm:effectClrLst/>
    <dgm:txLinClrLst/>
    <dgm:txFillClrLst/>
    <dgm:txEffectClrLst/>
  </dgm:styleLbl>
  <dgm:styleLbl name="asst3">
    <dgm:fillClrLst>
      <a:schemeClr val="accent2">
        <a:tint val="80000"/>
      </a:schemeClr>
    </dgm:fillClrLst>
    <dgm:linClrLst meth="repeat">
      <a:schemeClr val="lt1"/>
    </dgm:linClrLst>
    <dgm:effectClrLst/>
    <dgm:txLinClrLst/>
    <dgm:txFillClrLst/>
    <dgm:txEffectClrLst/>
  </dgm:styleLbl>
  <dgm:styleLbl name="asst4">
    <dgm:fillClrLst>
      <a:schemeClr val="accent2">
        <a:tint val="70000"/>
      </a:schemeClr>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a:tint val="90000"/>
      </a:schemeClr>
    </dgm:fillClrLst>
    <dgm:linClrLst meth="repeat">
      <a:schemeClr val="accent2">
        <a:tint val="90000"/>
      </a:schemeClr>
    </dgm:linClrLst>
    <dgm:effectClrLst/>
    <dgm:txLinClrLst/>
    <dgm:txFillClrLst/>
    <dgm:txEffectClrLst/>
  </dgm:styleLbl>
  <dgm:styleLbl name="parChTrans2D3">
    <dgm:fillClrLst meth="repeat">
      <a:schemeClr val="accent2">
        <a:tint val="70000"/>
      </a:schemeClr>
    </dgm:fillClrLst>
    <dgm:linClrLst meth="repeat">
      <a:schemeClr val="accent2">
        <a:tint val="70000"/>
      </a:schemeClr>
    </dgm:linClrLst>
    <dgm:effectClrLst/>
    <dgm:txLinClrLst/>
    <dgm:txFillClrLst/>
    <dgm:txEffectClrLst/>
  </dgm:styleLbl>
  <dgm:styleLbl name="parChTrans2D4">
    <dgm:fillClrLst meth="repeat">
      <a:schemeClr val="accent2">
        <a:tint val="50000"/>
      </a:schemeClr>
    </dgm:fillClrLst>
    <dgm:linClrLst meth="repeat">
      <a:schemeClr val="accent2">
        <a:tint val="50000"/>
      </a:schemeClr>
    </dgm:linClrLst>
    <dgm:effectClrLst/>
    <dgm:txLinClrLst/>
    <dgm:txFillClrLst meth="repeat">
      <a:schemeClr val="lt1"/>
    </dgm:txFillClrLst>
    <dgm:txEffectClrLst/>
  </dgm:styleLbl>
  <dgm:styleLbl name="parChTrans1D1">
    <dgm:fillClrLst meth="repeat">
      <a:schemeClr val="accent2">
        <a:shade val="80000"/>
      </a:schemeClr>
    </dgm:fillClrLst>
    <dgm:linClrLst meth="repeat">
      <a:schemeClr val="accent2">
        <a:shade val="80000"/>
      </a:schemeClr>
    </dgm:linClrLst>
    <dgm:effectClrLst/>
    <dgm:txLinClrLst/>
    <dgm:txFillClrLst meth="repeat">
      <a:schemeClr val="tx1"/>
    </dgm:txFillClrLst>
    <dgm:txEffectClrLst/>
  </dgm:styleLbl>
  <dgm:styleLbl name="parChTrans1D2">
    <dgm:fillClrLst meth="repeat">
      <a:schemeClr val="accent2">
        <a:tint val="99000"/>
      </a:schemeClr>
    </dgm:fillClrLst>
    <dgm:linClrLst meth="repeat">
      <a:schemeClr val="accent2">
        <a:tint val="99000"/>
      </a:schemeClr>
    </dgm:linClrLst>
    <dgm:effectClrLst/>
    <dgm:txLinClrLst/>
    <dgm:txFillClrLst meth="repeat">
      <a:schemeClr val="tx1"/>
    </dgm:txFillClrLst>
    <dgm:txEffectClrLst/>
  </dgm:styleLbl>
  <dgm:styleLbl name="parChTrans1D3">
    <dgm:fillClrLst meth="repeat">
      <a:schemeClr val="accent2">
        <a:tint val="80000"/>
      </a:schemeClr>
    </dgm:fillClrLst>
    <dgm:linClrLst meth="repeat">
      <a:schemeClr val="accent2">
        <a:tint val="80000"/>
      </a:schemeClr>
    </dgm:linClrLst>
    <dgm:effectClrLst/>
    <dgm:txLinClrLst/>
    <dgm:txFillClrLst meth="repeat">
      <a:schemeClr val="tx1"/>
    </dgm:txFillClrLst>
    <dgm:txEffectClrLst/>
  </dgm:styleLbl>
  <dgm:styleLbl name="parChTrans1D4">
    <dgm:fillClrLst meth="repeat">
      <a:schemeClr val="accent2">
        <a:tint val="70000"/>
      </a:schemeClr>
    </dgm:fillClrLst>
    <dgm:linClrLst meth="repeat">
      <a:schemeClr val="accent2">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2">
        <a:shade val="80000"/>
      </a:schemeClr>
      <a:schemeClr val="accent2">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a:tint val="70000"/>
      </a:schemeClr>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E8C11CD-B6C2-4C58-B543-6FF2C4007850}" type="doc">
      <dgm:prSet loTypeId="urn:microsoft.com/office/officeart/2005/8/layout/vList5" loCatId="list" qsTypeId="urn:microsoft.com/office/officeart/2005/8/quickstyle/3d2" qsCatId="3D" csTypeId="urn:microsoft.com/office/officeart/2005/8/colors/accent1_2" csCatId="accent1" phldr="1"/>
      <dgm:spPr/>
      <dgm:t>
        <a:bodyPr/>
        <a:lstStyle/>
        <a:p>
          <a:endParaRPr kumimoji="1" lang="ja-JP" altLang="en-US"/>
        </a:p>
      </dgm:t>
    </dgm:pt>
    <dgm:pt modelId="{4A5BE30A-3E3F-4E33-A535-BD5A409B7455}">
      <dgm:prSet phldrT="[テキスト]"/>
      <dgm:spPr/>
      <dgm:t>
        <a:bodyPr/>
        <a:lstStyle/>
        <a:p>
          <a:r>
            <a:rPr kumimoji="1" lang="ja-JP" altLang="en-US"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勤務</a:t>
          </a:r>
          <a:endParaRPr kumimoji="1" lang="en-US" altLang="ja-JP"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p>
          <a:r>
            <a:rPr kumimoji="1" lang="ja-JP" altLang="en-US"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時間は？</a:t>
          </a:r>
        </a:p>
      </dgm:t>
    </dgm:pt>
    <dgm:pt modelId="{9D398AE7-4F80-49E8-83D0-700A41B6D572}" type="parTrans" cxnId="{DC890643-3040-4C5A-9002-068ABEF9C46F}">
      <dgm:prSet/>
      <dgm:spPr/>
      <dgm:t>
        <a:bodyPr/>
        <a:lstStyle/>
        <a:p>
          <a:endParaRPr kumimoji="1" lang="ja-JP" altLang="en-US">
            <a:latin typeface="メイリオ" panose="020B0604030504040204" pitchFamily="50" charset="-128"/>
            <a:ea typeface="メイリオ" panose="020B0604030504040204" pitchFamily="50" charset="-128"/>
            <a:cs typeface="メイリオ" panose="020B0604030504040204" pitchFamily="50" charset="-128"/>
          </a:endParaRPr>
        </a:p>
      </dgm:t>
    </dgm:pt>
    <dgm:pt modelId="{D9679EEF-EFF2-4F72-9EB1-122475E2C9EB}" type="sibTrans" cxnId="{DC890643-3040-4C5A-9002-068ABEF9C46F}">
      <dgm:prSet/>
      <dgm:spPr/>
      <dgm:t>
        <a:bodyPr/>
        <a:lstStyle/>
        <a:p>
          <a:endParaRPr kumimoji="1" lang="ja-JP" altLang="en-US">
            <a:latin typeface="メイリオ" panose="020B0604030504040204" pitchFamily="50" charset="-128"/>
            <a:ea typeface="メイリオ" panose="020B0604030504040204" pitchFamily="50" charset="-128"/>
            <a:cs typeface="メイリオ" panose="020B0604030504040204" pitchFamily="50" charset="-128"/>
          </a:endParaRPr>
        </a:p>
      </dgm:t>
    </dgm:pt>
    <dgm:pt modelId="{D7E7FDE9-5ACB-4398-9483-B9FC3CAAEAEC}">
      <dgm:prSet phldrT="[テキスト]" custT="1"/>
      <dgm:spPr/>
      <dgm:t>
        <a:bodyPr/>
        <a:lstStyle/>
        <a:p>
          <a:r>
            <a:rPr kumimoji="1" lang="ja-JP" altLang="en-US" sz="800" dirty="0">
              <a:latin typeface="メイリオ" panose="020B0604030504040204" pitchFamily="50" charset="-128"/>
              <a:ea typeface="メイリオ" panose="020B0604030504040204" pitchFamily="50" charset="-128"/>
              <a:cs typeface="メイリオ" panose="020B0604030504040204" pitchFamily="50" charset="-128"/>
            </a:rPr>
            <a:t>週２９時間 </a:t>
          </a:r>
          <a:r>
            <a:rPr kumimoji="1" lang="en-US" altLang="ja-JP" sz="800" dirty="0">
              <a:latin typeface="メイリオ" panose="020B0604030504040204" pitchFamily="50" charset="-128"/>
              <a:ea typeface="メイリオ" panose="020B0604030504040204" pitchFamily="50" charset="-128"/>
              <a:cs typeface="メイリオ" panose="020B0604030504040204" pitchFamily="50" charset="-128"/>
            </a:rPr>
            <a:t>(1</a:t>
          </a:r>
          <a:r>
            <a:rPr kumimoji="1" lang="ja-JP" altLang="en-US" sz="800" dirty="0">
              <a:latin typeface="メイリオ" panose="020B0604030504040204" pitchFamily="50" charset="-128"/>
              <a:ea typeface="メイリオ" panose="020B0604030504040204" pitchFamily="50" charset="-128"/>
              <a:cs typeface="メイリオ" panose="020B0604030504040204" pitchFamily="50" charset="-128"/>
            </a:rPr>
            <a:t>日</a:t>
          </a:r>
          <a:r>
            <a:rPr kumimoji="1" lang="en-US" altLang="ja-JP" sz="800" dirty="0">
              <a:latin typeface="メイリオ" panose="020B0604030504040204" pitchFamily="50" charset="-128"/>
              <a:ea typeface="メイリオ" panose="020B0604030504040204" pitchFamily="50" charset="-128"/>
              <a:cs typeface="メイリオ" panose="020B0604030504040204" pitchFamily="50" charset="-128"/>
            </a:rPr>
            <a:t>5</a:t>
          </a:r>
          <a:r>
            <a:rPr kumimoji="1" lang="ja-JP" altLang="en-US" sz="800" dirty="0">
              <a:latin typeface="メイリオ" panose="020B0604030504040204" pitchFamily="50" charset="-128"/>
              <a:ea typeface="メイリオ" panose="020B0604030504040204" pitchFamily="50" charset="-128"/>
              <a:cs typeface="メイリオ" panose="020B0604030504040204" pitchFamily="50" charset="-128"/>
            </a:rPr>
            <a:t>時間</a:t>
          </a:r>
          <a:r>
            <a:rPr kumimoji="1" lang="en-US" altLang="ja-JP" sz="800" dirty="0">
              <a:latin typeface="メイリオ" panose="020B0604030504040204" pitchFamily="50" charset="-128"/>
              <a:ea typeface="メイリオ" panose="020B0604030504040204" pitchFamily="50" charset="-128"/>
              <a:cs typeface="メイリオ" panose="020B0604030504040204" pitchFamily="50" charset="-128"/>
            </a:rPr>
            <a:t>45</a:t>
          </a:r>
          <a:r>
            <a:rPr kumimoji="1" lang="ja-JP" altLang="en-US" sz="800" dirty="0">
              <a:latin typeface="メイリオ" panose="020B0604030504040204" pitchFamily="50" charset="-128"/>
              <a:ea typeface="メイリオ" panose="020B0604030504040204" pitchFamily="50" charset="-128"/>
              <a:cs typeface="メイリオ" panose="020B0604030504040204" pitchFamily="50" charset="-128"/>
            </a:rPr>
            <a:t>分～</a:t>
          </a:r>
          <a:r>
            <a:rPr kumimoji="1" lang="en-US" altLang="ja-JP" sz="800" dirty="0">
              <a:latin typeface="メイリオ" panose="020B0604030504040204" pitchFamily="50" charset="-128"/>
              <a:ea typeface="メイリオ" panose="020B0604030504040204" pitchFamily="50" charset="-128"/>
              <a:cs typeface="メイリオ" panose="020B0604030504040204" pitchFamily="50" charset="-128"/>
            </a:rPr>
            <a:t>6</a:t>
          </a:r>
          <a:r>
            <a:rPr kumimoji="1" lang="ja-JP" altLang="en-US" sz="800" dirty="0">
              <a:latin typeface="メイリオ" panose="020B0604030504040204" pitchFamily="50" charset="-128"/>
              <a:ea typeface="メイリオ" panose="020B0604030504040204" pitchFamily="50" charset="-128"/>
              <a:cs typeface="メイリオ" panose="020B0604030504040204" pitchFamily="50" charset="-128"/>
            </a:rPr>
            <a:t>時間）　　</a:t>
          </a:r>
          <a:r>
            <a:rPr kumimoji="1" lang="en-US" altLang="ja-JP" sz="800" dirty="0">
              <a:latin typeface="メイリオ" panose="020B0604030504040204" pitchFamily="50" charset="-128"/>
              <a:ea typeface="メイリオ" panose="020B0604030504040204" pitchFamily="50" charset="-128"/>
              <a:cs typeface="メイリオ" panose="020B0604030504040204" pitchFamily="50" charset="-128"/>
            </a:rPr>
            <a:t>※</a:t>
          </a:r>
          <a:r>
            <a:rPr kumimoji="1" lang="ja-JP" altLang="en-US" sz="800" dirty="0">
              <a:latin typeface="メイリオ" panose="020B0604030504040204" pitchFamily="50" charset="-128"/>
              <a:ea typeface="メイリオ" panose="020B0604030504040204" pitchFamily="50" charset="-128"/>
              <a:cs typeface="メイリオ" panose="020B0604030504040204" pitchFamily="50" charset="-128"/>
            </a:rPr>
            <a:t>交通費支給、各種保険の適用あり</a:t>
          </a:r>
        </a:p>
      </dgm:t>
    </dgm:pt>
    <dgm:pt modelId="{BB90BE0B-9268-4968-B695-69212E8B4F1F}" type="parTrans" cxnId="{5574BC41-8338-4E9F-90B0-268787A7D748}">
      <dgm:prSet/>
      <dgm:spPr/>
      <dgm:t>
        <a:bodyPr/>
        <a:lstStyle/>
        <a:p>
          <a:endParaRPr kumimoji="1" lang="ja-JP" altLang="en-US">
            <a:latin typeface="メイリオ" panose="020B0604030504040204" pitchFamily="50" charset="-128"/>
            <a:ea typeface="メイリオ" panose="020B0604030504040204" pitchFamily="50" charset="-128"/>
            <a:cs typeface="メイリオ" panose="020B0604030504040204" pitchFamily="50" charset="-128"/>
          </a:endParaRPr>
        </a:p>
      </dgm:t>
    </dgm:pt>
    <dgm:pt modelId="{73F99D0E-591E-4DF9-9A80-1B4DB3907FEE}" type="sibTrans" cxnId="{5574BC41-8338-4E9F-90B0-268787A7D748}">
      <dgm:prSet/>
      <dgm:spPr/>
      <dgm:t>
        <a:bodyPr/>
        <a:lstStyle/>
        <a:p>
          <a:endParaRPr kumimoji="1" lang="ja-JP" altLang="en-US">
            <a:latin typeface="メイリオ" panose="020B0604030504040204" pitchFamily="50" charset="-128"/>
            <a:ea typeface="メイリオ" panose="020B0604030504040204" pitchFamily="50" charset="-128"/>
            <a:cs typeface="メイリオ" panose="020B0604030504040204" pitchFamily="50" charset="-128"/>
          </a:endParaRPr>
        </a:p>
      </dgm:t>
    </dgm:pt>
    <dgm:pt modelId="{20EA14BE-98BF-43BB-B5A6-186F6767234F}">
      <dgm:prSet phldrT="[テキスト]"/>
      <dgm:spPr/>
      <dgm:t>
        <a:bodyPr/>
        <a:lstStyle/>
        <a:p>
          <a:r>
            <a:rPr kumimoji="1" lang="ja-JP" altLang="en-US"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給与は？</a:t>
          </a:r>
        </a:p>
      </dgm:t>
    </dgm:pt>
    <dgm:pt modelId="{65ED51E2-F213-4113-B58A-22240AEB2AE6}" type="parTrans" cxnId="{FC0A7F17-B2FE-4D06-83B8-87A6A98285D9}">
      <dgm:prSet/>
      <dgm:spPr/>
      <dgm:t>
        <a:bodyPr/>
        <a:lstStyle/>
        <a:p>
          <a:endParaRPr kumimoji="1" lang="ja-JP" altLang="en-US">
            <a:latin typeface="メイリオ" panose="020B0604030504040204" pitchFamily="50" charset="-128"/>
            <a:ea typeface="メイリオ" panose="020B0604030504040204" pitchFamily="50" charset="-128"/>
            <a:cs typeface="メイリオ" panose="020B0604030504040204" pitchFamily="50" charset="-128"/>
          </a:endParaRPr>
        </a:p>
      </dgm:t>
    </dgm:pt>
    <dgm:pt modelId="{C9E4765C-1944-4175-83FA-E514AC60F399}" type="sibTrans" cxnId="{FC0A7F17-B2FE-4D06-83B8-87A6A98285D9}">
      <dgm:prSet/>
      <dgm:spPr/>
      <dgm:t>
        <a:bodyPr/>
        <a:lstStyle/>
        <a:p>
          <a:endParaRPr kumimoji="1" lang="ja-JP" altLang="en-US">
            <a:latin typeface="メイリオ" panose="020B0604030504040204" pitchFamily="50" charset="-128"/>
            <a:ea typeface="メイリオ" panose="020B0604030504040204" pitchFamily="50" charset="-128"/>
            <a:cs typeface="メイリオ" panose="020B0604030504040204" pitchFamily="50" charset="-128"/>
          </a:endParaRPr>
        </a:p>
      </dgm:t>
    </dgm:pt>
    <dgm:pt modelId="{C8FB9091-E51D-4164-A205-92E7AF1FCEA3}">
      <dgm:prSet phldrT="[テキスト]" custT="1"/>
      <dgm:spPr/>
      <dgm:t>
        <a:bodyPr/>
        <a:lstStyle/>
        <a:p>
          <a:r>
            <a:rPr kumimoji="1" lang="ja-JP" altLang="en-US" sz="800" dirty="0">
              <a:latin typeface="メイリオ" panose="020B0604030504040204" pitchFamily="50" charset="-128"/>
              <a:ea typeface="メイリオ" panose="020B0604030504040204" pitchFamily="50" charset="-128"/>
              <a:cs typeface="メイリオ" panose="020B0604030504040204" pitchFamily="50" charset="-128"/>
            </a:rPr>
            <a:t>大阪府一般職非常勤作業員の時給　　  </a:t>
          </a:r>
          <a:r>
            <a:rPr kumimoji="1" lang="ja-JP" altLang="en-US" sz="8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a:t>
          </a:r>
          <a:r>
            <a:rPr kumimoji="1" lang="en-US" altLang="ja-JP" sz="8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R6</a:t>
          </a:r>
          <a:r>
            <a:rPr kumimoji="1" lang="ja-JP" altLang="en-US" sz="800" dirty="0">
              <a:latin typeface="メイリオ" panose="020B0604030504040204" pitchFamily="50" charset="-128"/>
              <a:ea typeface="メイリオ" panose="020B0604030504040204" pitchFamily="50" charset="-128"/>
              <a:cs typeface="メイリオ" panose="020B0604030504040204" pitchFamily="50" charset="-128"/>
            </a:rPr>
            <a:t>年</a:t>
          </a:r>
          <a:r>
            <a:rPr kumimoji="1" lang="en-US" altLang="ja-JP" sz="800" dirty="0">
              <a:latin typeface="メイリオ" panose="020B0604030504040204" pitchFamily="50" charset="-128"/>
              <a:ea typeface="メイリオ" panose="020B0604030504040204" pitchFamily="50" charset="-128"/>
              <a:cs typeface="メイリオ" panose="020B0604030504040204" pitchFamily="50" charset="-128"/>
            </a:rPr>
            <a:t>4</a:t>
          </a:r>
          <a:r>
            <a:rPr kumimoji="1" lang="ja-JP" altLang="en-US" sz="800" dirty="0">
              <a:latin typeface="メイリオ" panose="020B0604030504040204" pitchFamily="50" charset="-128"/>
              <a:ea typeface="メイリオ" panose="020B0604030504040204" pitchFamily="50" charset="-128"/>
              <a:cs typeface="メイリオ" panose="020B0604030504040204" pitchFamily="50" charset="-128"/>
            </a:rPr>
            <a:t>月現在 </a:t>
          </a:r>
          <a:r>
            <a:rPr kumimoji="1" lang="en-US" altLang="ja-JP" sz="800" dirty="0">
              <a:latin typeface="メイリオ" panose="020B0604030504040204" pitchFamily="50" charset="-128"/>
              <a:ea typeface="メイリオ" panose="020B0604030504040204" pitchFamily="50" charset="-128"/>
              <a:cs typeface="メイリオ" panose="020B0604030504040204" pitchFamily="50" charset="-128"/>
            </a:rPr>
            <a:t>1,158</a:t>
          </a:r>
          <a:r>
            <a:rPr kumimoji="1" lang="ja-JP" altLang="en-US" sz="800" dirty="0">
              <a:latin typeface="メイリオ" panose="020B0604030504040204" pitchFamily="50" charset="-128"/>
              <a:ea typeface="メイリオ" panose="020B0604030504040204" pitchFamily="50" charset="-128"/>
              <a:cs typeface="メイリオ" panose="020B0604030504040204" pitchFamily="50" charset="-128"/>
            </a:rPr>
            <a:t>円～）</a:t>
          </a:r>
        </a:p>
      </dgm:t>
    </dgm:pt>
    <dgm:pt modelId="{123C3101-51CC-4536-850C-FB0FEA2C1403}" type="sibTrans" cxnId="{C58F382C-450C-43F9-AE9A-A84629E3E6FF}">
      <dgm:prSet/>
      <dgm:spPr/>
      <dgm:t>
        <a:bodyPr/>
        <a:lstStyle/>
        <a:p>
          <a:endParaRPr kumimoji="1" lang="ja-JP" altLang="en-US">
            <a:latin typeface="メイリオ" panose="020B0604030504040204" pitchFamily="50" charset="-128"/>
            <a:ea typeface="メイリオ" panose="020B0604030504040204" pitchFamily="50" charset="-128"/>
            <a:cs typeface="メイリオ" panose="020B0604030504040204" pitchFamily="50" charset="-128"/>
          </a:endParaRPr>
        </a:p>
      </dgm:t>
    </dgm:pt>
    <dgm:pt modelId="{DF434377-382A-4823-BA27-FC2B9EA2BBE2}" type="parTrans" cxnId="{C58F382C-450C-43F9-AE9A-A84629E3E6FF}">
      <dgm:prSet/>
      <dgm:spPr/>
      <dgm:t>
        <a:bodyPr/>
        <a:lstStyle/>
        <a:p>
          <a:endParaRPr kumimoji="1" lang="ja-JP" altLang="en-US">
            <a:latin typeface="メイリオ" panose="020B0604030504040204" pitchFamily="50" charset="-128"/>
            <a:ea typeface="メイリオ" panose="020B0604030504040204" pitchFamily="50" charset="-128"/>
            <a:cs typeface="メイリオ" panose="020B0604030504040204" pitchFamily="50" charset="-128"/>
          </a:endParaRPr>
        </a:p>
      </dgm:t>
    </dgm:pt>
    <dgm:pt modelId="{F118FE64-E62E-4BB4-9131-D6AA8F055D85}">
      <dgm:prSet phldrT="[テキスト]"/>
      <dgm:spPr/>
      <dgm:t>
        <a:bodyPr/>
        <a:lstStyle/>
        <a:p>
          <a:r>
            <a:rPr kumimoji="1" lang="ja-JP" altLang="en-US"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選考方法等は？</a:t>
          </a:r>
        </a:p>
      </dgm:t>
    </dgm:pt>
    <dgm:pt modelId="{1D41CE80-32E4-4D7A-A7C9-DBE8CD049CBF}" type="sibTrans" cxnId="{E729421B-73FF-445C-A2FD-04D84780C5BD}">
      <dgm:prSet/>
      <dgm:spPr/>
      <dgm:t>
        <a:bodyPr/>
        <a:lstStyle/>
        <a:p>
          <a:endParaRPr kumimoji="1" lang="ja-JP" altLang="en-US">
            <a:latin typeface="メイリオ" panose="020B0604030504040204" pitchFamily="50" charset="-128"/>
            <a:ea typeface="メイリオ" panose="020B0604030504040204" pitchFamily="50" charset="-128"/>
            <a:cs typeface="メイリオ" panose="020B0604030504040204" pitchFamily="50" charset="-128"/>
          </a:endParaRPr>
        </a:p>
      </dgm:t>
    </dgm:pt>
    <dgm:pt modelId="{54E80ADB-C5E1-4270-9EC9-A071CE76B1FF}" type="parTrans" cxnId="{E729421B-73FF-445C-A2FD-04D84780C5BD}">
      <dgm:prSet/>
      <dgm:spPr/>
      <dgm:t>
        <a:bodyPr/>
        <a:lstStyle/>
        <a:p>
          <a:endParaRPr kumimoji="1" lang="ja-JP" altLang="en-US">
            <a:latin typeface="メイリオ" panose="020B0604030504040204" pitchFamily="50" charset="-128"/>
            <a:ea typeface="メイリオ" panose="020B0604030504040204" pitchFamily="50" charset="-128"/>
            <a:cs typeface="メイリオ" panose="020B0604030504040204" pitchFamily="50" charset="-128"/>
          </a:endParaRPr>
        </a:p>
      </dgm:t>
    </dgm:pt>
    <dgm:pt modelId="{8D99C2AF-300B-4A1F-899E-7AA0616BC9DF}">
      <dgm:prSet phldrT="[テキスト]" custT="1"/>
      <dgm:spPr/>
      <dgm:t>
        <a:bodyPr/>
        <a:lstStyle/>
        <a:p>
          <a:r>
            <a:rPr kumimoji="1" lang="ja-JP" altLang="en-US" sz="800" dirty="0">
              <a:latin typeface="メイリオ" panose="020B0604030504040204" pitchFamily="50" charset="-128"/>
              <a:ea typeface="メイリオ" panose="020B0604030504040204" pitchFamily="50" charset="-128"/>
              <a:cs typeface="メイリオ" panose="020B0604030504040204" pitchFamily="50" charset="-128"/>
            </a:rPr>
            <a:t>知的障がい者・精神障がい者を対象とした非常勤作業員採用選考（実地選考あり）</a:t>
          </a:r>
        </a:p>
      </dgm:t>
    </dgm:pt>
    <dgm:pt modelId="{0FADF867-C964-47AD-BF66-3743EB63ABAF}" type="sibTrans" cxnId="{7D1A3D9D-6937-47E1-9985-325D2A71797D}">
      <dgm:prSet/>
      <dgm:spPr/>
      <dgm:t>
        <a:bodyPr/>
        <a:lstStyle/>
        <a:p>
          <a:endParaRPr kumimoji="1" lang="ja-JP" altLang="en-US">
            <a:latin typeface="メイリオ" panose="020B0604030504040204" pitchFamily="50" charset="-128"/>
            <a:ea typeface="メイリオ" panose="020B0604030504040204" pitchFamily="50" charset="-128"/>
            <a:cs typeface="メイリオ" panose="020B0604030504040204" pitchFamily="50" charset="-128"/>
          </a:endParaRPr>
        </a:p>
      </dgm:t>
    </dgm:pt>
    <dgm:pt modelId="{3CED252C-2C51-4FCB-85C7-3DD940A839E3}" type="parTrans" cxnId="{7D1A3D9D-6937-47E1-9985-325D2A71797D}">
      <dgm:prSet/>
      <dgm:spPr/>
      <dgm:t>
        <a:bodyPr/>
        <a:lstStyle/>
        <a:p>
          <a:endParaRPr kumimoji="1" lang="ja-JP" altLang="en-US">
            <a:latin typeface="メイリオ" panose="020B0604030504040204" pitchFamily="50" charset="-128"/>
            <a:ea typeface="メイリオ" panose="020B0604030504040204" pitchFamily="50" charset="-128"/>
            <a:cs typeface="メイリオ" panose="020B0604030504040204" pitchFamily="50" charset="-128"/>
          </a:endParaRPr>
        </a:p>
      </dgm:t>
    </dgm:pt>
    <dgm:pt modelId="{822C201B-DC1D-42E0-84AA-D42535447FDA}" type="pres">
      <dgm:prSet presAssocID="{6E8C11CD-B6C2-4C58-B543-6FF2C4007850}" presName="Name0" presStyleCnt="0">
        <dgm:presLayoutVars>
          <dgm:dir/>
          <dgm:animLvl val="lvl"/>
          <dgm:resizeHandles val="exact"/>
        </dgm:presLayoutVars>
      </dgm:prSet>
      <dgm:spPr/>
    </dgm:pt>
    <dgm:pt modelId="{7795BD31-BAC8-4054-8AEA-DF736F28F160}" type="pres">
      <dgm:prSet presAssocID="{4A5BE30A-3E3F-4E33-A535-BD5A409B7455}" presName="linNode" presStyleCnt="0"/>
      <dgm:spPr/>
    </dgm:pt>
    <dgm:pt modelId="{12E55623-852C-4839-94B1-60129569BE3A}" type="pres">
      <dgm:prSet presAssocID="{4A5BE30A-3E3F-4E33-A535-BD5A409B7455}" presName="parentText" presStyleLbl="node1" presStyleIdx="0" presStyleCnt="3" custScaleX="59104" custLinFactNeighborX="-10382" custLinFactNeighborY="2113">
        <dgm:presLayoutVars>
          <dgm:chMax val="1"/>
          <dgm:bulletEnabled val="1"/>
        </dgm:presLayoutVars>
      </dgm:prSet>
      <dgm:spPr/>
    </dgm:pt>
    <dgm:pt modelId="{E1CFF8C3-0A7C-4425-8601-BEB828993E85}" type="pres">
      <dgm:prSet presAssocID="{4A5BE30A-3E3F-4E33-A535-BD5A409B7455}" presName="descendantText" presStyleLbl="alignAccFollowNode1" presStyleIdx="0" presStyleCnt="3" custScaleX="123459">
        <dgm:presLayoutVars>
          <dgm:bulletEnabled val="1"/>
        </dgm:presLayoutVars>
      </dgm:prSet>
      <dgm:spPr/>
    </dgm:pt>
    <dgm:pt modelId="{FB52C7F8-704C-4202-812F-B2C589C84F98}" type="pres">
      <dgm:prSet presAssocID="{D9679EEF-EFF2-4F72-9EB1-122475E2C9EB}" presName="sp" presStyleCnt="0"/>
      <dgm:spPr/>
    </dgm:pt>
    <dgm:pt modelId="{70A5CAFE-D101-465B-A952-8C922BFBA8F7}" type="pres">
      <dgm:prSet presAssocID="{20EA14BE-98BF-43BB-B5A6-186F6767234F}" presName="linNode" presStyleCnt="0"/>
      <dgm:spPr/>
    </dgm:pt>
    <dgm:pt modelId="{78E278B3-7A77-4943-9BEE-BE3CA8D8D292}" type="pres">
      <dgm:prSet presAssocID="{20EA14BE-98BF-43BB-B5A6-186F6767234F}" presName="parentText" presStyleLbl="node1" presStyleIdx="1" presStyleCnt="3" custScaleX="59104" custLinFactNeighborX="-10382" custLinFactNeighborY="2113">
        <dgm:presLayoutVars>
          <dgm:chMax val="1"/>
          <dgm:bulletEnabled val="1"/>
        </dgm:presLayoutVars>
      </dgm:prSet>
      <dgm:spPr/>
    </dgm:pt>
    <dgm:pt modelId="{949F2536-21F0-4CCC-B9EB-D4D1D73300E8}" type="pres">
      <dgm:prSet presAssocID="{20EA14BE-98BF-43BB-B5A6-186F6767234F}" presName="descendantText" presStyleLbl="alignAccFollowNode1" presStyleIdx="1" presStyleCnt="3" custScaleX="123459" custLinFactNeighborX="5705" custLinFactNeighborY="-1925">
        <dgm:presLayoutVars>
          <dgm:bulletEnabled val="1"/>
        </dgm:presLayoutVars>
      </dgm:prSet>
      <dgm:spPr/>
    </dgm:pt>
    <dgm:pt modelId="{BC478C05-9844-4208-A734-66577817CCAA}" type="pres">
      <dgm:prSet presAssocID="{C9E4765C-1944-4175-83FA-E514AC60F399}" presName="sp" presStyleCnt="0"/>
      <dgm:spPr/>
    </dgm:pt>
    <dgm:pt modelId="{159ECE5A-234E-480F-9E1D-8A648ADFAC86}" type="pres">
      <dgm:prSet presAssocID="{F118FE64-E62E-4BB4-9131-D6AA8F055D85}" presName="linNode" presStyleCnt="0"/>
      <dgm:spPr/>
    </dgm:pt>
    <dgm:pt modelId="{263878E5-F501-472C-A8BF-57A933151A34}" type="pres">
      <dgm:prSet presAssocID="{F118FE64-E62E-4BB4-9131-D6AA8F055D85}" presName="parentText" presStyleLbl="node1" presStyleIdx="2" presStyleCnt="3" custScaleX="59104" custLinFactNeighborX="-10382" custLinFactNeighborY="2113">
        <dgm:presLayoutVars>
          <dgm:chMax val="1"/>
          <dgm:bulletEnabled val="1"/>
        </dgm:presLayoutVars>
      </dgm:prSet>
      <dgm:spPr/>
    </dgm:pt>
    <dgm:pt modelId="{66066F40-0694-42C4-866B-2F577E9D94B5}" type="pres">
      <dgm:prSet presAssocID="{F118FE64-E62E-4BB4-9131-D6AA8F055D85}" presName="descendantText" presStyleLbl="alignAccFollowNode1" presStyleIdx="2" presStyleCnt="3" custScaleX="123459" custScaleY="94549">
        <dgm:presLayoutVars>
          <dgm:bulletEnabled val="1"/>
        </dgm:presLayoutVars>
      </dgm:prSet>
      <dgm:spPr/>
    </dgm:pt>
  </dgm:ptLst>
  <dgm:cxnLst>
    <dgm:cxn modelId="{FC0A7F17-B2FE-4D06-83B8-87A6A98285D9}" srcId="{6E8C11CD-B6C2-4C58-B543-6FF2C4007850}" destId="{20EA14BE-98BF-43BB-B5A6-186F6767234F}" srcOrd="1" destOrd="0" parTransId="{65ED51E2-F213-4113-B58A-22240AEB2AE6}" sibTransId="{C9E4765C-1944-4175-83FA-E514AC60F399}"/>
    <dgm:cxn modelId="{E729421B-73FF-445C-A2FD-04D84780C5BD}" srcId="{6E8C11CD-B6C2-4C58-B543-6FF2C4007850}" destId="{F118FE64-E62E-4BB4-9131-D6AA8F055D85}" srcOrd="2" destOrd="0" parTransId="{54E80ADB-C5E1-4270-9EC9-A071CE76B1FF}" sibTransId="{1D41CE80-32E4-4D7A-A7C9-DBE8CD049CBF}"/>
    <dgm:cxn modelId="{C58F382C-450C-43F9-AE9A-A84629E3E6FF}" srcId="{20EA14BE-98BF-43BB-B5A6-186F6767234F}" destId="{C8FB9091-E51D-4164-A205-92E7AF1FCEA3}" srcOrd="0" destOrd="0" parTransId="{DF434377-382A-4823-BA27-FC2B9EA2BBE2}" sibTransId="{123C3101-51CC-4536-850C-FB0FEA2C1403}"/>
    <dgm:cxn modelId="{C4BC2441-3684-4F5A-AA38-F0B4D0671396}" type="presOf" srcId="{C8FB9091-E51D-4164-A205-92E7AF1FCEA3}" destId="{949F2536-21F0-4CCC-B9EB-D4D1D73300E8}" srcOrd="0" destOrd="0" presId="urn:microsoft.com/office/officeart/2005/8/layout/vList5"/>
    <dgm:cxn modelId="{5574BC41-8338-4E9F-90B0-268787A7D748}" srcId="{4A5BE30A-3E3F-4E33-A535-BD5A409B7455}" destId="{D7E7FDE9-5ACB-4398-9483-B9FC3CAAEAEC}" srcOrd="0" destOrd="0" parTransId="{BB90BE0B-9268-4968-B695-69212E8B4F1F}" sibTransId="{73F99D0E-591E-4DF9-9A80-1B4DB3907FEE}"/>
    <dgm:cxn modelId="{DC890643-3040-4C5A-9002-068ABEF9C46F}" srcId="{6E8C11CD-B6C2-4C58-B543-6FF2C4007850}" destId="{4A5BE30A-3E3F-4E33-A535-BD5A409B7455}" srcOrd="0" destOrd="0" parTransId="{9D398AE7-4F80-49E8-83D0-700A41B6D572}" sibTransId="{D9679EEF-EFF2-4F72-9EB1-122475E2C9EB}"/>
    <dgm:cxn modelId="{68F03459-DF78-4F54-90F8-BBB6374B54C4}" type="presOf" srcId="{D7E7FDE9-5ACB-4398-9483-B9FC3CAAEAEC}" destId="{E1CFF8C3-0A7C-4425-8601-BEB828993E85}" srcOrd="0" destOrd="0" presId="urn:microsoft.com/office/officeart/2005/8/layout/vList5"/>
    <dgm:cxn modelId="{8F4BD68B-01D5-4DB7-8FFB-F477D2C46FC4}" type="presOf" srcId="{F118FE64-E62E-4BB4-9131-D6AA8F055D85}" destId="{263878E5-F501-472C-A8BF-57A933151A34}" srcOrd="0" destOrd="0" presId="urn:microsoft.com/office/officeart/2005/8/layout/vList5"/>
    <dgm:cxn modelId="{D192F093-5EBF-48B9-8EE3-CBA5E2401D01}" type="presOf" srcId="{4A5BE30A-3E3F-4E33-A535-BD5A409B7455}" destId="{12E55623-852C-4839-94B1-60129569BE3A}" srcOrd="0" destOrd="0" presId="urn:microsoft.com/office/officeart/2005/8/layout/vList5"/>
    <dgm:cxn modelId="{7D1A3D9D-6937-47E1-9985-325D2A71797D}" srcId="{F118FE64-E62E-4BB4-9131-D6AA8F055D85}" destId="{8D99C2AF-300B-4A1F-899E-7AA0616BC9DF}" srcOrd="0" destOrd="0" parTransId="{3CED252C-2C51-4FCB-85C7-3DD940A839E3}" sibTransId="{0FADF867-C964-47AD-BF66-3743EB63ABAF}"/>
    <dgm:cxn modelId="{D7A4F8C4-0570-4857-8E95-5235BBF40330}" type="presOf" srcId="{6E8C11CD-B6C2-4C58-B543-6FF2C4007850}" destId="{822C201B-DC1D-42E0-84AA-D42535447FDA}" srcOrd="0" destOrd="0" presId="urn:microsoft.com/office/officeart/2005/8/layout/vList5"/>
    <dgm:cxn modelId="{A3A4E7E9-63D1-4FFE-9ACE-A7AEBBE7B5A4}" type="presOf" srcId="{8D99C2AF-300B-4A1F-899E-7AA0616BC9DF}" destId="{66066F40-0694-42C4-866B-2F577E9D94B5}" srcOrd="0" destOrd="0" presId="urn:microsoft.com/office/officeart/2005/8/layout/vList5"/>
    <dgm:cxn modelId="{C076D0FF-0058-459E-8A44-84C2661191ED}" type="presOf" srcId="{20EA14BE-98BF-43BB-B5A6-186F6767234F}" destId="{78E278B3-7A77-4943-9BEE-BE3CA8D8D292}" srcOrd="0" destOrd="0" presId="urn:microsoft.com/office/officeart/2005/8/layout/vList5"/>
    <dgm:cxn modelId="{44B89878-C42A-4903-AEFD-A723BD912647}" type="presParOf" srcId="{822C201B-DC1D-42E0-84AA-D42535447FDA}" destId="{7795BD31-BAC8-4054-8AEA-DF736F28F160}" srcOrd="0" destOrd="0" presId="urn:microsoft.com/office/officeart/2005/8/layout/vList5"/>
    <dgm:cxn modelId="{6D9FC4D2-6836-4BD5-954D-EBC925955B6F}" type="presParOf" srcId="{7795BD31-BAC8-4054-8AEA-DF736F28F160}" destId="{12E55623-852C-4839-94B1-60129569BE3A}" srcOrd="0" destOrd="0" presId="urn:microsoft.com/office/officeart/2005/8/layout/vList5"/>
    <dgm:cxn modelId="{D2B0963E-0265-4B8D-A765-F23BD307F808}" type="presParOf" srcId="{7795BD31-BAC8-4054-8AEA-DF736F28F160}" destId="{E1CFF8C3-0A7C-4425-8601-BEB828993E85}" srcOrd="1" destOrd="0" presId="urn:microsoft.com/office/officeart/2005/8/layout/vList5"/>
    <dgm:cxn modelId="{23DC1572-F333-44E6-A10C-3C75A25D2675}" type="presParOf" srcId="{822C201B-DC1D-42E0-84AA-D42535447FDA}" destId="{FB52C7F8-704C-4202-812F-B2C589C84F98}" srcOrd="1" destOrd="0" presId="urn:microsoft.com/office/officeart/2005/8/layout/vList5"/>
    <dgm:cxn modelId="{F56083D1-FE87-4BE2-BD9F-209C6BF00EBA}" type="presParOf" srcId="{822C201B-DC1D-42E0-84AA-D42535447FDA}" destId="{70A5CAFE-D101-465B-A952-8C922BFBA8F7}" srcOrd="2" destOrd="0" presId="urn:microsoft.com/office/officeart/2005/8/layout/vList5"/>
    <dgm:cxn modelId="{EEF2FDCA-9FD8-4AF8-8991-6889E0D1C36A}" type="presParOf" srcId="{70A5CAFE-D101-465B-A952-8C922BFBA8F7}" destId="{78E278B3-7A77-4943-9BEE-BE3CA8D8D292}" srcOrd="0" destOrd="0" presId="urn:microsoft.com/office/officeart/2005/8/layout/vList5"/>
    <dgm:cxn modelId="{91537D48-54E7-47F4-B542-E05B31831F61}" type="presParOf" srcId="{70A5CAFE-D101-465B-A952-8C922BFBA8F7}" destId="{949F2536-21F0-4CCC-B9EB-D4D1D73300E8}" srcOrd="1" destOrd="0" presId="urn:microsoft.com/office/officeart/2005/8/layout/vList5"/>
    <dgm:cxn modelId="{91E19C86-6205-4013-B6BC-55E2B89F331C}" type="presParOf" srcId="{822C201B-DC1D-42E0-84AA-D42535447FDA}" destId="{BC478C05-9844-4208-A734-66577817CCAA}" srcOrd="3" destOrd="0" presId="urn:microsoft.com/office/officeart/2005/8/layout/vList5"/>
    <dgm:cxn modelId="{B7C1B669-94DA-4912-A1FB-0AE09BF648BD}" type="presParOf" srcId="{822C201B-DC1D-42E0-84AA-D42535447FDA}" destId="{159ECE5A-234E-480F-9E1D-8A648ADFAC86}" srcOrd="4" destOrd="0" presId="urn:microsoft.com/office/officeart/2005/8/layout/vList5"/>
    <dgm:cxn modelId="{4F964512-ED1D-4784-8244-4DEC901DC67D}" type="presParOf" srcId="{159ECE5A-234E-480F-9E1D-8A648ADFAC86}" destId="{263878E5-F501-472C-A8BF-57A933151A34}" srcOrd="0" destOrd="0" presId="urn:microsoft.com/office/officeart/2005/8/layout/vList5"/>
    <dgm:cxn modelId="{B8CBCD06-95A1-419E-94D9-BA1F3E1DC79C}" type="presParOf" srcId="{159ECE5A-234E-480F-9E1D-8A648ADFAC86}" destId="{66066F40-0694-42C4-866B-2F577E9D94B5}" srcOrd="1" destOrd="0" presId="urn:microsoft.com/office/officeart/2005/8/layout/vList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C9A13948-35F6-48CE-A190-5C05F79DFEB7}" type="doc">
      <dgm:prSet loTypeId="urn:microsoft.com/office/officeart/2005/8/layout/default" loCatId="list" qsTypeId="urn:microsoft.com/office/officeart/2005/8/quickstyle/simple1" qsCatId="simple" csTypeId="urn:microsoft.com/office/officeart/2005/8/colors/accent2_3" csCatId="accent2" phldr="1"/>
      <dgm:spPr/>
      <dgm:t>
        <a:bodyPr/>
        <a:lstStyle/>
        <a:p>
          <a:endParaRPr kumimoji="1" lang="ja-JP" altLang="en-US"/>
        </a:p>
      </dgm:t>
    </dgm:pt>
    <dgm:pt modelId="{60D18A4C-E9D4-495D-82CE-142D2951E16E}">
      <dgm:prSet phldrT="[テキスト]" custT="1"/>
      <dgm:spPr/>
      <dgm:t>
        <a:bodyPr/>
        <a:lstStyle/>
        <a:p>
          <a:endParaRPr kumimoji="1" lang="en-US" altLang="ja-JP" sz="1200" dirty="0">
            <a:latin typeface="Meiryo UI" panose="020B0604030504040204" pitchFamily="50" charset="-128"/>
            <a:ea typeface="Meiryo UI" panose="020B0604030504040204" pitchFamily="50" charset="-128"/>
            <a:cs typeface="Meiryo UI" panose="020B0604030504040204" pitchFamily="50" charset="-128"/>
          </a:endParaRPr>
        </a:p>
        <a:p>
          <a:r>
            <a:rPr kumimoji="1" lang="ja-JP" altLang="en-US" sz="1200" dirty="0">
              <a:latin typeface="Meiryo UI" panose="020B0604030504040204" pitchFamily="50" charset="-128"/>
              <a:ea typeface="Meiryo UI" panose="020B0604030504040204" pitchFamily="50" charset="-128"/>
              <a:cs typeface="Meiryo UI" panose="020B0604030504040204" pitchFamily="50" charset="-128"/>
            </a:rPr>
            <a:t>そのほか</a:t>
          </a:r>
          <a:endParaRPr kumimoji="1" lang="en-US" altLang="ja-JP" sz="1200" dirty="0">
            <a:latin typeface="Meiryo UI" panose="020B0604030504040204" pitchFamily="50" charset="-128"/>
            <a:ea typeface="Meiryo UI" panose="020B0604030504040204" pitchFamily="50" charset="-128"/>
            <a:cs typeface="Meiryo UI" panose="020B0604030504040204" pitchFamily="50" charset="-128"/>
          </a:endParaRPr>
        </a:p>
        <a:p>
          <a:endParaRPr kumimoji="1" lang="ja-JP" altLang="en-US" sz="1200" dirty="0">
            <a:latin typeface="Meiryo UI" panose="020B0604030504040204" pitchFamily="50" charset="-128"/>
            <a:ea typeface="Meiryo UI" panose="020B0604030504040204" pitchFamily="50" charset="-128"/>
            <a:cs typeface="Meiryo UI" panose="020B0604030504040204" pitchFamily="50" charset="-128"/>
          </a:endParaRPr>
        </a:p>
      </dgm:t>
    </dgm:pt>
    <dgm:pt modelId="{01AEAC70-045A-431F-B3D8-917E87065B42}" type="sibTrans" cxnId="{94E30072-F53B-417C-8217-950FA3B4FC26}">
      <dgm:prSet/>
      <dgm:spPr/>
      <dgm:t>
        <a:bodyPr/>
        <a:lstStyle/>
        <a:p>
          <a:endParaRPr kumimoji="1" lang="ja-JP" altLang="en-US" sz="1200"/>
        </a:p>
      </dgm:t>
    </dgm:pt>
    <dgm:pt modelId="{6E3A9A61-8F6B-47D7-8B8C-C55200E0C5C3}" type="parTrans" cxnId="{94E30072-F53B-417C-8217-950FA3B4FC26}">
      <dgm:prSet/>
      <dgm:spPr/>
      <dgm:t>
        <a:bodyPr/>
        <a:lstStyle/>
        <a:p>
          <a:endParaRPr kumimoji="1" lang="ja-JP" altLang="en-US" sz="1200"/>
        </a:p>
      </dgm:t>
    </dgm:pt>
    <dgm:pt modelId="{07870C67-620A-4321-B6F5-D6ADA09DAA2E}">
      <dgm:prSet phldrT="[テキスト]" custT="1"/>
      <dgm:spPr/>
      <dgm:t>
        <a:bodyPr/>
        <a:lstStyle/>
        <a:p>
          <a:r>
            <a:rPr kumimoji="1" lang="ja-JP" altLang="en-US" sz="1200" dirty="0">
              <a:latin typeface="Meiryo UI" panose="020B0604030504040204" pitchFamily="50" charset="-128"/>
              <a:ea typeface="Meiryo UI" panose="020B0604030504040204" pitchFamily="50" charset="-128"/>
              <a:cs typeface="Meiryo UI" panose="020B0604030504040204" pitchFamily="50" charset="-128"/>
            </a:rPr>
            <a:t>庁内郵便の</a:t>
          </a:r>
          <a:endParaRPr kumimoji="1" lang="en-US" altLang="ja-JP" sz="1200" dirty="0">
            <a:latin typeface="Meiryo UI" panose="020B0604030504040204" pitchFamily="50" charset="-128"/>
            <a:ea typeface="Meiryo UI" panose="020B0604030504040204" pitchFamily="50" charset="-128"/>
            <a:cs typeface="Meiryo UI" panose="020B0604030504040204" pitchFamily="50" charset="-128"/>
          </a:endParaRPr>
        </a:p>
        <a:p>
          <a:r>
            <a:rPr kumimoji="1" lang="ja-JP" altLang="en-US" sz="1200" dirty="0">
              <a:latin typeface="Meiryo UI" panose="020B0604030504040204" pitchFamily="50" charset="-128"/>
              <a:ea typeface="Meiryo UI" panose="020B0604030504040204" pitchFamily="50" charset="-128"/>
              <a:cs typeface="Meiryo UI" panose="020B0604030504040204" pitchFamily="50" charset="-128"/>
            </a:rPr>
            <a:t>集配</a:t>
          </a:r>
          <a:endParaRPr kumimoji="1" lang="en-US" altLang="ja-JP" sz="1200" dirty="0">
            <a:latin typeface="Meiryo UI" panose="020B0604030504040204" pitchFamily="50" charset="-128"/>
            <a:ea typeface="Meiryo UI" panose="020B0604030504040204" pitchFamily="50" charset="-128"/>
            <a:cs typeface="Meiryo UI" panose="020B0604030504040204" pitchFamily="50" charset="-128"/>
          </a:endParaRPr>
        </a:p>
      </dgm:t>
    </dgm:pt>
    <dgm:pt modelId="{279B3750-CFDC-44D2-97DA-66AA5783826C}" type="sibTrans" cxnId="{8488A13B-DFF7-4F39-BD9F-8F5D7D28B8ED}">
      <dgm:prSet/>
      <dgm:spPr/>
      <dgm:t>
        <a:bodyPr/>
        <a:lstStyle/>
        <a:p>
          <a:endParaRPr kumimoji="1" lang="ja-JP" altLang="en-US" sz="1200"/>
        </a:p>
      </dgm:t>
    </dgm:pt>
    <dgm:pt modelId="{136D7DAA-91F0-4E43-AA43-FC939B346933}" type="parTrans" cxnId="{8488A13B-DFF7-4F39-BD9F-8F5D7D28B8ED}">
      <dgm:prSet/>
      <dgm:spPr/>
      <dgm:t>
        <a:bodyPr/>
        <a:lstStyle/>
        <a:p>
          <a:endParaRPr kumimoji="1" lang="ja-JP" altLang="en-US" sz="1200"/>
        </a:p>
      </dgm:t>
    </dgm:pt>
    <dgm:pt modelId="{68A82754-2842-4C75-9870-F184F5972D20}">
      <dgm:prSet phldrT="[テキスト]" custT="1"/>
      <dgm:spPr/>
      <dgm:t>
        <a:bodyPr/>
        <a:lstStyle/>
        <a:p>
          <a:r>
            <a:rPr kumimoji="1" lang="ja-JP" altLang="en-US" sz="1200" dirty="0">
              <a:latin typeface="Meiryo UI" panose="020B0604030504040204" pitchFamily="50" charset="-128"/>
              <a:ea typeface="Meiryo UI" panose="020B0604030504040204" pitchFamily="50" charset="-128"/>
              <a:cs typeface="Meiryo UI" panose="020B0604030504040204" pitchFamily="50" charset="-128"/>
            </a:rPr>
            <a:t>出向</a:t>
          </a:r>
          <a:endParaRPr kumimoji="1" lang="en-US" altLang="ja-JP" sz="1200" dirty="0">
            <a:latin typeface="Meiryo UI" panose="020B0604030504040204" pitchFamily="50" charset="-128"/>
            <a:ea typeface="Meiryo UI" panose="020B0604030504040204" pitchFamily="50" charset="-128"/>
            <a:cs typeface="Meiryo UI" panose="020B0604030504040204" pitchFamily="50" charset="-128"/>
          </a:endParaRPr>
        </a:p>
        <a:p>
          <a:r>
            <a:rPr kumimoji="1" lang="ja-JP" altLang="en-US" sz="1200" dirty="0">
              <a:latin typeface="Meiryo UI" panose="020B0604030504040204" pitchFamily="50" charset="-128"/>
              <a:ea typeface="Meiryo UI" panose="020B0604030504040204" pitchFamily="50" charset="-128"/>
              <a:cs typeface="Meiryo UI" panose="020B0604030504040204" pitchFamily="50" charset="-128"/>
            </a:rPr>
            <a:t>業務</a:t>
          </a:r>
        </a:p>
      </dgm:t>
    </dgm:pt>
    <dgm:pt modelId="{16FC1400-6957-425A-B991-60E62CD83F5C}" type="sibTrans" cxnId="{DE969998-1B80-49A3-B16D-A032A38D8FD0}">
      <dgm:prSet/>
      <dgm:spPr/>
      <dgm:t>
        <a:bodyPr/>
        <a:lstStyle/>
        <a:p>
          <a:endParaRPr kumimoji="1" lang="ja-JP" altLang="en-US" sz="1200"/>
        </a:p>
      </dgm:t>
    </dgm:pt>
    <dgm:pt modelId="{BD506748-8880-4181-9E05-B9A92F0DACE3}" type="parTrans" cxnId="{DE969998-1B80-49A3-B16D-A032A38D8FD0}">
      <dgm:prSet/>
      <dgm:spPr/>
      <dgm:t>
        <a:bodyPr/>
        <a:lstStyle/>
        <a:p>
          <a:endParaRPr kumimoji="1" lang="ja-JP" altLang="en-US" sz="1200"/>
        </a:p>
      </dgm:t>
    </dgm:pt>
    <dgm:pt modelId="{ABB10E3D-5468-4D2F-A32F-33B4CBB5DD0F}">
      <dgm:prSet phldrT="[テキスト]" custT="1"/>
      <dgm:spPr/>
      <dgm:t>
        <a:bodyPr/>
        <a:lstStyle/>
        <a:p>
          <a:r>
            <a:rPr kumimoji="1" lang="ja-JP" altLang="en-US" sz="1200" dirty="0">
              <a:latin typeface="Meiryo UI" panose="020B0604030504040204" pitchFamily="50" charset="-128"/>
              <a:ea typeface="Meiryo UI" panose="020B0604030504040204" pitchFamily="50" charset="-128"/>
              <a:cs typeface="Meiryo UI" panose="020B0604030504040204" pitchFamily="50" charset="-128"/>
            </a:rPr>
            <a:t>オフィス</a:t>
          </a:r>
          <a:endParaRPr kumimoji="1" lang="en-US" altLang="ja-JP" sz="1200" dirty="0">
            <a:latin typeface="Meiryo UI" panose="020B0604030504040204" pitchFamily="50" charset="-128"/>
            <a:ea typeface="Meiryo UI" panose="020B0604030504040204" pitchFamily="50" charset="-128"/>
            <a:cs typeface="Meiryo UI" panose="020B0604030504040204" pitchFamily="50" charset="-128"/>
          </a:endParaRPr>
        </a:p>
        <a:p>
          <a:r>
            <a:rPr kumimoji="1" lang="ja-JP" altLang="en-US" sz="1200" dirty="0">
              <a:latin typeface="Meiryo UI" panose="020B0604030504040204" pitchFamily="50" charset="-128"/>
              <a:ea typeface="Meiryo UI" panose="020B0604030504040204" pitchFamily="50" charset="-128"/>
              <a:cs typeface="Meiryo UI" panose="020B0604030504040204" pitchFamily="50" charset="-128"/>
            </a:rPr>
            <a:t>業務</a:t>
          </a:r>
          <a:endParaRPr kumimoji="1" lang="en-US" altLang="ja-JP" sz="1200" dirty="0">
            <a:latin typeface="Meiryo UI" panose="020B0604030504040204" pitchFamily="50" charset="-128"/>
            <a:ea typeface="Meiryo UI" panose="020B0604030504040204" pitchFamily="50" charset="-128"/>
            <a:cs typeface="Meiryo UI" panose="020B0604030504040204" pitchFamily="50" charset="-128"/>
          </a:endParaRPr>
        </a:p>
      </dgm:t>
    </dgm:pt>
    <dgm:pt modelId="{AE3C8D78-F99F-4232-B964-2FCD61D5AC1B}" type="sibTrans" cxnId="{EFD146E7-4252-4589-8ABB-A10BBC658511}">
      <dgm:prSet/>
      <dgm:spPr/>
      <dgm:t>
        <a:bodyPr/>
        <a:lstStyle/>
        <a:p>
          <a:endParaRPr kumimoji="1" lang="ja-JP" altLang="en-US" sz="1200"/>
        </a:p>
      </dgm:t>
    </dgm:pt>
    <dgm:pt modelId="{AFF5204D-B1A6-4DCB-9839-14BF1B8782A8}" type="parTrans" cxnId="{EFD146E7-4252-4589-8ABB-A10BBC658511}">
      <dgm:prSet/>
      <dgm:spPr/>
      <dgm:t>
        <a:bodyPr/>
        <a:lstStyle/>
        <a:p>
          <a:endParaRPr kumimoji="1" lang="ja-JP" altLang="en-US" sz="1200"/>
        </a:p>
      </dgm:t>
    </dgm:pt>
    <dgm:pt modelId="{7955E2FB-3FED-4502-8913-FE84362451CF}" type="pres">
      <dgm:prSet presAssocID="{C9A13948-35F6-48CE-A190-5C05F79DFEB7}" presName="diagram" presStyleCnt="0">
        <dgm:presLayoutVars>
          <dgm:dir/>
          <dgm:resizeHandles val="exact"/>
        </dgm:presLayoutVars>
      </dgm:prSet>
      <dgm:spPr/>
    </dgm:pt>
    <dgm:pt modelId="{49A21E47-D6B4-481A-8865-1CD569785E63}" type="pres">
      <dgm:prSet presAssocID="{ABB10E3D-5468-4D2F-A32F-33B4CBB5DD0F}" presName="node" presStyleLbl="node1" presStyleIdx="0" presStyleCnt="4">
        <dgm:presLayoutVars>
          <dgm:bulletEnabled val="1"/>
        </dgm:presLayoutVars>
      </dgm:prSet>
      <dgm:spPr/>
    </dgm:pt>
    <dgm:pt modelId="{DE74CC93-C2DE-4467-9656-A6C4F405D95D}" type="pres">
      <dgm:prSet presAssocID="{AE3C8D78-F99F-4232-B964-2FCD61D5AC1B}" presName="sibTrans" presStyleCnt="0"/>
      <dgm:spPr/>
    </dgm:pt>
    <dgm:pt modelId="{19BA821F-4D06-4109-B1FA-B26186A6BF46}" type="pres">
      <dgm:prSet presAssocID="{68A82754-2842-4C75-9870-F184F5972D20}" presName="node" presStyleLbl="node1" presStyleIdx="1" presStyleCnt="4">
        <dgm:presLayoutVars>
          <dgm:bulletEnabled val="1"/>
        </dgm:presLayoutVars>
      </dgm:prSet>
      <dgm:spPr/>
    </dgm:pt>
    <dgm:pt modelId="{BDF8BE76-B629-4DC0-A586-F1EB8658DE3F}" type="pres">
      <dgm:prSet presAssocID="{16FC1400-6957-425A-B991-60E62CD83F5C}" presName="sibTrans" presStyleCnt="0"/>
      <dgm:spPr/>
    </dgm:pt>
    <dgm:pt modelId="{65778E65-ABA7-45F7-897D-A257DE933C66}" type="pres">
      <dgm:prSet presAssocID="{07870C67-620A-4321-B6F5-D6ADA09DAA2E}" presName="node" presStyleLbl="node1" presStyleIdx="2" presStyleCnt="4">
        <dgm:presLayoutVars>
          <dgm:bulletEnabled val="1"/>
        </dgm:presLayoutVars>
      </dgm:prSet>
      <dgm:spPr/>
    </dgm:pt>
    <dgm:pt modelId="{696A373D-E9A6-4EC9-B510-D4ED01C9D1F8}" type="pres">
      <dgm:prSet presAssocID="{279B3750-CFDC-44D2-97DA-66AA5783826C}" presName="sibTrans" presStyleCnt="0"/>
      <dgm:spPr/>
    </dgm:pt>
    <dgm:pt modelId="{1066A509-C2AD-4605-A116-518F3ECEF269}" type="pres">
      <dgm:prSet presAssocID="{60D18A4C-E9D4-495D-82CE-142D2951E16E}" presName="node" presStyleLbl="node1" presStyleIdx="3" presStyleCnt="4">
        <dgm:presLayoutVars>
          <dgm:bulletEnabled val="1"/>
        </dgm:presLayoutVars>
      </dgm:prSet>
      <dgm:spPr/>
    </dgm:pt>
  </dgm:ptLst>
  <dgm:cxnLst>
    <dgm:cxn modelId="{95F8FF1F-ADE1-4FED-B25B-11B45578A61B}" type="presOf" srcId="{C9A13948-35F6-48CE-A190-5C05F79DFEB7}" destId="{7955E2FB-3FED-4502-8913-FE84362451CF}" srcOrd="0" destOrd="0" presId="urn:microsoft.com/office/officeart/2005/8/layout/default"/>
    <dgm:cxn modelId="{8488A13B-DFF7-4F39-BD9F-8F5D7D28B8ED}" srcId="{C9A13948-35F6-48CE-A190-5C05F79DFEB7}" destId="{07870C67-620A-4321-B6F5-D6ADA09DAA2E}" srcOrd="2" destOrd="0" parTransId="{136D7DAA-91F0-4E43-AA43-FC939B346933}" sibTransId="{279B3750-CFDC-44D2-97DA-66AA5783826C}"/>
    <dgm:cxn modelId="{94E30072-F53B-417C-8217-950FA3B4FC26}" srcId="{C9A13948-35F6-48CE-A190-5C05F79DFEB7}" destId="{60D18A4C-E9D4-495D-82CE-142D2951E16E}" srcOrd="3" destOrd="0" parTransId="{6E3A9A61-8F6B-47D7-8B8C-C55200E0C5C3}" sibTransId="{01AEAC70-045A-431F-B3D8-917E87065B42}"/>
    <dgm:cxn modelId="{DE969998-1B80-49A3-B16D-A032A38D8FD0}" srcId="{C9A13948-35F6-48CE-A190-5C05F79DFEB7}" destId="{68A82754-2842-4C75-9870-F184F5972D20}" srcOrd="1" destOrd="0" parTransId="{BD506748-8880-4181-9E05-B9A92F0DACE3}" sibTransId="{16FC1400-6957-425A-B991-60E62CD83F5C}"/>
    <dgm:cxn modelId="{6F90DAA1-D76D-4061-ADBD-45C95BE5DB54}" type="presOf" srcId="{68A82754-2842-4C75-9870-F184F5972D20}" destId="{19BA821F-4D06-4109-B1FA-B26186A6BF46}" srcOrd="0" destOrd="0" presId="urn:microsoft.com/office/officeart/2005/8/layout/default"/>
    <dgm:cxn modelId="{24D832C5-ED9E-41A3-B9AE-5586A0907375}" type="presOf" srcId="{07870C67-620A-4321-B6F5-D6ADA09DAA2E}" destId="{65778E65-ABA7-45F7-897D-A257DE933C66}" srcOrd="0" destOrd="0" presId="urn:microsoft.com/office/officeart/2005/8/layout/default"/>
    <dgm:cxn modelId="{4FE04EE5-0079-47B1-881D-FDBAFF465344}" type="presOf" srcId="{60D18A4C-E9D4-495D-82CE-142D2951E16E}" destId="{1066A509-C2AD-4605-A116-518F3ECEF269}" srcOrd="0" destOrd="0" presId="urn:microsoft.com/office/officeart/2005/8/layout/default"/>
    <dgm:cxn modelId="{EFD146E7-4252-4589-8ABB-A10BBC658511}" srcId="{C9A13948-35F6-48CE-A190-5C05F79DFEB7}" destId="{ABB10E3D-5468-4D2F-A32F-33B4CBB5DD0F}" srcOrd="0" destOrd="0" parTransId="{AFF5204D-B1A6-4DCB-9839-14BF1B8782A8}" sibTransId="{AE3C8D78-F99F-4232-B964-2FCD61D5AC1B}"/>
    <dgm:cxn modelId="{AA9B7CEE-C01C-425E-A756-7A1B69292899}" type="presOf" srcId="{ABB10E3D-5468-4D2F-A32F-33B4CBB5DD0F}" destId="{49A21E47-D6B4-481A-8865-1CD569785E63}" srcOrd="0" destOrd="0" presId="urn:microsoft.com/office/officeart/2005/8/layout/default"/>
    <dgm:cxn modelId="{93AF9094-69E2-4746-BEBE-0806F52638DD}" type="presParOf" srcId="{7955E2FB-3FED-4502-8913-FE84362451CF}" destId="{49A21E47-D6B4-481A-8865-1CD569785E63}" srcOrd="0" destOrd="0" presId="urn:microsoft.com/office/officeart/2005/8/layout/default"/>
    <dgm:cxn modelId="{0082D2EE-472E-417F-A439-05053B7B6A11}" type="presParOf" srcId="{7955E2FB-3FED-4502-8913-FE84362451CF}" destId="{DE74CC93-C2DE-4467-9656-A6C4F405D95D}" srcOrd="1" destOrd="0" presId="urn:microsoft.com/office/officeart/2005/8/layout/default"/>
    <dgm:cxn modelId="{B136B637-2EF0-4F4A-B6E8-EAEDB6D4B359}" type="presParOf" srcId="{7955E2FB-3FED-4502-8913-FE84362451CF}" destId="{19BA821F-4D06-4109-B1FA-B26186A6BF46}" srcOrd="2" destOrd="0" presId="urn:microsoft.com/office/officeart/2005/8/layout/default"/>
    <dgm:cxn modelId="{C7A45D77-F645-435D-A712-9054B642E314}" type="presParOf" srcId="{7955E2FB-3FED-4502-8913-FE84362451CF}" destId="{BDF8BE76-B629-4DC0-A586-F1EB8658DE3F}" srcOrd="3" destOrd="0" presId="urn:microsoft.com/office/officeart/2005/8/layout/default"/>
    <dgm:cxn modelId="{F22424BB-D5CF-4803-BDD9-C753330CC495}" type="presParOf" srcId="{7955E2FB-3FED-4502-8913-FE84362451CF}" destId="{65778E65-ABA7-45F7-897D-A257DE933C66}" srcOrd="4" destOrd="0" presId="urn:microsoft.com/office/officeart/2005/8/layout/default"/>
    <dgm:cxn modelId="{24A181EE-880B-45BD-A332-51AB4883FAD6}" type="presParOf" srcId="{7955E2FB-3FED-4502-8913-FE84362451CF}" destId="{696A373D-E9A6-4EC9-B510-D4ED01C9D1F8}" srcOrd="5" destOrd="0" presId="urn:microsoft.com/office/officeart/2005/8/layout/default"/>
    <dgm:cxn modelId="{FF34A152-3A75-49B5-8990-C31C1FF68695}" type="presParOf" srcId="{7955E2FB-3FED-4502-8913-FE84362451CF}" destId="{1066A509-C2AD-4605-A116-518F3ECEF269}" srcOrd="6" destOrd="0" presId="urn:microsoft.com/office/officeart/2005/8/layout/default"/>
  </dgm:cxnLst>
  <dgm:bg/>
  <dgm:whole/>
  <dgm:extLst>
    <a:ext uri="http://schemas.microsoft.com/office/drawing/2008/diagram">
      <dsp:dataModelExt xmlns:dsp="http://schemas.microsoft.com/office/drawing/2008/diagram" relId="rId10"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1CFF8C3-0A7C-4425-8601-BEB828993E85}">
      <dsp:nvSpPr>
        <dsp:cNvPr id="0" name=""/>
        <dsp:cNvSpPr/>
      </dsp:nvSpPr>
      <dsp:spPr>
        <a:xfrm rot="5400000">
          <a:off x="1686036" y="-933439"/>
          <a:ext cx="537813" cy="2541182"/>
        </a:xfrm>
        <a:prstGeom prst="round2SameRect">
          <a:avLst/>
        </a:prstGeom>
        <a:solidFill>
          <a:schemeClr val="accent1">
            <a:alpha val="90000"/>
            <a:tint val="40000"/>
            <a:hueOff val="0"/>
            <a:satOff val="0"/>
            <a:lumOff val="0"/>
            <a:alphaOff val="0"/>
          </a:schemeClr>
        </a:solidFill>
        <a:ln w="6350" cap="flat" cmpd="sng" algn="ctr">
          <a:solidFill>
            <a:schemeClr val="accent1">
              <a:alpha val="90000"/>
              <a:tint val="40000"/>
              <a:hueOff val="0"/>
              <a:satOff val="0"/>
              <a:lumOff val="0"/>
              <a:alphaOff val="0"/>
            </a:schemeClr>
          </a:solidFill>
          <a:prstDash val="solid"/>
          <a:miter lim="800000"/>
        </a:ln>
        <a:effectLst/>
        <a:scene3d>
          <a:camera prst="orthographicFront"/>
          <a:lightRig rig="threePt" dir="t">
            <a:rot lat="0" lon="0" rev="7500000"/>
          </a:lightRig>
        </a:scene3d>
        <a:sp3d extrusionH="190500" prstMaterial="dkEdge">
          <a:bevelT w="120650" h="38100" prst="relaxedInset"/>
          <a:bevelB w="120650" h="57150" prst="relaxedInset"/>
          <a:contourClr>
            <a:schemeClr val="bg1"/>
          </a:contourClr>
        </a:sp3d>
      </dsp:spPr>
      <dsp:style>
        <a:lnRef idx="1">
          <a:scrgbClr r="0" g="0" b="0"/>
        </a:lnRef>
        <a:fillRef idx="1">
          <a:scrgbClr r="0" g="0" b="0"/>
        </a:fillRef>
        <a:effectRef idx="2">
          <a:scrgbClr r="0" g="0" b="0"/>
        </a:effectRef>
        <a:fontRef idx="minor"/>
      </dsp:style>
      <dsp:txBody>
        <a:bodyPr spcFirstLastPara="0" vert="horz" wrap="square" lIns="247650" tIns="123825" rIns="247650" bIns="123825" numCol="1" spcCol="1270" anchor="ctr" anchorCtr="0">
          <a:noAutofit/>
        </a:bodyPr>
        <a:lstStyle/>
        <a:p>
          <a:pPr marL="57150" lvl="1" indent="-57150" algn="l" defTabSz="355600">
            <a:lnSpc>
              <a:spcPct val="90000"/>
            </a:lnSpc>
            <a:spcBef>
              <a:spcPct val="0"/>
            </a:spcBef>
            <a:spcAft>
              <a:spcPct val="15000"/>
            </a:spcAft>
            <a:buChar char="•"/>
          </a:pPr>
          <a:r>
            <a:rPr kumimoji="1" lang="ja-JP" altLang="en-US" sz="800" kern="1200" dirty="0">
              <a:latin typeface="メイリオ" panose="020B0604030504040204" pitchFamily="50" charset="-128"/>
              <a:ea typeface="メイリオ" panose="020B0604030504040204" pitchFamily="50" charset="-128"/>
              <a:cs typeface="メイリオ" panose="020B0604030504040204" pitchFamily="50" charset="-128"/>
            </a:rPr>
            <a:t>週２９時間 </a:t>
          </a:r>
          <a:r>
            <a:rPr kumimoji="1" lang="en-US" altLang="ja-JP" sz="800" kern="1200" dirty="0">
              <a:latin typeface="メイリオ" panose="020B0604030504040204" pitchFamily="50" charset="-128"/>
              <a:ea typeface="メイリオ" panose="020B0604030504040204" pitchFamily="50" charset="-128"/>
              <a:cs typeface="メイリオ" panose="020B0604030504040204" pitchFamily="50" charset="-128"/>
            </a:rPr>
            <a:t>(1</a:t>
          </a:r>
          <a:r>
            <a:rPr kumimoji="1" lang="ja-JP" altLang="en-US" sz="800" kern="1200" dirty="0">
              <a:latin typeface="メイリオ" panose="020B0604030504040204" pitchFamily="50" charset="-128"/>
              <a:ea typeface="メイリオ" panose="020B0604030504040204" pitchFamily="50" charset="-128"/>
              <a:cs typeface="メイリオ" panose="020B0604030504040204" pitchFamily="50" charset="-128"/>
            </a:rPr>
            <a:t>日</a:t>
          </a:r>
          <a:r>
            <a:rPr kumimoji="1" lang="en-US" altLang="ja-JP" sz="800" kern="1200" dirty="0">
              <a:latin typeface="メイリオ" panose="020B0604030504040204" pitchFamily="50" charset="-128"/>
              <a:ea typeface="メイリオ" panose="020B0604030504040204" pitchFamily="50" charset="-128"/>
              <a:cs typeface="メイリオ" panose="020B0604030504040204" pitchFamily="50" charset="-128"/>
            </a:rPr>
            <a:t>5</a:t>
          </a:r>
          <a:r>
            <a:rPr kumimoji="1" lang="ja-JP" altLang="en-US" sz="800" kern="1200" dirty="0">
              <a:latin typeface="メイリオ" panose="020B0604030504040204" pitchFamily="50" charset="-128"/>
              <a:ea typeface="メイリオ" panose="020B0604030504040204" pitchFamily="50" charset="-128"/>
              <a:cs typeface="メイリオ" panose="020B0604030504040204" pitchFamily="50" charset="-128"/>
            </a:rPr>
            <a:t>時間</a:t>
          </a:r>
          <a:r>
            <a:rPr kumimoji="1" lang="en-US" altLang="ja-JP" sz="800" kern="1200" dirty="0">
              <a:latin typeface="メイリオ" panose="020B0604030504040204" pitchFamily="50" charset="-128"/>
              <a:ea typeface="メイリオ" panose="020B0604030504040204" pitchFamily="50" charset="-128"/>
              <a:cs typeface="メイリオ" panose="020B0604030504040204" pitchFamily="50" charset="-128"/>
            </a:rPr>
            <a:t>45</a:t>
          </a:r>
          <a:r>
            <a:rPr kumimoji="1" lang="ja-JP" altLang="en-US" sz="800" kern="1200" dirty="0">
              <a:latin typeface="メイリオ" panose="020B0604030504040204" pitchFamily="50" charset="-128"/>
              <a:ea typeface="メイリオ" panose="020B0604030504040204" pitchFamily="50" charset="-128"/>
              <a:cs typeface="メイリオ" panose="020B0604030504040204" pitchFamily="50" charset="-128"/>
            </a:rPr>
            <a:t>分～</a:t>
          </a:r>
          <a:r>
            <a:rPr kumimoji="1" lang="en-US" altLang="ja-JP" sz="800" kern="1200" dirty="0">
              <a:latin typeface="メイリオ" panose="020B0604030504040204" pitchFamily="50" charset="-128"/>
              <a:ea typeface="メイリオ" panose="020B0604030504040204" pitchFamily="50" charset="-128"/>
              <a:cs typeface="メイリオ" panose="020B0604030504040204" pitchFamily="50" charset="-128"/>
            </a:rPr>
            <a:t>6</a:t>
          </a:r>
          <a:r>
            <a:rPr kumimoji="1" lang="ja-JP" altLang="en-US" sz="800" kern="1200" dirty="0">
              <a:latin typeface="メイリオ" panose="020B0604030504040204" pitchFamily="50" charset="-128"/>
              <a:ea typeface="メイリオ" panose="020B0604030504040204" pitchFamily="50" charset="-128"/>
              <a:cs typeface="メイリオ" panose="020B0604030504040204" pitchFamily="50" charset="-128"/>
            </a:rPr>
            <a:t>時間）　　</a:t>
          </a:r>
          <a:r>
            <a:rPr kumimoji="1" lang="en-US" altLang="ja-JP" sz="800" kern="1200" dirty="0">
              <a:latin typeface="メイリオ" panose="020B0604030504040204" pitchFamily="50" charset="-128"/>
              <a:ea typeface="メイリオ" panose="020B0604030504040204" pitchFamily="50" charset="-128"/>
              <a:cs typeface="メイリオ" panose="020B0604030504040204" pitchFamily="50" charset="-128"/>
            </a:rPr>
            <a:t>※</a:t>
          </a:r>
          <a:r>
            <a:rPr kumimoji="1" lang="ja-JP" altLang="en-US" sz="800" kern="1200" dirty="0">
              <a:latin typeface="メイリオ" panose="020B0604030504040204" pitchFamily="50" charset="-128"/>
              <a:ea typeface="メイリオ" panose="020B0604030504040204" pitchFamily="50" charset="-128"/>
              <a:cs typeface="メイリオ" panose="020B0604030504040204" pitchFamily="50" charset="-128"/>
            </a:rPr>
            <a:t>交通費支給、各種保険の適用あり</a:t>
          </a:r>
        </a:p>
      </dsp:txBody>
      <dsp:txXfrm rot="-5400000">
        <a:off x="684352" y="94499"/>
        <a:ext cx="2514928" cy="485305"/>
      </dsp:txXfrm>
    </dsp:sp>
    <dsp:sp modelId="{12E55623-852C-4839-94B1-60129569BE3A}">
      <dsp:nvSpPr>
        <dsp:cNvPr id="0" name=""/>
        <dsp:cNvSpPr/>
      </dsp:nvSpPr>
      <dsp:spPr>
        <a:xfrm>
          <a:off x="0" y="15223"/>
          <a:ext cx="684309" cy="672266"/>
        </a:xfrm>
        <a:prstGeom prst="roundRect">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38100" tIns="19050" rIns="38100" bIns="19050" numCol="1" spcCol="1270" anchor="ctr" anchorCtr="0">
          <a:noAutofit/>
        </a:bodyPr>
        <a:lstStyle/>
        <a:p>
          <a:pPr marL="0" lvl="0" indent="0" algn="ctr" defTabSz="444500">
            <a:lnSpc>
              <a:spcPct val="90000"/>
            </a:lnSpc>
            <a:spcBef>
              <a:spcPct val="0"/>
            </a:spcBef>
            <a:spcAft>
              <a:spcPct val="35000"/>
            </a:spcAft>
            <a:buNone/>
          </a:pPr>
          <a:r>
            <a:rPr kumimoji="1" lang="ja-JP" altLang="en-US" sz="1000" kern="12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勤務</a:t>
          </a:r>
          <a:endParaRPr kumimoji="1" lang="en-US" altLang="ja-JP" sz="1000" kern="12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p>
          <a:pPr marL="0" lvl="0" indent="0" algn="ctr" defTabSz="444500">
            <a:lnSpc>
              <a:spcPct val="90000"/>
            </a:lnSpc>
            <a:spcBef>
              <a:spcPct val="0"/>
            </a:spcBef>
            <a:spcAft>
              <a:spcPct val="35000"/>
            </a:spcAft>
            <a:buNone/>
          </a:pPr>
          <a:r>
            <a:rPr kumimoji="1" lang="ja-JP" altLang="en-US" sz="1000" kern="12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時間は？</a:t>
          </a:r>
        </a:p>
      </dsp:txBody>
      <dsp:txXfrm>
        <a:off x="32817" y="48040"/>
        <a:ext cx="618675" cy="606632"/>
      </dsp:txXfrm>
    </dsp:sp>
    <dsp:sp modelId="{949F2536-21F0-4CCC-B9EB-D4D1D73300E8}">
      <dsp:nvSpPr>
        <dsp:cNvPr id="0" name=""/>
        <dsp:cNvSpPr/>
      </dsp:nvSpPr>
      <dsp:spPr>
        <a:xfrm rot="5400000">
          <a:off x="1686078" y="-237912"/>
          <a:ext cx="537813" cy="2541182"/>
        </a:xfrm>
        <a:prstGeom prst="round2SameRect">
          <a:avLst/>
        </a:prstGeom>
        <a:solidFill>
          <a:schemeClr val="accent1">
            <a:alpha val="90000"/>
            <a:tint val="40000"/>
            <a:hueOff val="0"/>
            <a:satOff val="0"/>
            <a:lumOff val="0"/>
            <a:alphaOff val="0"/>
          </a:schemeClr>
        </a:solidFill>
        <a:ln w="6350" cap="flat" cmpd="sng" algn="ctr">
          <a:solidFill>
            <a:schemeClr val="accent1">
              <a:alpha val="90000"/>
              <a:tint val="40000"/>
              <a:hueOff val="0"/>
              <a:satOff val="0"/>
              <a:lumOff val="0"/>
              <a:alphaOff val="0"/>
            </a:schemeClr>
          </a:solidFill>
          <a:prstDash val="solid"/>
          <a:miter lim="800000"/>
        </a:ln>
        <a:effectLst/>
        <a:scene3d>
          <a:camera prst="orthographicFront"/>
          <a:lightRig rig="threePt" dir="t">
            <a:rot lat="0" lon="0" rev="7500000"/>
          </a:lightRig>
        </a:scene3d>
        <a:sp3d extrusionH="190500" prstMaterial="dkEdge">
          <a:bevelT w="120650" h="38100" prst="relaxedInset"/>
          <a:bevelB w="120650" h="57150" prst="relaxedInset"/>
          <a:contourClr>
            <a:schemeClr val="bg1"/>
          </a:contourClr>
        </a:sp3d>
      </dsp:spPr>
      <dsp:style>
        <a:lnRef idx="1">
          <a:scrgbClr r="0" g="0" b="0"/>
        </a:lnRef>
        <a:fillRef idx="1">
          <a:scrgbClr r="0" g="0" b="0"/>
        </a:fillRef>
        <a:effectRef idx="2">
          <a:scrgbClr r="0" g="0" b="0"/>
        </a:effectRef>
        <a:fontRef idx="minor"/>
      </dsp:style>
      <dsp:txBody>
        <a:bodyPr spcFirstLastPara="0" vert="horz" wrap="square" lIns="247650" tIns="123825" rIns="247650" bIns="123825" numCol="1" spcCol="1270" anchor="ctr" anchorCtr="0">
          <a:noAutofit/>
        </a:bodyPr>
        <a:lstStyle/>
        <a:p>
          <a:pPr marL="57150" lvl="1" indent="-57150" algn="l" defTabSz="355600">
            <a:lnSpc>
              <a:spcPct val="90000"/>
            </a:lnSpc>
            <a:spcBef>
              <a:spcPct val="0"/>
            </a:spcBef>
            <a:spcAft>
              <a:spcPct val="15000"/>
            </a:spcAft>
            <a:buChar char="•"/>
          </a:pPr>
          <a:r>
            <a:rPr kumimoji="1" lang="ja-JP" altLang="en-US" sz="800" kern="1200" dirty="0">
              <a:latin typeface="メイリオ" panose="020B0604030504040204" pitchFamily="50" charset="-128"/>
              <a:ea typeface="メイリオ" panose="020B0604030504040204" pitchFamily="50" charset="-128"/>
              <a:cs typeface="メイリオ" panose="020B0604030504040204" pitchFamily="50" charset="-128"/>
            </a:rPr>
            <a:t>大阪府一般職非常勤作業員の時給　　  </a:t>
          </a:r>
          <a:r>
            <a:rPr kumimoji="1" lang="ja-JP" altLang="en-US" sz="800" kern="12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a:t>
          </a:r>
          <a:r>
            <a:rPr kumimoji="1" lang="en-US" altLang="ja-JP" sz="800" kern="12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R6</a:t>
          </a:r>
          <a:r>
            <a:rPr kumimoji="1" lang="ja-JP" altLang="en-US" sz="800" kern="1200" dirty="0">
              <a:latin typeface="メイリオ" panose="020B0604030504040204" pitchFamily="50" charset="-128"/>
              <a:ea typeface="メイリオ" panose="020B0604030504040204" pitchFamily="50" charset="-128"/>
              <a:cs typeface="メイリオ" panose="020B0604030504040204" pitchFamily="50" charset="-128"/>
            </a:rPr>
            <a:t>年</a:t>
          </a:r>
          <a:r>
            <a:rPr kumimoji="1" lang="en-US" altLang="ja-JP" sz="800" kern="1200" dirty="0">
              <a:latin typeface="メイリオ" panose="020B0604030504040204" pitchFamily="50" charset="-128"/>
              <a:ea typeface="メイリオ" panose="020B0604030504040204" pitchFamily="50" charset="-128"/>
              <a:cs typeface="メイリオ" panose="020B0604030504040204" pitchFamily="50" charset="-128"/>
            </a:rPr>
            <a:t>4</a:t>
          </a:r>
          <a:r>
            <a:rPr kumimoji="1" lang="ja-JP" altLang="en-US" sz="800" kern="1200" dirty="0">
              <a:latin typeface="メイリオ" panose="020B0604030504040204" pitchFamily="50" charset="-128"/>
              <a:ea typeface="メイリオ" panose="020B0604030504040204" pitchFamily="50" charset="-128"/>
              <a:cs typeface="メイリオ" panose="020B0604030504040204" pitchFamily="50" charset="-128"/>
            </a:rPr>
            <a:t>月現在 </a:t>
          </a:r>
          <a:r>
            <a:rPr kumimoji="1" lang="en-US" altLang="ja-JP" sz="800" kern="1200" dirty="0">
              <a:latin typeface="メイリオ" panose="020B0604030504040204" pitchFamily="50" charset="-128"/>
              <a:ea typeface="メイリオ" panose="020B0604030504040204" pitchFamily="50" charset="-128"/>
              <a:cs typeface="メイリオ" panose="020B0604030504040204" pitchFamily="50" charset="-128"/>
            </a:rPr>
            <a:t>1,158</a:t>
          </a:r>
          <a:r>
            <a:rPr kumimoji="1" lang="ja-JP" altLang="en-US" sz="800" kern="1200" dirty="0">
              <a:latin typeface="メイリオ" panose="020B0604030504040204" pitchFamily="50" charset="-128"/>
              <a:ea typeface="メイリオ" panose="020B0604030504040204" pitchFamily="50" charset="-128"/>
              <a:cs typeface="メイリオ" panose="020B0604030504040204" pitchFamily="50" charset="-128"/>
            </a:rPr>
            <a:t>円～）</a:t>
          </a:r>
        </a:p>
      </dsp:txBody>
      <dsp:txXfrm rot="-5400000">
        <a:off x="684394" y="790026"/>
        <a:ext cx="2514928" cy="485305"/>
      </dsp:txXfrm>
    </dsp:sp>
    <dsp:sp modelId="{78E278B3-7A77-4943-9BEE-BE3CA8D8D292}">
      <dsp:nvSpPr>
        <dsp:cNvPr id="0" name=""/>
        <dsp:cNvSpPr/>
      </dsp:nvSpPr>
      <dsp:spPr>
        <a:xfrm>
          <a:off x="0" y="721103"/>
          <a:ext cx="684309" cy="672266"/>
        </a:xfrm>
        <a:prstGeom prst="roundRect">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38100" tIns="19050" rIns="38100" bIns="19050" numCol="1" spcCol="1270" anchor="ctr" anchorCtr="0">
          <a:noAutofit/>
        </a:bodyPr>
        <a:lstStyle/>
        <a:p>
          <a:pPr marL="0" lvl="0" indent="0" algn="ctr" defTabSz="444500">
            <a:lnSpc>
              <a:spcPct val="90000"/>
            </a:lnSpc>
            <a:spcBef>
              <a:spcPct val="0"/>
            </a:spcBef>
            <a:spcAft>
              <a:spcPct val="35000"/>
            </a:spcAft>
            <a:buNone/>
          </a:pPr>
          <a:r>
            <a:rPr kumimoji="1" lang="ja-JP" altLang="en-US" sz="1000" kern="12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給与は？</a:t>
          </a:r>
        </a:p>
      </dsp:txBody>
      <dsp:txXfrm>
        <a:off x="32817" y="753920"/>
        <a:ext cx="618675" cy="606632"/>
      </dsp:txXfrm>
    </dsp:sp>
    <dsp:sp modelId="{66066F40-0694-42C4-866B-2F577E9D94B5}">
      <dsp:nvSpPr>
        <dsp:cNvPr id="0" name=""/>
        <dsp:cNvSpPr/>
      </dsp:nvSpPr>
      <dsp:spPr>
        <a:xfrm rot="5400000">
          <a:off x="1700694" y="478320"/>
          <a:ext cx="508497" cy="2541182"/>
        </a:xfrm>
        <a:prstGeom prst="round2SameRect">
          <a:avLst/>
        </a:prstGeom>
        <a:solidFill>
          <a:schemeClr val="accent1">
            <a:alpha val="90000"/>
            <a:tint val="40000"/>
            <a:hueOff val="0"/>
            <a:satOff val="0"/>
            <a:lumOff val="0"/>
            <a:alphaOff val="0"/>
          </a:schemeClr>
        </a:solidFill>
        <a:ln w="6350" cap="flat" cmpd="sng" algn="ctr">
          <a:solidFill>
            <a:schemeClr val="accent1">
              <a:alpha val="90000"/>
              <a:tint val="40000"/>
              <a:hueOff val="0"/>
              <a:satOff val="0"/>
              <a:lumOff val="0"/>
              <a:alphaOff val="0"/>
            </a:schemeClr>
          </a:solidFill>
          <a:prstDash val="solid"/>
          <a:miter lim="800000"/>
        </a:ln>
        <a:effectLst/>
        <a:scene3d>
          <a:camera prst="orthographicFront"/>
          <a:lightRig rig="threePt" dir="t">
            <a:rot lat="0" lon="0" rev="7500000"/>
          </a:lightRig>
        </a:scene3d>
        <a:sp3d extrusionH="190500" prstMaterial="dkEdge">
          <a:bevelT w="120650" h="38100" prst="relaxedInset"/>
          <a:bevelB w="120650" h="57150" prst="relaxedInset"/>
          <a:contourClr>
            <a:schemeClr val="bg1"/>
          </a:contourClr>
        </a:sp3d>
      </dsp:spPr>
      <dsp:style>
        <a:lnRef idx="1">
          <a:scrgbClr r="0" g="0" b="0"/>
        </a:lnRef>
        <a:fillRef idx="1">
          <a:scrgbClr r="0" g="0" b="0"/>
        </a:fillRef>
        <a:effectRef idx="2">
          <a:scrgbClr r="0" g="0" b="0"/>
        </a:effectRef>
        <a:fontRef idx="minor"/>
      </dsp:style>
      <dsp:txBody>
        <a:bodyPr spcFirstLastPara="0" vert="horz" wrap="square" lIns="247650" tIns="123825" rIns="247650" bIns="123825" numCol="1" spcCol="1270" anchor="ctr" anchorCtr="0">
          <a:noAutofit/>
        </a:bodyPr>
        <a:lstStyle/>
        <a:p>
          <a:pPr marL="57150" lvl="1" indent="-57150" algn="l" defTabSz="355600">
            <a:lnSpc>
              <a:spcPct val="90000"/>
            </a:lnSpc>
            <a:spcBef>
              <a:spcPct val="0"/>
            </a:spcBef>
            <a:spcAft>
              <a:spcPct val="15000"/>
            </a:spcAft>
            <a:buChar char="•"/>
          </a:pPr>
          <a:r>
            <a:rPr kumimoji="1" lang="ja-JP" altLang="en-US" sz="800" kern="1200" dirty="0">
              <a:latin typeface="メイリオ" panose="020B0604030504040204" pitchFamily="50" charset="-128"/>
              <a:ea typeface="メイリオ" panose="020B0604030504040204" pitchFamily="50" charset="-128"/>
              <a:cs typeface="メイリオ" panose="020B0604030504040204" pitchFamily="50" charset="-128"/>
            </a:rPr>
            <a:t>知的障がい者・精神障がい者を対象とした非常勤作業員採用選考（実地選考あり）</a:t>
          </a:r>
        </a:p>
      </dsp:txBody>
      <dsp:txXfrm rot="-5400000">
        <a:off x="684352" y="1519486"/>
        <a:ext cx="2516359" cy="458851"/>
      </dsp:txXfrm>
    </dsp:sp>
    <dsp:sp modelId="{263878E5-F501-472C-A8BF-57A933151A34}">
      <dsp:nvSpPr>
        <dsp:cNvPr id="0" name=""/>
        <dsp:cNvSpPr/>
      </dsp:nvSpPr>
      <dsp:spPr>
        <a:xfrm>
          <a:off x="0" y="1413797"/>
          <a:ext cx="684309" cy="672266"/>
        </a:xfrm>
        <a:prstGeom prst="roundRect">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38100" tIns="19050" rIns="38100" bIns="19050" numCol="1" spcCol="1270" anchor="ctr" anchorCtr="0">
          <a:noAutofit/>
        </a:bodyPr>
        <a:lstStyle/>
        <a:p>
          <a:pPr marL="0" lvl="0" indent="0" algn="ctr" defTabSz="444500">
            <a:lnSpc>
              <a:spcPct val="90000"/>
            </a:lnSpc>
            <a:spcBef>
              <a:spcPct val="0"/>
            </a:spcBef>
            <a:spcAft>
              <a:spcPct val="35000"/>
            </a:spcAft>
            <a:buNone/>
          </a:pPr>
          <a:r>
            <a:rPr kumimoji="1" lang="ja-JP" altLang="en-US" sz="1000" kern="12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選考方法等は？</a:t>
          </a:r>
        </a:p>
      </dsp:txBody>
      <dsp:txXfrm>
        <a:off x="32817" y="1446614"/>
        <a:ext cx="618675" cy="606632"/>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9A21E47-D6B4-481A-8865-1CD569785E63}">
      <dsp:nvSpPr>
        <dsp:cNvPr id="0" name=""/>
        <dsp:cNvSpPr/>
      </dsp:nvSpPr>
      <dsp:spPr>
        <a:xfrm>
          <a:off x="625165" y="787"/>
          <a:ext cx="1156321" cy="693792"/>
        </a:xfrm>
        <a:prstGeom prst="rect">
          <a:avLst/>
        </a:prstGeom>
        <a:solidFill>
          <a:schemeClr val="accent2">
            <a:shade val="8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kumimoji="1" lang="ja-JP" altLang="en-US" sz="1200" kern="1200" dirty="0">
              <a:latin typeface="Meiryo UI" panose="020B0604030504040204" pitchFamily="50" charset="-128"/>
              <a:ea typeface="Meiryo UI" panose="020B0604030504040204" pitchFamily="50" charset="-128"/>
              <a:cs typeface="Meiryo UI" panose="020B0604030504040204" pitchFamily="50" charset="-128"/>
            </a:rPr>
            <a:t>オフィス</a:t>
          </a:r>
          <a:endParaRPr kumimoji="1" lang="en-US" altLang="ja-JP" sz="1200" kern="1200" dirty="0">
            <a:latin typeface="Meiryo UI" panose="020B0604030504040204" pitchFamily="50" charset="-128"/>
            <a:ea typeface="Meiryo UI" panose="020B0604030504040204" pitchFamily="50" charset="-128"/>
            <a:cs typeface="Meiryo UI" panose="020B0604030504040204" pitchFamily="50" charset="-128"/>
          </a:endParaRPr>
        </a:p>
        <a:p>
          <a:pPr marL="0" lvl="0" indent="0" algn="ctr" defTabSz="533400">
            <a:lnSpc>
              <a:spcPct val="90000"/>
            </a:lnSpc>
            <a:spcBef>
              <a:spcPct val="0"/>
            </a:spcBef>
            <a:spcAft>
              <a:spcPct val="35000"/>
            </a:spcAft>
            <a:buNone/>
          </a:pPr>
          <a:r>
            <a:rPr kumimoji="1" lang="ja-JP" altLang="en-US" sz="1200" kern="1200" dirty="0">
              <a:latin typeface="Meiryo UI" panose="020B0604030504040204" pitchFamily="50" charset="-128"/>
              <a:ea typeface="Meiryo UI" panose="020B0604030504040204" pitchFamily="50" charset="-128"/>
              <a:cs typeface="Meiryo UI" panose="020B0604030504040204" pitchFamily="50" charset="-128"/>
            </a:rPr>
            <a:t>業務</a:t>
          </a:r>
          <a:endParaRPr kumimoji="1" lang="en-US" altLang="ja-JP" sz="1200" kern="1200" dirty="0">
            <a:latin typeface="Meiryo UI" panose="020B0604030504040204" pitchFamily="50" charset="-128"/>
            <a:ea typeface="Meiryo UI" panose="020B0604030504040204" pitchFamily="50" charset="-128"/>
            <a:cs typeface="Meiryo UI" panose="020B0604030504040204" pitchFamily="50" charset="-128"/>
          </a:endParaRPr>
        </a:p>
      </dsp:txBody>
      <dsp:txXfrm>
        <a:off x="625165" y="787"/>
        <a:ext cx="1156321" cy="693792"/>
      </dsp:txXfrm>
    </dsp:sp>
    <dsp:sp modelId="{19BA821F-4D06-4109-B1FA-B26186A6BF46}">
      <dsp:nvSpPr>
        <dsp:cNvPr id="0" name=""/>
        <dsp:cNvSpPr/>
      </dsp:nvSpPr>
      <dsp:spPr>
        <a:xfrm>
          <a:off x="625165" y="810212"/>
          <a:ext cx="1156321" cy="693792"/>
        </a:xfrm>
        <a:prstGeom prst="rect">
          <a:avLst/>
        </a:prstGeom>
        <a:solidFill>
          <a:schemeClr val="accent2">
            <a:shade val="80000"/>
            <a:hueOff val="-142078"/>
            <a:satOff val="-1967"/>
            <a:lumOff val="9739"/>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kumimoji="1" lang="ja-JP" altLang="en-US" sz="1200" kern="1200" dirty="0">
              <a:latin typeface="Meiryo UI" panose="020B0604030504040204" pitchFamily="50" charset="-128"/>
              <a:ea typeface="Meiryo UI" panose="020B0604030504040204" pitchFamily="50" charset="-128"/>
              <a:cs typeface="Meiryo UI" panose="020B0604030504040204" pitchFamily="50" charset="-128"/>
            </a:rPr>
            <a:t>出向</a:t>
          </a:r>
          <a:endParaRPr kumimoji="1" lang="en-US" altLang="ja-JP" sz="1200" kern="1200" dirty="0">
            <a:latin typeface="Meiryo UI" panose="020B0604030504040204" pitchFamily="50" charset="-128"/>
            <a:ea typeface="Meiryo UI" panose="020B0604030504040204" pitchFamily="50" charset="-128"/>
            <a:cs typeface="Meiryo UI" panose="020B0604030504040204" pitchFamily="50" charset="-128"/>
          </a:endParaRPr>
        </a:p>
        <a:p>
          <a:pPr marL="0" lvl="0" indent="0" algn="ctr" defTabSz="533400">
            <a:lnSpc>
              <a:spcPct val="90000"/>
            </a:lnSpc>
            <a:spcBef>
              <a:spcPct val="0"/>
            </a:spcBef>
            <a:spcAft>
              <a:spcPct val="35000"/>
            </a:spcAft>
            <a:buNone/>
          </a:pPr>
          <a:r>
            <a:rPr kumimoji="1" lang="ja-JP" altLang="en-US" sz="1200" kern="1200" dirty="0">
              <a:latin typeface="Meiryo UI" panose="020B0604030504040204" pitchFamily="50" charset="-128"/>
              <a:ea typeface="Meiryo UI" panose="020B0604030504040204" pitchFamily="50" charset="-128"/>
              <a:cs typeface="Meiryo UI" panose="020B0604030504040204" pitchFamily="50" charset="-128"/>
            </a:rPr>
            <a:t>業務</a:t>
          </a:r>
        </a:p>
      </dsp:txBody>
      <dsp:txXfrm>
        <a:off x="625165" y="810212"/>
        <a:ext cx="1156321" cy="693792"/>
      </dsp:txXfrm>
    </dsp:sp>
    <dsp:sp modelId="{65778E65-ABA7-45F7-897D-A257DE933C66}">
      <dsp:nvSpPr>
        <dsp:cNvPr id="0" name=""/>
        <dsp:cNvSpPr/>
      </dsp:nvSpPr>
      <dsp:spPr>
        <a:xfrm>
          <a:off x="625165" y="1619637"/>
          <a:ext cx="1156321" cy="693792"/>
        </a:xfrm>
        <a:prstGeom prst="rect">
          <a:avLst/>
        </a:prstGeom>
        <a:solidFill>
          <a:schemeClr val="accent2">
            <a:shade val="80000"/>
            <a:hueOff val="-284157"/>
            <a:satOff val="-3934"/>
            <a:lumOff val="19479"/>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kumimoji="1" lang="ja-JP" altLang="en-US" sz="1200" kern="1200" dirty="0">
              <a:latin typeface="Meiryo UI" panose="020B0604030504040204" pitchFamily="50" charset="-128"/>
              <a:ea typeface="Meiryo UI" panose="020B0604030504040204" pitchFamily="50" charset="-128"/>
              <a:cs typeface="Meiryo UI" panose="020B0604030504040204" pitchFamily="50" charset="-128"/>
            </a:rPr>
            <a:t>庁内郵便の</a:t>
          </a:r>
          <a:endParaRPr kumimoji="1" lang="en-US" altLang="ja-JP" sz="1200" kern="1200" dirty="0">
            <a:latin typeface="Meiryo UI" panose="020B0604030504040204" pitchFamily="50" charset="-128"/>
            <a:ea typeface="Meiryo UI" panose="020B0604030504040204" pitchFamily="50" charset="-128"/>
            <a:cs typeface="Meiryo UI" panose="020B0604030504040204" pitchFamily="50" charset="-128"/>
          </a:endParaRPr>
        </a:p>
        <a:p>
          <a:pPr marL="0" lvl="0" indent="0" algn="ctr" defTabSz="533400">
            <a:lnSpc>
              <a:spcPct val="90000"/>
            </a:lnSpc>
            <a:spcBef>
              <a:spcPct val="0"/>
            </a:spcBef>
            <a:spcAft>
              <a:spcPct val="35000"/>
            </a:spcAft>
            <a:buNone/>
          </a:pPr>
          <a:r>
            <a:rPr kumimoji="1" lang="ja-JP" altLang="en-US" sz="1200" kern="1200" dirty="0">
              <a:latin typeface="Meiryo UI" panose="020B0604030504040204" pitchFamily="50" charset="-128"/>
              <a:ea typeface="Meiryo UI" panose="020B0604030504040204" pitchFamily="50" charset="-128"/>
              <a:cs typeface="Meiryo UI" panose="020B0604030504040204" pitchFamily="50" charset="-128"/>
            </a:rPr>
            <a:t>集配</a:t>
          </a:r>
          <a:endParaRPr kumimoji="1" lang="en-US" altLang="ja-JP" sz="1200" kern="1200" dirty="0">
            <a:latin typeface="Meiryo UI" panose="020B0604030504040204" pitchFamily="50" charset="-128"/>
            <a:ea typeface="Meiryo UI" panose="020B0604030504040204" pitchFamily="50" charset="-128"/>
            <a:cs typeface="Meiryo UI" panose="020B0604030504040204" pitchFamily="50" charset="-128"/>
          </a:endParaRPr>
        </a:p>
      </dsp:txBody>
      <dsp:txXfrm>
        <a:off x="625165" y="1619637"/>
        <a:ext cx="1156321" cy="693792"/>
      </dsp:txXfrm>
    </dsp:sp>
    <dsp:sp modelId="{1066A509-C2AD-4605-A116-518F3ECEF269}">
      <dsp:nvSpPr>
        <dsp:cNvPr id="0" name=""/>
        <dsp:cNvSpPr/>
      </dsp:nvSpPr>
      <dsp:spPr>
        <a:xfrm>
          <a:off x="625165" y="2429061"/>
          <a:ext cx="1156321" cy="693792"/>
        </a:xfrm>
        <a:prstGeom prst="rect">
          <a:avLst/>
        </a:prstGeom>
        <a:solidFill>
          <a:schemeClr val="accent2">
            <a:shade val="80000"/>
            <a:hueOff val="-426235"/>
            <a:satOff val="-5901"/>
            <a:lumOff val="29218"/>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endParaRPr kumimoji="1" lang="en-US" altLang="ja-JP" sz="1200" kern="1200" dirty="0">
            <a:latin typeface="Meiryo UI" panose="020B0604030504040204" pitchFamily="50" charset="-128"/>
            <a:ea typeface="Meiryo UI" panose="020B0604030504040204" pitchFamily="50" charset="-128"/>
            <a:cs typeface="Meiryo UI" panose="020B0604030504040204" pitchFamily="50" charset="-128"/>
          </a:endParaRPr>
        </a:p>
        <a:p>
          <a:pPr marL="0" lvl="0" indent="0" algn="ctr" defTabSz="533400">
            <a:lnSpc>
              <a:spcPct val="90000"/>
            </a:lnSpc>
            <a:spcBef>
              <a:spcPct val="0"/>
            </a:spcBef>
            <a:spcAft>
              <a:spcPct val="35000"/>
            </a:spcAft>
            <a:buNone/>
          </a:pPr>
          <a:r>
            <a:rPr kumimoji="1" lang="ja-JP" altLang="en-US" sz="1200" kern="1200" dirty="0">
              <a:latin typeface="Meiryo UI" panose="020B0604030504040204" pitchFamily="50" charset="-128"/>
              <a:ea typeface="Meiryo UI" panose="020B0604030504040204" pitchFamily="50" charset="-128"/>
              <a:cs typeface="Meiryo UI" panose="020B0604030504040204" pitchFamily="50" charset="-128"/>
            </a:rPr>
            <a:t>そのほか</a:t>
          </a:r>
          <a:endParaRPr kumimoji="1" lang="en-US" altLang="ja-JP" sz="1200" kern="1200" dirty="0">
            <a:latin typeface="Meiryo UI" panose="020B0604030504040204" pitchFamily="50" charset="-128"/>
            <a:ea typeface="Meiryo UI" panose="020B0604030504040204" pitchFamily="50" charset="-128"/>
            <a:cs typeface="Meiryo UI" panose="020B0604030504040204" pitchFamily="50" charset="-128"/>
          </a:endParaRPr>
        </a:p>
        <a:p>
          <a:pPr marL="0" lvl="0" indent="0" algn="ctr" defTabSz="533400">
            <a:lnSpc>
              <a:spcPct val="90000"/>
            </a:lnSpc>
            <a:spcBef>
              <a:spcPct val="0"/>
            </a:spcBef>
            <a:spcAft>
              <a:spcPct val="35000"/>
            </a:spcAft>
            <a:buNone/>
          </a:pPr>
          <a:endParaRPr kumimoji="1" lang="ja-JP" altLang="en-US" sz="1200" kern="1200" dirty="0">
            <a:latin typeface="Meiryo UI" panose="020B0604030504040204" pitchFamily="50" charset="-128"/>
            <a:ea typeface="Meiryo UI" panose="020B0604030504040204" pitchFamily="50" charset="-128"/>
            <a:cs typeface="Meiryo UI" panose="020B0604030504040204" pitchFamily="50" charset="-128"/>
          </a:endParaRPr>
        </a:p>
      </dsp:txBody>
      <dsp:txXfrm>
        <a:off x="625165" y="2429061"/>
        <a:ext cx="1156321" cy="693792"/>
      </dsp:txXfrm>
    </dsp:sp>
  </dsp:spTree>
</dsp:drawing>
</file>

<file path=ppt/diagrams/layout1.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2" y="1"/>
            <a:ext cx="2949787" cy="498693"/>
          </a:xfrm>
          <a:prstGeom prst="rect">
            <a:avLst/>
          </a:prstGeom>
        </p:spPr>
        <p:txBody>
          <a:bodyPr vert="horz" lIns="95682" tIns="47841" rIns="95682" bIns="47841" rtlCol="0"/>
          <a:lstStyle>
            <a:lvl1pPr algn="l" latinLnBrk="0">
              <a:defRPr kumimoji="1" lang="ja-JP" sz="1300"/>
            </a:lvl1pPr>
          </a:lstStyle>
          <a:p>
            <a:endParaRPr kumimoji="1" lang="ja-JP" dirty="0">
              <a:ea typeface="Meiryo UI" panose="020B0604030504040204" pitchFamily="50" charset="-128"/>
            </a:endParaRPr>
          </a:p>
        </p:txBody>
      </p:sp>
      <p:sp>
        <p:nvSpPr>
          <p:cNvPr id="3" name="日付プレースホルダー 2"/>
          <p:cNvSpPr>
            <a:spLocks noGrp="1"/>
          </p:cNvSpPr>
          <p:nvPr>
            <p:ph type="dt" sz="quarter" idx="1"/>
          </p:nvPr>
        </p:nvSpPr>
        <p:spPr>
          <a:xfrm>
            <a:off x="3855839" y="1"/>
            <a:ext cx="2949787" cy="498693"/>
          </a:xfrm>
          <a:prstGeom prst="rect">
            <a:avLst/>
          </a:prstGeom>
        </p:spPr>
        <p:txBody>
          <a:bodyPr vert="horz" lIns="95682" tIns="47841" rIns="95682" bIns="47841" rtlCol="0"/>
          <a:lstStyle>
            <a:lvl1pPr algn="r" latinLnBrk="0">
              <a:defRPr kumimoji="1" lang="ja-JP" sz="1300"/>
            </a:lvl1pPr>
          </a:lstStyle>
          <a:p>
            <a:fld id="{11A4C4C9-9907-4BB6-B95A-E6BBD959AAB4}" type="datetimeFigureOut">
              <a:rPr kumimoji="1" lang="en-US" altLang="ja-JP" smtClean="0">
                <a:ea typeface="Meiryo UI" panose="020B0604030504040204" pitchFamily="50" charset="-128"/>
              </a:rPr>
              <a:t>12/17/2024</a:t>
            </a:fld>
            <a:endParaRPr kumimoji="1" lang="ja-JP" dirty="0">
              <a:ea typeface="Meiryo UI" panose="020B0604030504040204" pitchFamily="50" charset="-128"/>
            </a:endParaRPr>
          </a:p>
        </p:txBody>
      </p:sp>
      <p:sp>
        <p:nvSpPr>
          <p:cNvPr id="4" name="フッター プレースホルダー 3"/>
          <p:cNvSpPr>
            <a:spLocks noGrp="1"/>
          </p:cNvSpPr>
          <p:nvPr>
            <p:ph type="ftr" sz="quarter" idx="2"/>
          </p:nvPr>
        </p:nvSpPr>
        <p:spPr>
          <a:xfrm>
            <a:off x="2" y="9440647"/>
            <a:ext cx="2949787" cy="498692"/>
          </a:xfrm>
          <a:prstGeom prst="rect">
            <a:avLst/>
          </a:prstGeom>
        </p:spPr>
        <p:txBody>
          <a:bodyPr vert="horz" lIns="95682" tIns="47841" rIns="95682" bIns="47841" rtlCol="0" anchor="b"/>
          <a:lstStyle>
            <a:lvl1pPr algn="l" latinLnBrk="0">
              <a:defRPr kumimoji="1" lang="ja-JP" sz="1300"/>
            </a:lvl1pPr>
          </a:lstStyle>
          <a:p>
            <a:endParaRPr kumimoji="1" lang="ja-JP" dirty="0">
              <a:ea typeface="Meiryo UI" panose="020B0604030504040204" pitchFamily="50" charset="-128"/>
            </a:endParaRPr>
          </a:p>
        </p:txBody>
      </p:sp>
      <p:sp>
        <p:nvSpPr>
          <p:cNvPr id="5" name="スライド番号プレースホルダー 4"/>
          <p:cNvSpPr>
            <a:spLocks noGrp="1"/>
          </p:cNvSpPr>
          <p:nvPr>
            <p:ph type="sldNum" sz="quarter" idx="3"/>
          </p:nvPr>
        </p:nvSpPr>
        <p:spPr>
          <a:xfrm>
            <a:off x="3855839" y="9440647"/>
            <a:ext cx="2949787" cy="498692"/>
          </a:xfrm>
          <a:prstGeom prst="rect">
            <a:avLst/>
          </a:prstGeom>
        </p:spPr>
        <p:txBody>
          <a:bodyPr vert="horz" lIns="95682" tIns="47841" rIns="95682" bIns="47841" rtlCol="0" anchor="b"/>
          <a:lstStyle>
            <a:lvl1pPr algn="r" latinLnBrk="0">
              <a:defRPr kumimoji="1" lang="ja-JP" sz="1300"/>
            </a:lvl1pPr>
          </a:lstStyle>
          <a:p>
            <a:fld id="{082D650F-38E5-40ED-AA32-287D3AC686E8}" type="slidenum">
              <a:rPr kumimoji="1" lang="ja-JP" smtClean="0">
                <a:ea typeface="Meiryo UI" panose="020B0604030504040204" pitchFamily="50" charset="-128"/>
              </a:rPr>
              <a:t>‹#›</a:t>
            </a:fld>
            <a:endParaRPr kumimoji="1" lang="ja-JP" dirty="0">
              <a:ea typeface="Meiryo UI" panose="020B0604030504040204" pitchFamily="50" charset="-128"/>
            </a:endParaRPr>
          </a:p>
        </p:txBody>
      </p:sp>
    </p:spTree>
    <p:extLst>
      <p:ext uri="{BB962C8B-B14F-4D97-AF65-F5344CB8AC3E}">
        <p14:creationId xmlns:p14="http://schemas.microsoft.com/office/powerpoint/2010/main" val="7636953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2" y="1"/>
            <a:ext cx="2949787" cy="498693"/>
          </a:xfrm>
          <a:prstGeom prst="rect">
            <a:avLst/>
          </a:prstGeom>
        </p:spPr>
        <p:txBody>
          <a:bodyPr vert="horz" lIns="95682" tIns="47841" rIns="95682" bIns="47841" rtlCol="0"/>
          <a:lstStyle>
            <a:lvl1pPr algn="l" latinLnBrk="0">
              <a:defRPr kumimoji="1" lang="ja-JP" sz="1300">
                <a:ea typeface="Meiryo UI" panose="020B0604030504040204" pitchFamily="50" charset="-128"/>
              </a:defRPr>
            </a:lvl1pPr>
          </a:lstStyle>
          <a:p>
            <a:endParaRPr lang="ja-JP" altLang="en-US" dirty="0"/>
          </a:p>
        </p:txBody>
      </p:sp>
      <p:sp>
        <p:nvSpPr>
          <p:cNvPr id="3" name="日付プレースホルダー 2"/>
          <p:cNvSpPr>
            <a:spLocks noGrp="1"/>
          </p:cNvSpPr>
          <p:nvPr>
            <p:ph type="dt" idx="1"/>
          </p:nvPr>
        </p:nvSpPr>
        <p:spPr>
          <a:xfrm>
            <a:off x="3855839" y="1"/>
            <a:ext cx="2949787" cy="498693"/>
          </a:xfrm>
          <a:prstGeom prst="rect">
            <a:avLst/>
          </a:prstGeom>
        </p:spPr>
        <p:txBody>
          <a:bodyPr vert="horz" lIns="95682" tIns="47841" rIns="95682" bIns="47841" rtlCol="0"/>
          <a:lstStyle>
            <a:lvl1pPr algn="r" latinLnBrk="0">
              <a:defRPr kumimoji="1" lang="ja-JP" sz="1300">
                <a:ea typeface="Meiryo UI" panose="020B0604030504040204" pitchFamily="50" charset="-128"/>
              </a:defRPr>
            </a:lvl1pPr>
          </a:lstStyle>
          <a:p>
            <a:fld id="{B6DA592C-A796-4264-BD45-11AED491B3E4}" type="datetimeFigureOut">
              <a:rPr lang="en-US" altLang="ja-JP" smtClean="0"/>
              <a:pPr/>
              <a:t>12/17/2024</a:t>
            </a:fld>
            <a:endParaRPr lang="ja-JP" altLang="en-US" dirty="0"/>
          </a:p>
        </p:txBody>
      </p:sp>
      <p:sp>
        <p:nvSpPr>
          <p:cNvPr id="4" name="スライド イメージ プレースホルダー 3"/>
          <p:cNvSpPr>
            <a:spLocks noGrp="1" noRot="1" noChangeAspect="1"/>
          </p:cNvSpPr>
          <p:nvPr>
            <p:ph type="sldImg" idx="2"/>
          </p:nvPr>
        </p:nvSpPr>
        <p:spPr>
          <a:xfrm>
            <a:off x="2146300" y="1243013"/>
            <a:ext cx="2514600" cy="3352800"/>
          </a:xfrm>
          <a:prstGeom prst="rect">
            <a:avLst/>
          </a:prstGeom>
          <a:noFill/>
          <a:ln w="12700">
            <a:solidFill>
              <a:prstClr val="black"/>
            </a:solidFill>
          </a:ln>
        </p:spPr>
        <p:txBody>
          <a:bodyPr vert="horz" lIns="95682" tIns="47841" rIns="95682" bIns="47841" rtlCol="0" anchor="ctr"/>
          <a:lstStyle/>
          <a:p>
            <a:endParaRPr kumimoji="1" lang="ja-JP" dirty="0"/>
          </a:p>
        </p:txBody>
      </p:sp>
      <p:sp>
        <p:nvSpPr>
          <p:cNvPr id="5" name="ノート プレースホルダー 4"/>
          <p:cNvSpPr>
            <a:spLocks noGrp="1"/>
          </p:cNvSpPr>
          <p:nvPr>
            <p:ph type="body" sz="quarter" idx="3"/>
          </p:nvPr>
        </p:nvSpPr>
        <p:spPr>
          <a:xfrm>
            <a:off x="680720" y="4783307"/>
            <a:ext cx="5445760" cy="3913614"/>
          </a:xfrm>
          <a:prstGeom prst="rect">
            <a:avLst/>
          </a:prstGeom>
        </p:spPr>
        <p:txBody>
          <a:bodyPr vert="horz" lIns="95682" tIns="47841" rIns="95682" bIns="47841" rtlCol="0"/>
          <a:lstStyle/>
          <a:p>
            <a:pPr lvl="0"/>
            <a:r>
              <a:rPr kumimoji="1" lang="ja-JP" dirty="0"/>
              <a:t>マスター テキストのスタイルを編集するには、ここをクリック</a:t>
            </a:r>
          </a:p>
          <a:p>
            <a:pPr lvl="1"/>
            <a:r>
              <a:rPr kumimoji="1" lang="ja-JP" dirty="0"/>
              <a:t>第 2 レベル</a:t>
            </a:r>
          </a:p>
          <a:p>
            <a:pPr lvl="2"/>
            <a:r>
              <a:rPr kumimoji="1" lang="ja-JP" dirty="0"/>
              <a:t>第 3 レベル</a:t>
            </a:r>
          </a:p>
          <a:p>
            <a:pPr lvl="3"/>
            <a:r>
              <a:rPr kumimoji="1" lang="ja-JP" dirty="0"/>
              <a:t>第 4 レベル</a:t>
            </a:r>
          </a:p>
          <a:p>
            <a:pPr lvl="4"/>
            <a:r>
              <a:rPr kumimoji="1" lang="ja-JP" dirty="0"/>
              <a:t>第 5 レベル</a:t>
            </a:r>
          </a:p>
        </p:txBody>
      </p:sp>
      <p:sp>
        <p:nvSpPr>
          <p:cNvPr id="6" name="フッター プレースホルダー 5"/>
          <p:cNvSpPr>
            <a:spLocks noGrp="1"/>
          </p:cNvSpPr>
          <p:nvPr>
            <p:ph type="ftr" sz="quarter" idx="4"/>
          </p:nvPr>
        </p:nvSpPr>
        <p:spPr>
          <a:xfrm>
            <a:off x="2" y="9440647"/>
            <a:ext cx="2949787" cy="498692"/>
          </a:xfrm>
          <a:prstGeom prst="rect">
            <a:avLst/>
          </a:prstGeom>
        </p:spPr>
        <p:txBody>
          <a:bodyPr vert="horz" lIns="95682" tIns="47841" rIns="95682" bIns="47841" rtlCol="0" anchor="b"/>
          <a:lstStyle>
            <a:lvl1pPr algn="l" latinLnBrk="0">
              <a:defRPr kumimoji="1" lang="ja-JP" sz="1300">
                <a:ea typeface="Meiryo UI" panose="020B0604030504040204" pitchFamily="50" charset="-128"/>
              </a:defRPr>
            </a:lvl1pPr>
          </a:lstStyle>
          <a:p>
            <a:endParaRPr lang="ja-JP" altLang="en-US" dirty="0"/>
          </a:p>
        </p:txBody>
      </p:sp>
      <p:sp>
        <p:nvSpPr>
          <p:cNvPr id="7" name="スライド番号プレースホルダー 6"/>
          <p:cNvSpPr>
            <a:spLocks noGrp="1"/>
          </p:cNvSpPr>
          <p:nvPr>
            <p:ph type="sldNum" sz="quarter" idx="5"/>
          </p:nvPr>
        </p:nvSpPr>
        <p:spPr>
          <a:xfrm>
            <a:off x="3855839" y="9440647"/>
            <a:ext cx="2949787" cy="498692"/>
          </a:xfrm>
          <a:prstGeom prst="rect">
            <a:avLst/>
          </a:prstGeom>
        </p:spPr>
        <p:txBody>
          <a:bodyPr vert="horz" lIns="95682" tIns="47841" rIns="95682" bIns="47841" rtlCol="0" anchor="b"/>
          <a:lstStyle>
            <a:lvl1pPr algn="r" latinLnBrk="0">
              <a:defRPr kumimoji="1" lang="ja-JP" sz="1300">
                <a:ea typeface="Meiryo UI" panose="020B0604030504040204" pitchFamily="50" charset="-128"/>
              </a:defRPr>
            </a:lvl1pPr>
          </a:lstStyle>
          <a:p>
            <a:fld id="{6DA02A30-9192-49A2-98D9-8D2828AE31E2}" type="slidenum">
              <a:rPr lang="en-US" altLang="ja-JP" smtClean="0"/>
              <a:pPr/>
              <a:t>‹#›</a:t>
            </a:fld>
            <a:endParaRPr lang="en-US" altLang="ja-JP" dirty="0"/>
          </a:p>
        </p:txBody>
      </p:sp>
    </p:spTree>
    <p:extLst>
      <p:ext uri="{BB962C8B-B14F-4D97-AF65-F5344CB8AC3E}">
        <p14:creationId xmlns:p14="http://schemas.microsoft.com/office/powerpoint/2010/main" val="3617972347"/>
      </p:ext>
    </p:extLst>
  </p:cSld>
  <p:clrMap bg1="lt1" tx1="dk1" bg2="lt2" tx2="dk2" accent1="accent1" accent2="accent2" accent3="accent3" accent4="accent4" accent5="accent5" accent6="accent6" hlink="hlink" folHlink="folHlink"/>
  <p:notesStyle>
    <a:lvl1pPr marL="0" algn="l" defTabSz="914371" rtl="0" eaLnBrk="1" latinLnBrk="0" hangingPunct="1">
      <a:defRPr kumimoji="1" lang="ja-JP" sz="1200" kern="1200">
        <a:solidFill>
          <a:schemeClr val="tx1"/>
        </a:solidFill>
        <a:latin typeface="+mn-lt"/>
        <a:ea typeface="Meiryo UI" panose="020B0604030504040204" pitchFamily="50" charset="-128"/>
        <a:cs typeface="+mn-cs"/>
      </a:defRPr>
    </a:lvl1pPr>
    <a:lvl2pPr marL="457186" algn="l" defTabSz="914371" rtl="0" eaLnBrk="1" latinLnBrk="0" hangingPunct="1">
      <a:defRPr kumimoji="1" lang="ja-JP" sz="1200" kern="1200">
        <a:solidFill>
          <a:schemeClr val="tx1"/>
        </a:solidFill>
        <a:latin typeface="+mn-lt"/>
        <a:ea typeface="Meiryo UI" panose="020B0604030504040204" pitchFamily="50" charset="-128"/>
        <a:cs typeface="+mn-cs"/>
      </a:defRPr>
    </a:lvl2pPr>
    <a:lvl3pPr marL="914371" algn="l" defTabSz="914371" rtl="0" eaLnBrk="1" latinLnBrk="0" hangingPunct="1">
      <a:defRPr kumimoji="1" lang="ja-JP" sz="1200" kern="1200">
        <a:solidFill>
          <a:schemeClr val="tx1"/>
        </a:solidFill>
        <a:latin typeface="+mn-lt"/>
        <a:ea typeface="Meiryo UI" panose="020B0604030504040204" pitchFamily="50" charset="-128"/>
        <a:cs typeface="+mn-cs"/>
      </a:defRPr>
    </a:lvl3pPr>
    <a:lvl4pPr marL="1371557" algn="l" defTabSz="914371" rtl="0" eaLnBrk="1" latinLnBrk="0" hangingPunct="1">
      <a:defRPr kumimoji="1" lang="ja-JP" sz="1200" kern="1200">
        <a:solidFill>
          <a:schemeClr val="tx1"/>
        </a:solidFill>
        <a:latin typeface="+mn-lt"/>
        <a:ea typeface="Meiryo UI" panose="020B0604030504040204" pitchFamily="50" charset="-128"/>
        <a:cs typeface="+mn-cs"/>
      </a:defRPr>
    </a:lvl4pPr>
    <a:lvl5pPr marL="1828743" algn="l" defTabSz="914371" rtl="0" eaLnBrk="1" latinLnBrk="0" hangingPunct="1">
      <a:defRPr kumimoji="1" lang="ja-JP" sz="1200" kern="1200">
        <a:solidFill>
          <a:schemeClr val="tx1"/>
        </a:solidFill>
        <a:latin typeface="+mn-lt"/>
        <a:ea typeface="Meiryo UI" panose="020B0604030504040204" pitchFamily="50" charset="-128"/>
        <a:cs typeface="+mn-cs"/>
      </a:defRPr>
    </a:lvl5pPr>
    <a:lvl6pPr marL="2285928" algn="l" defTabSz="914371" rtl="0" eaLnBrk="1" latinLnBrk="0" hangingPunct="1">
      <a:defRPr kumimoji="1" lang="ja-JP" sz="1200" kern="1200">
        <a:solidFill>
          <a:schemeClr val="tx1"/>
        </a:solidFill>
        <a:latin typeface="+mn-lt"/>
        <a:ea typeface="+mn-ea"/>
        <a:cs typeface="+mn-cs"/>
      </a:defRPr>
    </a:lvl6pPr>
    <a:lvl7pPr marL="2743114" algn="l" defTabSz="914371" rtl="0" eaLnBrk="1" latinLnBrk="0" hangingPunct="1">
      <a:defRPr kumimoji="1" lang="ja-JP" sz="1200" kern="1200">
        <a:solidFill>
          <a:schemeClr val="tx1"/>
        </a:solidFill>
        <a:latin typeface="+mn-lt"/>
        <a:ea typeface="+mn-ea"/>
        <a:cs typeface="+mn-cs"/>
      </a:defRPr>
    </a:lvl7pPr>
    <a:lvl8pPr marL="3200300" algn="l" defTabSz="914371" rtl="0" eaLnBrk="1" latinLnBrk="0" hangingPunct="1">
      <a:defRPr kumimoji="1" lang="ja-JP" sz="1200" kern="1200">
        <a:solidFill>
          <a:schemeClr val="tx1"/>
        </a:solidFill>
        <a:latin typeface="+mn-lt"/>
        <a:ea typeface="+mn-ea"/>
        <a:cs typeface="+mn-cs"/>
      </a:defRPr>
    </a:lvl8pPr>
    <a:lvl9pPr marL="3657486" algn="l" defTabSz="914371" rtl="0" eaLnBrk="1" latinLnBrk="0" hangingPunct="1">
      <a:defRPr kumimoji="1" lang="ja-JP"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1200150" y="2095078"/>
            <a:ext cx="7200900" cy="4456853"/>
          </a:xfrm>
        </p:spPr>
        <p:txBody>
          <a:bodyPr anchor="b"/>
          <a:lstStyle>
            <a:lvl1pPr algn="ctr">
              <a:defRPr sz="4725"/>
            </a:lvl1pPr>
          </a:lstStyle>
          <a:p>
            <a:r>
              <a:rPr kumimoji="1" lang="ja-JP" altLang="en-US"/>
              <a:t>マスター タイトルの書式設定</a:t>
            </a:r>
          </a:p>
        </p:txBody>
      </p:sp>
      <p:sp>
        <p:nvSpPr>
          <p:cNvPr id="3" name="サブタイトル 2"/>
          <p:cNvSpPr>
            <a:spLocks noGrp="1"/>
          </p:cNvSpPr>
          <p:nvPr>
            <p:ph type="subTitle" idx="1"/>
          </p:nvPr>
        </p:nvSpPr>
        <p:spPr>
          <a:xfrm>
            <a:off x="1200150" y="6723804"/>
            <a:ext cx="7200900" cy="3090756"/>
          </a:xfrm>
        </p:spPr>
        <p:txBody>
          <a:bodyPr/>
          <a:lstStyle>
            <a:lvl1pPr marL="0" indent="0" algn="ctr">
              <a:buNone/>
              <a:defRPr sz="1890"/>
            </a:lvl1pPr>
            <a:lvl2pPr marL="360045" indent="0" algn="ctr">
              <a:buNone/>
              <a:defRPr sz="1575"/>
            </a:lvl2pPr>
            <a:lvl3pPr marL="720090" indent="0" algn="ctr">
              <a:buNone/>
              <a:defRPr sz="1418"/>
            </a:lvl3pPr>
            <a:lvl4pPr marL="1080135" indent="0" algn="ctr">
              <a:buNone/>
              <a:defRPr sz="1260"/>
            </a:lvl4pPr>
            <a:lvl5pPr marL="1440180" indent="0" algn="ctr">
              <a:buNone/>
              <a:defRPr sz="1260"/>
            </a:lvl5pPr>
            <a:lvl6pPr marL="1800225" indent="0" algn="ctr">
              <a:buNone/>
              <a:defRPr sz="1260"/>
            </a:lvl6pPr>
            <a:lvl7pPr marL="2160270" indent="0" algn="ctr">
              <a:buNone/>
              <a:defRPr sz="1260"/>
            </a:lvl7pPr>
            <a:lvl8pPr marL="2520315" indent="0" algn="ctr">
              <a:buNone/>
              <a:defRPr sz="1260"/>
            </a:lvl8pPr>
            <a:lvl9pPr marL="2880360" indent="0" algn="ctr">
              <a:buNone/>
              <a:defRPr sz="1260"/>
            </a:lvl9pPr>
          </a:lstStyle>
          <a:p>
            <a:r>
              <a:rPr kumimoji="1" lang="ja-JP" altLang="en-US"/>
              <a:t>マスター サブタイトルの書式設定</a:t>
            </a:r>
          </a:p>
        </p:txBody>
      </p:sp>
      <p:sp>
        <p:nvSpPr>
          <p:cNvPr id="4" name="日付プレースホルダー 3"/>
          <p:cNvSpPr>
            <a:spLocks noGrp="1"/>
          </p:cNvSpPr>
          <p:nvPr>
            <p:ph type="dt" sz="half" idx="10"/>
          </p:nvPr>
        </p:nvSpPr>
        <p:spPr/>
        <p:txBody>
          <a:bodyPr/>
          <a:lstStyle/>
          <a:p>
            <a:fld id="{5F272CD0-8AE2-403D-BC5A-E9768D13DA7F}" type="datetimeFigureOut">
              <a:rPr lang="en-US" altLang="ja-JP" smtClean="0"/>
              <a:pPr/>
              <a:t>12/17/2024</a:t>
            </a:fld>
            <a:endParaRPr lang="ja-JP" altLang="en-US" dirty="0"/>
          </a:p>
        </p:txBody>
      </p:sp>
      <p:sp>
        <p:nvSpPr>
          <p:cNvPr id="5" name="フッター プレースホルダー 4"/>
          <p:cNvSpPr>
            <a:spLocks noGrp="1"/>
          </p:cNvSpPr>
          <p:nvPr>
            <p:ph type="ftr" sz="quarter" idx="11"/>
          </p:nvPr>
        </p:nvSpPr>
        <p:spPr/>
        <p:txBody>
          <a:bodyPr/>
          <a:lstStyle/>
          <a:p>
            <a:endParaRPr lang="ja-JP" altLang="en-US" dirty="0"/>
          </a:p>
        </p:txBody>
      </p:sp>
      <p:sp>
        <p:nvSpPr>
          <p:cNvPr id="6" name="スライド番号プレースホルダー 5"/>
          <p:cNvSpPr>
            <a:spLocks noGrp="1"/>
          </p:cNvSpPr>
          <p:nvPr>
            <p:ph type="sldNum" sz="quarter" idx="12"/>
          </p:nvPr>
        </p:nvSpPr>
        <p:spPr/>
        <p:txBody>
          <a:bodyPr/>
          <a:lstStyle/>
          <a:p>
            <a:fld id="{A2D45621-FB72-491B-A41E-B21F020BD976}" type="slidenum">
              <a:rPr lang="en-US" altLang="ja-JP" smtClean="0"/>
              <a:pPr/>
              <a:t>‹#›</a:t>
            </a:fld>
            <a:endParaRPr lang="en-US" altLang="ja-JP" dirty="0"/>
          </a:p>
        </p:txBody>
      </p:sp>
    </p:spTree>
    <p:extLst>
      <p:ext uri="{BB962C8B-B14F-4D97-AF65-F5344CB8AC3E}">
        <p14:creationId xmlns:p14="http://schemas.microsoft.com/office/powerpoint/2010/main" val="115400884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縦書きテキスト プレースホルダー 2"/>
          <p:cNvSpPr>
            <a:spLocks noGrp="1"/>
          </p:cNvSpPr>
          <p:nvPr>
            <p:ph type="body" orient="vert" idx="1"/>
          </p:nvPr>
        </p:nvSpPr>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5F272CD0-8AE2-403D-BC5A-E9768D13DA7F}" type="datetimeFigureOut">
              <a:rPr lang="en-US" altLang="ja-JP" smtClean="0"/>
              <a:pPr/>
              <a:t>12/17/2024</a:t>
            </a:fld>
            <a:endParaRPr lang="ja-JP" altLang="en-US" dirty="0"/>
          </a:p>
        </p:txBody>
      </p:sp>
      <p:sp>
        <p:nvSpPr>
          <p:cNvPr id="5" name="フッター プレースホルダー 4"/>
          <p:cNvSpPr>
            <a:spLocks noGrp="1"/>
          </p:cNvSpPr>
          <p:nvPr>
            <p:ph type="ftr" sz="quarter" idx="11"/>
          </p:nvPr>
        </p:nvSpPr>
        <p:spPr/>
        <p:txBody>
          <a:bodyPr/>
          <a:lstStyle/>
          <a:p>
            <a:endParaRPr lang="ja-JP" altLang="en-US" dirty="0"/>
          </a:p>
        </p:txBody>
      </p:sp>
      <p:sp>
        <p:nvSpPr>
          <p:cNvPr id="6" name="スライド番号プレースホルダー 5"/>
          <p:cNvSpPr>
            <a:spLocks noGrp="1"/>
          </p:cNvSpPr>
          <p:nvPr>
            <p:ph type="sldNum" sz="quarter" idx="12"/>
          </p:nvPr>
        </p:nvSpPr>
        <p:spPr/>
        <p:txBody>
          <a:bodyPr/>
          <a:lstStyle/>
          <a:p>
            <a:fld id="{A2D45621-FB72-491B-A41E-B21F020BD976}" type="slidenum">
              <a:rPr lang="en-US" altLang="ja-JP" smtClean="0"/>
              <a:pPr/>
              <a:t>‹#›</a:t>
            </a:fld>
            <a:endParaRPr lang="en-US" altLang="ja-JP" dirty="0"/>
          </a:p>
        </p:txBody>
      </p:sp>
    </p:spTree>
    <p:extLst>
      <p:ext uri="{BB962C8B-B14F-4D97-AF65-F5344CB8AC3E}">
        <p14:creationId xmlns:p14="http://schemas.microsoft.com/office/powerpoint/2010/main" val="107113873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870859" y="681567"/>
            <a:ext cx="2070259" cy="10848764"/>
          </a:xfrm>
        </p:spPr>
        <p:txBody>
          <a:bodyPr vert="eaVert"/>
          <a:lstStyle/>
          <a:p>
            <a:r>
              <a:rPr kumimoji="1" lang="ja-JP" altLang="en-US"/>
              <a:t>マスター タイトルの書式設定</a:t>
            </a:r>
          </a:p>
        </p:txBody>
      </p:sp>
      <p:sp>
        <p:nvSpPr>
          <p:cNvPr id="3" name="縦書きテキスト プレースホルダー 2"/>
          <p:cNvSpPr>
            <a:spLocks noGrp="1"/>
          </p:cNvSpPr>
          <p:nvPr>
            <p:ph type="body" orient="vert" idx="1"/>
          </p:nvPr>
        </p:nvSpPr>
        <p:spPr>
          <a:xfrm>
            <a:off x="660083" y="681567"/>
            <a:ext cx="6090761" cy="10848764"/>
          </a:xfrm>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5F272CD0-8AE2-403D-BC5A-E9768D13DA7F}" type="datetimeFigureOut">
              <a:rPr lang="en-US" altLang="ja-JP" smtClean="0"/>
              <a:pPr/>
              <a:t>12/17/2024</a:t>
            </a:fld>
            <a:endParaRPr lang="ja-JP" altLang="en-US" dirty="0"/>
          </a:p>
        </p:txBody>
      </p:sp>
      <p:sp>
        <p:nvSpPr>
          <p:cNvPr id="5" name="フッター プレースホルダー 4"/>
          <p:cNvSpPr>
            <a:spLocks noGrp="1"/>
          </p:cNvSpPr>
          <p:nvPr>
            <p:ph type="ftr" sz="quarter" idx="11"/>
          </p:nvPr>
        </p:nvSpPr>
        <p:spPr/>
        <p:txBody>
          <a:bodyPr/>
          <a:lstStyle/>
          <a:p>
            <a:endParaRPr lang="ja-JP" altLang="en-US" dirty="0"/>
          </a:p>
        </p:txBody>
      </p:sp>
      <p:sp>
        <p:nvSpPr>
          <p:cNvPr id="6" name="スライド番号プレースホルダー 5"/>
          <p:cNvSpPr>
            <a:spLocks noGrp="1"/>
          </p:cNvSpPr>
          <p:nvPr>
            <p:ph type="sldNum" sz="quarter" idx="12"/>
          </p:nvPr>
        </p:nvSpPr>
        <p:spPr/>
        <p:txBody>
          <a:bodyPr/>
          <a:lstStyle/>
          <a:p>
            <a:fld id="{A2D45621-FB72-491B-A41E-B21F020BD976}" type="slidenum">
              <a:rPr lang="en-US" altLang="ja-JP" smtClean="0"/>
              <a:pPr/>
              <a:t>‹#›</a:t>
            </a:fld>
            <a:endParaRPr lang="en-US" altLang="ja-JP" dirty="0"/>
          </a:p>
        </p:txBody>
      </p:sp>
    </p:spTree>
    <p:extLst>
      <p:ext uri="{BB962C8B-B14F-4D97-AF65-F5344CB8AC3E}">
        <p14:creationId xmlns:p14="http://schemas.microsoft.com/office/powerpoint/2010/main" val="160720869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cSld name="内側">
    <p:spTree>
      <p:nvGrpSpPr>
        <p:cNvPr id="1" name=""/>
        <p:cNvGrpSpPr/>
        <p:nvPr/>
      </p:nvGrpSpPr>
      <p:grpSpPr>
        <a:xfrm>
          <a:off x="0" y="0"/>
          <a:ext cx="0" cy="0"/>
          <a:chOff x="0" y="0"/>
          <a:chExt cx="0" cy="0"/>
        </a:xfrm>
      </p:grpSpPr>
      <p:sp>
        <p:nvSpPr>
          <p:cNvPr id="27" name="テキスト プレースホルダー 25"/>
          <p:cNvSpPr>
            <a:spLocks noGrp="1"/>
          </p:cNvSpPr>
          <p:nvPr>
            <p:ph type="body" sz="quarter" idx="14" hasCustomPrompt="1"/>
          </p:nvPr>
        </p:nvSpPr>
        <p:spPr>
          <a:xfrm>
            <a:off x="436419" y="8484660"/>
            <a:ext cx="2318472" cy="408719"/>
          </a:xfrm>
        </p:spPr>
        <p:txBody>
          <a:bodyPr>
            <a:noAutofit/>
          </a:bodyPr>
          <a:lstStyle>
            <a:lvl1pPr marL="0" indent="0" latinLnBrk="0">
              <a:lnSpc>
                <a:spcPct val="100000"/>
              </a:lnSpc>
              <a:spcBef>
                <a:spcPts val="0"/>
              </a:spcBef>
              <a:buNone/>
              <a:defRPr kumimoji="1" lang="ja-JP" sz="1145" b="1" baseline="0">
                <a:latin typeface="+mj-lt"/>
              </a:defRPr>
            </a:lvl1pPr>
            <a:lvl2pPr marL="0" indent="0" latinLnBrk="0">
              <a:lnSpc>
                <a:spcPct val="100000"/>
              </a:lnSpc>
              <a:spcBef>
                <a:spcPts val="955"/>
              </a:spcBef>
              <a:buNone/>
              <a:defRPr kumimoji="1" lang="ja-JP" sz="955"/>
            </a:lvl2pPr>
            <a:lvl3pPr marL="0" indent="0" latinLnBrk="0">
              <a:lnSpc>
                <a:spcPct val="100000"/>
              </a:lnSpc>
              <a:spcBef>
                <a:spcPts val="955"/>
              </a:spcBef>
              <a:buNone/>
              <a:defRPr kumimoji="1" lang="ja-JP" sz="955"/>
            </a:lvl3pPr>
            <a:lvl4pPr marL="0" indent="0" latinLnBrk="0">
              <a:lnSpc>
                <a:spcPct val="100000"/>
              </a:lnSpc>
              <a:spcBef>
                <a:spcPts val="955"/>
              </a:spcBef>
              <a:buNone/>
              <a:defRPr kumimoji="1" lang="ja-JP" sz="955"/>
            </a:lvl4pPr>
            <a:lvl5pPr marL="0" indent="0" latinLnBrk="0">
              <a:lnSpc>
                <a:spcPct val="100000"/>
              </a:lnSpc>
              <a:spcBef>
                <a:spcPts val="955"/>
              </a:spcBef>
              <a:buNone/>
              <a:defRPr kumimoji="1" lang="ja-JP" sz="955"/>
            </a:lvl5pPr>
          </a:lstStyle>
          <a:p>
            <a:pPr lvl="0"/>
            <a:r>
              <a:rPr kumimoji="1" lang="ja-JP"/>
              <a:t>いくつかのヒントを示しましょう</a:t>
            </a:r>
          </a:p>
        </p:txBody>
      </p:sp>
      <p:sp>
        <p:nvSpPr>
          <p:cNvPr id="29" name="テキスト プレースホルダー 25"/>
          <p:cNvSpPr>
            <a:spLocks noGrp="1"/>
          </p:cNvSpPr>
          <p:nvPr>
            <p:ph type="body" sz="quarter" idx="16" hasCustomPrompt="1"/>
          </p:nvPr>
        </p:nvSpPr>
        <p:spPr>
          <a:xfrm>
            <a:off x="436419" y="7224418"/>
            <a:ext cx="2318472" cy="1003505"/>
          </a:xfrm>
        </p:spPr>
        <p:txBody>
          <a:bodyPr>
            <a:noAutofit/>
          </a:bodyPr>
          <a:lstStyle>
            <a:lvl1pPr marL="0" indent="0" latinLnBrk="0">
              <a:lnSpc>
                <a:spcPct val="90000"/>
              </a:lnSpc>
              <a:spcBef>
                <a:spcPts val="0"/>
              </a:spcBef>
              <a:buNone/>
              <a:defRPr kumimoji="1" lang="ja-JP" sz="1909" b="1" baseline="0">
                <a:solidFill>
                  <a:schemeClr val="accent2">
                    <a:lumMod val="75000"/>
                  </a:schemeClr>
                </a:solidFill>
                <a:latin typeface="+mj-lt"/>
              </a:defRPr>
            </a:lvl1pPr>
            <a:lvl2pPr marL="0" indent="0" latinLnBrk="0">
              <a:lnSpc>
                <a:spcPct val="100000"/>
              </a:lnSpc>
              <a:spcBef>
                <a:spcPts val="955"/>
              </a:spcBef>
              <a:buNone/>
              <a:defRPr kumimoji="1" lang="ja-JP" sz="955"/>
            </a:lvl2pPr>
            <a:lvl3pPr marL="0" indent="0" latinLnBrk="0">
              <a:lnSpc>
                <a:spcPct val="100000"/>
              </a:lnSpc>
              <a:spcBef>
                <a:spcPts val="955"/>
              </a:spcBef>
              <a:buNone/>
              <a:defRPr kumimoji="1" lang="ja-JP" sz="955"/>
            </a:lvl3pPr>
            <a:lvl4pPr marL="0" indent="0" latinLnBrk="0">
              <a:lnSpc>
                <a:spcPct val="100000"/>
              </a:lnSpc>
              <a:spcBef>
                <a:spcPts val="955"/>
              </a:spcBef>
              <a:buNone/>
              <a:defRPr kumimoji="1" lang="ja-JP" sz="955"/>
            </a:lvl4pPr>
            <a:lvl5pPr marL="0" indent="0" latinLnBrk="0">
              <a:lnSpc>
                <a:spcPct val="100000"/>
              </a:lnSpc>
              <a:spcBef>
                <a:spcPts val="955"/>
              </a:spcBef>
              <a:buNone/>
              <a:defRPr kumimoji="1" lang="ja-JP" sz="955"/>
            </a:lvl5pPr>
          </a:lstStyle>
          <a:p>
            <a:pPr lvl="0"/>
            <a:r>
              <a:rPr kumimoji="1" lang="ja-JP"/>
              <a:t>パンフレットに何を盛り込みますか?</a:t>
            </a:r>
          </a:p>
        </p:txBody>
      </p:sp>
      <p:sp>
        <p:nvSpPr>
          <p:cNvPr id="13" name="図プレースホルダー 11"/>
          <p:cNvSpPr>
            <a:spLocks noGrp="1"/>
          </p:cNvSpPr>
          <p:nvPr>
            <p:ph type="pic" sz="quarter" idx="11"/>
          </p:nvPr>
        </p:nvSpPr>
        <p:spPr>
          <a:xfrm>
            <a:off x="436419" y="753035"/>
            <a:ext cx="2318472" cy="6024282"/>
          </a:xfrm>
          <a:solidFill>
            <a:schemeClr val="bg2"/>
          </a:solidFill>
        </p:spPr>
        <p:txBody>
          <a:bodyPr tIns="274320">
            <a:normAutofit/>
          </a:bodyPr>
          <a:lstStyle>
            <a:lvl1pPr marL="0" indent="0" algn="ctr" latinLnBrk="0">
              <a:buNone/>
              <a:defRPr kumimoji="1" lang="ja-JP" sz="1336"/>
            </a:lvl1pPr>
          </a:lstStyle>
          <a:p>
            <a:r>
              <a:rPr kumimoji="1" lang="ja-JP" altLang="en-US"/>
              <a:t>図を追加</a:t>
            </a:r>
            <a:endParaRPr kumimoji="1" lang="ja-JP"/>
          </a:p>
        </p:txBody>
      </p:sp>
      <p:sp>
        <p:nvSpPr>
          <p:cNvPr id="26" name="テキスト プレースホルダー 25"/>
          <p:cNvSpPr>
            <a:spLocks noGrp="1"/>
          </p:cNvSpPr>
          <p:nvPr>
            <p:ph type="body" sz="quarter" idx="13" hasCustomPrompt="1"/>
          </p:nvPr>
        </p:nvSpPr>
        <p:spPr>
          <a:xfrm>
            <a:off x="436419" y="8893379"/>
            <a:ext cx="2318472" cy="3155193"/>
          </a:xfrm>
        </p:spPr>
        <p:txBody>
          <a:bodyPr>
            <a:noAutofit/>
          </a:bodyPr>
          <a:lstStyle>
            <a:lvl1pPr marL="0" indent="0" latinLnBrk="0">
              <a:lnSpc>
                <a:spcPct val="120000"/>
              </a:lnSpc>
              <a:spcBef>
                <a:spcPts val="955"/>
              </a:spcBef>
              <a:buNone/>
              <a:defRPr kumimoji="1" lang="ja-JP" sz="955" baseline="0"/>
            </a:lvl1pPr>
            <a:lvl2pPr marL="0" indent="0" latinLnBrk="0">
              <a:lnSpc>
                <a:spcPct val="100000"/>
              </a:lnSpc>
              <a:spcBef>
                <a:spcPts val="955"/>
              </a:spcBef>
              <a:buNone/>
              <a:defRPr kumimoji="1" lang="ja-JP" sz="955"/>
            </a:lvl2pPr>
            <a:lvl3pPr marL="0" indent="0" latinLnBrk="0">
              <a:lnSpc>
                <a:spcPct val="100000"/>
              </a:lnSpc>
              <a:spcBef>
                <a:spcPts val="955"/>
              </a:spcBef>
              <a:buNone/>
              <a:defRPr kumimoji="1" lang="ja-JP" sz="955"/>
            </a:lvl3pPr>
            <a:lvl4pPr marL="0" indent="0" latinLnBrk="0">
              <a:lnSpc>
                <a:spcPct val="100000"/>
              </a:lnSpc>
              <a:spcBef>
                <a:spcPts val="955"/>
              </a:spcBef>
              <a:buNone/>
              <a:defRPr kumimoji="1" lang="ja-JP" sz="955"/>
            </a:lvl4pPr>
            <a:lvl5pPr marL="0" indent="0" latinLnBrk="0">
              <a:lnSpc>
                <a:spcPct val="100000"/>
              </a:lnSpc>
              <a:spcBef>
                <a:spcPts val="955"/>
              </a:spcBef>
              <a:buNone/>
              <a:defRPr kumimoji="1" lang="ja-JP" sz="955"/>
            </a:lvl5pPr>
          </a:lstStyle>
          <a:p>
            <a:pPr lvl="0"/>
            <a:r>
              <a:rPr kumimoji="1" lang="ja-JP" dirty="0"/>
              <a:t>ここは、組織の活動目的を記入するのに最も適しています。ページの右側に他社より抜きん出ている点をまとめ、中央に簡潔な成功事例を記入することもできます。</a:t>
            </a:r>
            <a:br>
              <a:rPr dirty="0"/>
            </a:br>
            <a:r>
              <a:rPr kumimoji="1" lang="ja-JP" dirty="0"/>
              <a:t>(必ず組織の事業内容を最良の形で示す写真を選びます。好印象を与える写真にしましょう。)</a:t>
            </a:r>
          </a:p>
        </p:txBody>
      </p:sp>
      <p:sp>
        <p:nvSpPr>
          <p:cNvPr id="30" name="テキスト プレースホルダー 25"/>
          <p:cNvSpPr>
            <a:spLocks noGrp="1"/>
          </p:cNvSpPr>
          <p:nvPr>
            <p:ph type="body" sz="quarter" idx="17" hasCustomPrompt="1"/>
          </p:nvPr>
        </p:nvSpPr>
        <p:spPr>
          <a:xfrm>
            <a:off x="3640470" y="1009069"/>
            <a:ext cx="2318472" cy="748015"/>
          </a:xfrm>
        </p:spPr>
        <p:txBody>
          <a:bodyPr>
            <a:noAutofit/>
          </a:bodyPr>
          <a:lstStyle>
            <a:lvl1pPr marL="0" indent="0" latinLnBrk="0">
              <a:lnSpc>
                <a:spcPct val="100000"/>
              </a:lnSpc>
              <a:spcBef>
                <a:spcPts val="0"/>
              </a:spcBef>
              <a:buNone/>
              <a:defRPr kumimoji="1" lang="ja-JP" sz="1145" b="1" baseline="0">
                <a:latin typeface="+mj-lt"/>
              </a:defRPr>
            </a:lvl1pPr>
            <a:lvl2pPr marL="0" indent="0" latinLnBrk="0">
              <a:lnSpc>
                <a:spcPct val="100000"/>
              </a:lnSpc>
              <a:spcBef>
                <a:spcPts val="955"/>
              </a:spcBef>
              <a:buNone/>
              <a:defRPr kumimoji="1" lang="ja-JP" sz="955"/>
            </a:lvl2pPr>
            <a:lvl3pPr marL="0" indent="0" latinLnBrk="0">
              <a:lnSpc>
                <a:spcPct val="100000"/>
              </a:lnSpc>
              <a:spcBef>
                <a:spcPts val="955"/>
              </a:spcBef>
              <a:buNone/>
              <a:defRPr kumimoji="1" lang="ja-JP" sz="955"/>
            </a:lvl3pPr>
            <a:lvl4pPr marL="0" indent="0" latinLnBrk="0">
              <a:lnSpc>
                <a:spcPct val="100000"/>
              </a:lnSpc>
              <a:spcBef>
                <a:spcPts val="955"/>
              </a:spcBef>
              <a:buNone/>
              <a:defRPr kumimoji="1" lang="ja-JP" sz="955"/>
            </a:lvl4pPr>
            <a:lvl5pPr marL="0" indent="0" latinLnBrk="0">
              <a:lnSpc>
                <a:spcPct val="100000"/>
              </a:lnSpc>
              <a:spcBef>
                <a:spcPts val="955"/>
              </a:spcBef>
              <a:buNone/>
              <a:defRPr kumimoji="1" lang="ja-JP" sz="955"/>
            </a:lvl5pPr>
          </a:lstStyle>
          <a:p>
            <a:pPr lvl="0"/>
            <a:r>
              <a:rPr kumimoji="1" lang="ja-JP"/>
              <a:t>この素敵なドキュメントでもフォーマットするのが難しいとお考えですか?</a:t>
            </a:r>
          </a:p>
        </p:txBody>
      </p:sp>
      <p:sp>
        <p:nvSpPr>
          <p:cNvPr id="31" name="テキスト プレースホルダー 25"/>
          <p:cNvSpPr>
            <a:spLocks noGrp="1"/>
          </p:cNvSpPr>
          <p:nvPr>
            <p:ph type="body" sz="quarter" idx="18" hasCustomPrompt="1"/>
          </p:nvPr>
        </p:nvSpPr>
        <p:spPr>
          <a:xfrm>
            <a:off x="3640470" y="1757084"/>
            <a:ext cx="2318472" cy="1129553"/>
          </a:xfrm>
        </p:spPr>
        <p:txBody>
          <a:bodyPr>
            <a:noAutofit/>
          </a:bodyPr>
          <a:lstStyle>
            <a:lvl1pPr marL="0" indent="0" latinLnBrk="0">
              <a:lnSpc>
                <a:spcPct val="120000"/>
              </a:lnSpc>
              <a:spcBef>
                <a:spcPts val="955"/>
              </a:spcBef>
              <a:buNone/>
              <a:defRPr kumimoji="1" lang="ja-JP" sz="955" baseline="0"/>
            </a:lvl1pPr>
            <a:lvl2pPr marL="0" indent="0" latinLnBrk="0">
              <a:lnSpc>
                <a:spcPct val="100000"/>
              </a:lnSpc>
              <a:spcBef>
                <a:spcPts val="955"/>
              </a:spcBef>
              <a:buNone/>
              <a:defRPr kumimoji="1" lang="ja-JP" sz="955"/>
            </a:lvl2pPr>
            <a:lvl3pPr marL="0" indent="0" latinLnBrk="0">
              <a:lnSpc>
                <a:spcPct val="100000"/>
              </a:lnSpc>
              <a:spcBef>
                <a:spcPts val="955"/>
              </a:spcBef>
              <a:buNone/>
              <a:defRPr kumimoji="1" lang="ja-JP" sz="955"/>
            </a:lvl3pPr>
            <a:lvl4pPr marL="0" indent="0" latinLnBrk="0">
              <a:lnSpc>
                <a:spcPct val="100000"/>
              </a:lnSpc>
              <a:spcBef>
                <a:spcPts val="955"/>
              </a:spcBef>
              <a:buNone/>
              <a:defRPr kumimoji="1" lang="ja-JP" sz="955"/>
            </a:lvl4pPr>
            <a:lvl5pPr marL="0" indent="0" latinLnBrk="0">
              <a:lnSpc>
                <a:spcPct val="100000"/>
              </a:lnSpc>
              <a:spcBef>
                <a:spcPts val="955"/>
              </a:spcBef>
              <a:buNone/>
              <a:defRPr kumimoji="1" lang="ja-JP" sz="955"/>
            </a:lvl5pPr>
          </a:lstStyle>
          <a:p>
            <a:pPr lvl="0"/>
            <a:r>
              <a:rPr kumimoji="1" lang="ja-JP"/>
              <a:t>お待ちください。 このパンフレットのプレースホルダーは、専用に書式設定されています。独自のテキストを入力してクリックします。</a:t>
            </a:r>
          </a:p>
        </p:txBody>
      </p:sp>
      <p:sp>
        <p:nvSpPr>
          <p:cNvPr id="18" name="テキスト プレースホルダー 25"/>
          <p:cNvSpPr>
            <a:spLocks noGrp="1"/>
          </p:cNvSpPr>
          <p:nvPr>
            <p:ph type="body" sz="quarter" idx="23" hasCustomPrompt="1"/>
          </p:nvPr>
        </p:nvSpPr>
        <p:spPr>
          <a:xfrm>
            <a:off x="3640470" y="3285569"/>
            <a:ext cx="2318472" cy="2280360"/>
          </a:xfrm>
        </p:spPr>
        <p:txBody>
          <a:bodyPr anchor="ctr">
            <a:noAutofit/>
          </a:bodyPr>
          <a:lstStyle>
            <a:lvl1pPr marL="0" indent="0" latinLnBrk="0">
              <a:lnSpc>
                <a:spcPct val="130000"/>
              </a:lnSpc>
              <a:spcBef>
                <a:spcPts val="0"/>
              </a:spcBef>
              <a:buNone/>
              <a:defRPr kumimoji="1" lang="ja-JP" sz="1432" baseline="0">
                <a:solidFill>
                  <a:schemeClr val="accent2">
                    <a:lumMod val="75000"/>
                  </a:schemeClr>
                </a:solidFill>
              </a:defRPr>
            </a:lvl1pPr>
            <a:lvl2pPr marL="0" indent="0" latinLnBrk="0">
              <a:lnSpc>
                <a:spcPct val="100000"/>
              </a:lnSpc>
              <a:spcBef>
                <a:spcPts val="955"/>
              </a:spcBef>
              <a:buNone/>
              <a:defRPr kumimoji="1" lang="ja-JP" sz="955"/>
            </a:lvl2pPr>
            <a:lvl3pPr marL="0" indent="0" latinLnBrk="0">
              <a:lnSpc>
                <a:spcPct val="100000"/>
              </a:lnSpc>
              <a:spcBef>
                <a:spcPts val="955"/>
              </a:spcBef>
              <a:buNone/>
              <a:defRPr kumimoji="1" lang="ja-JP" sz="955"/>
            </a:lvl3pPr>
            <a:lvl4pPr marL="0" indent="0" latinLnBrk="0">
              <a:lnSpc>
                <a:spcPct val="100000"/>
              </a:lnSpc>
              <a:spcBef>
                <a:spcPts val="955"/>
              </a:spcBef>
              <a:buNone/>
              <a:defRPr kumimoji="1" lang="ja-JP" sz="955"/>
            </a:lvl4pPr>
            <a:lvl5pPr marL="0" indent="0" latinLnBrk="0">
              <a:lnSpc>
                <a:spcPct val="100000"/>
              </a:lnSpc>
              <a:spcBef>
                <a:spcPts val="955"/>
              </a:spcBef>
              <a:buNone/>
              <a:defRPr kumimoji="1" lang="ja-JP" sz="955"/>
            </a:lvl5pPr>
          </a:lstStyle>
          <a:p>
            <a:pPr lvl="0"/>
            <a:r>
              <a:rPr kumimoji="1" lang="ja-JP"/>
              <a:t>ためらうことはありません。組織の素晴らしさを紹介してください。ここは寄せられた賞賛の声を掲載するのにうってつけです</a:t>
            </a:r>
          </a:p>
        </p:txBody>
      </p:sp>
      <p:sp>
        <p:nvSpPr>
          <p:cNvPr id="32" name="テキスト プレースホルダー 25"/>
          <p:cNvSpPr>
            <a:spLocks noGrp="1"/>
          </p:cNvSpPr>
          <p:nvPr>
            <p:ph type="body" sz="quarter" idx="19" hasCustomPrompt="1"/>
          </p:nvPr>
        </p:nvSpPr>
        <p:spPr>
          <a:xfrm>
            <a:off x="3640470" y="6366057"/>
            <a:ext cx="2318472" cy="376518"/>
          </a:xfrm>
        </p:spPr>
        <p:txBody>
          <a:bodyPr>
            <a:noAutofit/>
          </a:bodyPr>
          <a:lstStyle>
            <a:lvl1pPr marL="0" marR="0" indent="0" algn="l" defTabSz="719866" rtl="0" eaLnBrk="1" fontAlgn="auto" latinLnBrk="0" hangingPunct="1">
              <a:lnSpc>
                <a:spcPct val="100000"/>
              </a:lnSpc>
              <a:spcBef>
                <a:spcPts val="0"/>
              </a:spcBef>
              <a:spcAft>
                <a:spcPts val="0"/>
              </a:spcAft>
              <a:buClrTx/>
              <a:buSzTx/>
              <a:buFont typeface="Arial" panose="020B0604020202020204" pitchFamily="34" charset="0"/>
              <a:buNone/>
              <a:tabLst/>
              <a:defRPr kumimoji="1" lang="ja-JP" sz="1145" b="1" baseline="0">
                <a:latin typeface="+mj-lt"/>
              </a:defRPr>
            </a:lvl1pPr>
            <a:lvl2pPr marL="0" indent="0" latinLnBrk="0">
              <a:lnSpc>
                <a:spcPct val="100000"/>
              </a:lnSpc>
              <a:spcBef>
                <a:spcPts val="955"/>
              </a:spcBef>
              <a:buNone/>
              <a:defRPr kumimoji="1" lang="ja-JP" sz="955"/>
            </a:lvl2pPr>
            <a:lvl3pPr marL="0" indent="0" latinLnBrk="0">
              <a:lnSpc>
                <a:spcPct val="100000"/>
              </a:lnSpc>
              <a:spcBef>
                <a:spcPts val="955"/>
              </a:spcBef>
              <a:buNone/>
              <a:defRPr kumimoji="1" lang="ja-JP" sz="955"/>
            </a:lvl3pPr>
            <a:lvl4pPr marL="0" indent="0" latinLnBrk="0">
              <a:lnSpc>
                <a:spcPct val="100000"/>
              </a:lnSpc>
              <a:spcBef>
                <a:spcPts val="955"/>
              </a:spcBef>
              <a:buNone/>
              <a:defRPr kumimoji="1" lang="ja-JP" sz="955"/>
            </a:lvl4pPr>
            <a:lvl5pPr marL="0" indent="0" latinLnBrk="0">
              <a:lnSpc>
                <a:spcPct val="100000"/>
              </a:lnSpc>
              <a:spcBef>
                <a:spcPts val="955"/>
              </a:spcBef>
              <a:buNone/>
              <a:defRPr kumimoji="1" lang="ja-JP" sz="955"/>
            </a:lvl5pPr>
          </a:lstStyle>
          <a:p>
            <a:pPr marL="0" marR="0" lvl="0" indent="0" algn="l" defTabSz="719866" eaLnBrk="1" fontAlgn="auto" latinLnBrk="0" hangingPunct="1">
              <a:lnSpc>
                <a:spcPct val="100000"/>
              </a:lnSpc>
              <a:spcBef>
                <a:spcPts val="0"/>
              </a:spcBef>
              <a:spcAft>
                <a:spcPts val="0"/>
              </a:spcAft>
              <a:buClrTx/>
              <a:buSzTx/>
              <a:buFont typeface="Arial" panose="020B0604020202020204" pitchFamily="34" charset="0"/>
              <a:buNone/>
              <a:tabLst/>
              <a:defRPr kumimoji="1" lang="ja-JP"/>
            </a:pPr>
            <a:r>
              <a:rPr kumimoji="1" lang="ja-JP"/>
              <a:t>目的のデザインを実現しましょう</a:t>
            </a:r>
          </a:p>
        </p:txBody>
      </p:sp>
      <p:sp>
        <p:nvSpPr>
          <p:cNvPr id="21" name="テキスト プレースホルダー 25"/>
          <p:cNvSpPr>
            <a:spLocks noGrp="1"/>
          </p:cNvSpPr>
          <p:nvPr>
            <p:ph type="body" sz="quarter" idx="24" hasCustomPrompt="1"/>
          </p:nvPr>
        </p:nvSpPr>
        <p:spPr>
          <a:xfrm>
            <a:off x="3640470" y="6764447"/>
            <a:ext cx="2318472" cy="1391697"/>
          </a:xfrm>
        </p:spPr>
        <p:txBody>
          <a:bodyPr>
            <a:noAutofit/>
          </a:bodyPr>
          <a:lstStyle>
            <a:lvl1pPr marL="0" indent="0" latinLnBrk="0">
              <a:lnSpc>
                <a:spcPct val="120000"/>
              </a:lnSpc>
              <a:spcBef>
                <a:spcPts val="955"/>
              </a:spcBef>
              <a:buNone/>
              <a:defRPr kumimoji="1" lang="ja-JP" sz="955" baseline="0"/>
            </a:lvl1pPr>
            <a:lvl2pPr marL="0" indent="0" latinLnBrk="0">
              <a:lnSpc>
                <a:spcPct val="100000"/>
              </a:lnSpc>
              <a:spcBef>
                <a:spcPts val="955"/>
              </a:spcBef>
              <a:buNone/>
              <a:defRPr kumimoji="1" lang="ja-JP" sz="955"/>
            </a:lvl2pPr>
            <a:lvl3pPr marL="0" indent="0" latinLnBrk="0">
              <a:lnSpc>
                <a:spcPct val="100000"/>
              </a:lnSpc>
              <a:spcBef>
                <a:spcPts val="955"/>
              </a:spcBef>
              <a:buNone/>
              <a:defRPr kumimoji="1" lang="ja-JP" sz="955"/>
            </a:lvl3pPr>
            <a:lvl4pPr marL="0" indent="0" latinLnBrk="0">
              <a:lnSpc>
                <a:spcPct val="100000"/>
              </a:lnSpc>
              <a:spcBef>
                <a:spcPts val="955"/>
              </a:spcBef>
              <a:buNone/>
              <a:defRPr kumimoji="1" lang="ja-JP" sz="955"/>
            </a:lvl4pPr>
            <a:lvl5pPr marL="0" indent="0" latinLnBrk="0">
              <a:lnSpc>
                <a:spcPct val="100000"/>
              </a:lnSpc>
              <a:spcBef>
                <a:spcPts val="955"/>
              </a:spcBef>
              <a:buNone/>
              <a:defRPr kumimoji="1" lang="ja-JP" sz="955"/>
            </a:lvl5pPr>
          </a:lstStyle>
          <a:p>
            <a:pPr lvl="0"/>
            <a:r>
              <a:rPr kumimoji="1" lang="ja-JP"/>
              <a:t>このパンフレットのスタイルを簡単にカスタマイズするには、リボンの [デザイン] タブで、テーマ、色、フォント ギャラリーをチェックします。</a:t>
            </a:r>
          </a:p>
        </p:txBody>
      </p:sp>
      <p:sp>
        <p:nvSpPr>
          <p:cNvPr id="22" name="テキスト プレースホルダー 25"/>
          <p:cNvSpPr>
            <a:spLocks noGrp="1"/>
          </p:cNvSpPr>
          <p:nvPr>
            <p:ph type="body" sz="quarter" idx="25" hasCustomPrompt="1"/>
          </p:nvPr>
        </p:nvSpPr>
        <p:spPr>
          <a:xfrm>
            <a:off x="3640470" y="8328710"/>
            <a:ext cx="2318472" cy="679148"/>
          </a:xfrm>
        </p:spPr>
        <p:txBody>
          <a:bodyPr>
            <a:noAutofit/>
          </a:bodyPr>
          <a:lstStyle>
            <a:lvl1pPr marL="0" marR="0" indent="0" algn="l" defTabSz="719866" rtl="0" eaLnBrk="1" fontAlgn="auto" latinLnBrk="0" hangingPunct="1">
              <a:lnSpc>
                <a:spcPct val="100000"/>
              </a:lnSpc>
              <a:spcBef>
                <a:spcPts val="0"/>
              </a:spcBef>
              <a:spcAft>
                <a:spcPts val="0"/>
              </a:spcAft>
              <a:buClrTx/>
              <a:buSzTx/>
              <a:buFont typeface="Arial" panose="020B0604020202020204" pitchFamily="34" charset="0"/>
              <a:buNone/>
              <a:tabLst/>
              <a:defRPr kumimoji="1" lang="ja-JP" sz="1145" b="1" baseline="0">
                <a:latin typeface="+mj-lt"/>
              </a:defRPr>
            </a:lvl1pPr>
            <a:lvl2pPr marL="0" indent="0" latinLnBrk="0">
              <a:lnSpc>
                <a:spcPct val="100000"/>
              </a:lnSpc>
              <a:spcBef>
                <a:spcPts val="955"/>
              </a:spcBef>
              <a:buNone/>
              <a:defRPr kumimoji="1" lang="ja-JP" sz="955"/>
            </a:lvl2pPr>
            <a:lvl3pPr marL="0" indent="0" latinLnBrk="0">
              <a:lnSpc>
                <a:spcPct val="100000"/>
              </a:lnSpc>
              <a:spcBef>
                <a:spcPts val="955"/>
              </a:spcBef>
              <a:buNone/>
              <a:defRPr kumimoji="1" lang="ja-JP" sz="955"/>
            </a:lvl3pPr>
            <a:lvl4pPr marL="0" indent="0" latinLnBrk="0">
              <a:lnSpc>
                <a:spcPct val="100000"/>
              </a:lnSpc>
              <a:spcBef>
                <a:spcPts val="955"/>
              </a:spcBef>
              <a:buNone/>
              <a:defRPr kumimoji="1" lang="ja-JP" sz="955"/>
            </a:lvl4pPr>
            <a:lvl5pPr marL="0" indent="0" latinLnBrk="0">
              <a:lnSpc>
                <a:spcPct val="100000"/>
              </a:lnSpc>
              <a:spcBef>
                <a:spcPts val="955"/>
              </a:spcBef>
              <a:buNone/>
              <a:defRPr kumimoji="1" lang="ja-JP" sz="955"/>
            </a:lvl5pPr>
          </a:lstStyle>
          <a:p>
            <a:pPr lvl="0"/>
            <a:r>
              <a:rPr kumimoji="1" lang="ja-JP"/>
              <a:t>組織でブランド化した色やフォントはありますか?</a:t>
            </a:r>
          </a:p>
        </p:txBody>
      </p:sp>
      <p:sp>
        <p:nvSpPr>
          <p:cNvPr id="24" name="テキスト プレースホルダー 25"/>
          <p:cNvSpPr>
            <a:spLocks noGrp="1"/>
          </p:cNvSpPr>
          <p:nvPr>
            <p:ph type="body" sz="quarter" idx="26" hasCustomPrompt="1"/>
          </p:nvPr>
        </p:nvSpPr>
        <p:spPr>
          <a:xfrm>
            <a:off x="3640470" y="9049876"/>
            <a:ext cx="2318472" cy="1270792"/>
          </a:xfrm>
        </p:spPr>
        <p:txBody>
          <a:bodyPr>
            <a:noAutofit/>
          </a:bodyPr>
          <a:lstStyle>
            <a:lvl1pPr marL="0" indent="0" latinLnBrk="0">
              <a:lnSpc>
                <a:spcPct val="120000"/>
              </a:lnSpc>
              <a:spcBef>
                <a:spcPts val="955"/>
              </a:spcBef>
              <a:buNone/>
              <a:defRPr kumimoji="1" lang="ja-JP" sz="955" baseline="0"/>
            </a:lvl1pPr>
            <a:lvl2pPr marL="0" indent="0" latinLnBrk="0">
              <a:lnSpc>
                <a:spcPct val="100000"/>
              </a:lnSpc>
              <a:spcBef>
                <a:spcPts val="955"/>
              </a:spcBef>
              <a:buNone/>
              <a:defRPr kumimoji="1" lang="ja-JP" sz="955"/>
            </a:lvl2pPr>
            <a:lvl3pPr marL="0" indent="0" latinLnBrk="0">
              <a:lnSpc>
                <a:spcPct val="100000"/>
              </a:lnSpc>
              <a:spcBef>
                <a:spcPts val="955"/>
              </a:spcBef>
              <a:buNone/>
              <a:defRPr kumimoji="1" lang="ja-JP" sz="955"/>
            </a:lvl3pPr>
            <a:lvl4pPr marL="0" indent="0" latinLnBrk="0">
              <a:lnSpc>
                <a:spcPct val="100000"/>
              </a:lnSpc>
              <a:spcBef>
                <a:spcPts val="955"/>
              </a:spcBef>
              <a:buNone/>
              <a:defRPr kumimoji="1" lang="ja-JP" sz="955"/>
            </a:lvl4pPr>
            <a:lvl5pPr marL="0" indent="0" latinLnBrk="0">
              <a:lnSpc>
                <a:spcPct val="100000"/>
              </a:lnSpc>
              <a:spcBef>
                <a:spcPts val="955"/>
              </a:spcBef>
              <a:buNone/>
              <a:defRPr kumimoji="1" lang="ja-JP" sz="955"/>
            </a:lvl5pPr>
          </a:lstStyle>
          <a:p>
            <a:pPr lvl="0"/>
            <a:r>
              <a:rPr kumimoji="1" lang="ja-JP" dirty="0"/>
              <a:t>お任せください。テーマ、色、フォント ギャラリーでは、組織独自のものを追加できます。</a:t>
            </a:r>
          </a:p>
        </p:txBody>
      </p:sp>
      <p:sp>
        <p:nvSpPr>
          <p:cNvPr id="12" name="図プレースホルダー 11"/>
          <p:cNvSpPr>
            <a:spLocks noGrp="1"/>
          </p:cNvSpPr>
          <p:nvPr>
            <p:ph type="pic" sz="quarter" idx="10"/>
          </p:nvPr>
        </p:nvSpPr>
        <p:spPr>
          <a:xfrm>
            <a:off x="6840250" y="753035"/>
            <a:ext cx="2318472" cy="2635624"/>
          </a:xfrm>
          <a:solidFill>
            <a:schemeClr val="bg2"/>
          </a:solidFill>
        </p:spPr>
        <p:txBody>
          <a:bodyPr tIns="274320">
            <a:normAutofit/>
          </a:bodyPr>
          <a:lstStyle>
            <a:lvl1pPr marL="0" indent="0" algn="ctr" latinLnBrk="0">
              <a:buNone/>
              <a:defRPr kumimoji="1" lang="ja-JP" sz="1336"/>
            </a:lvl1pPr>
          </a:lstStyle>
          <a:p>
            <a:r>
              <a:rPr kumimoji="1" lang="ja-JP" altLang="en-US"/>
              <a:t>図を追加</a:t>
            </a:r>
            <a:endParaRPr kumimoji="1" lang="ja-JP"/>
          </a:p>
        </p:txBody>
      </p:sp>
      <p:sp>
        <p:nvSpPr>
          <p:cNvPr id="28" name="テキスト プレースホルダー 25"/>
          <p:cNvSpPr>
            <a:spLocks noGrp="1"/>
          </p:cNvSpPr>
          <p:nvPr>
            <p:ph type="body" sz="quarter" idx="15" hasCustomPrompt="1"/>
          </p:nvPr>
        </p:nvSpPr>
        <p:spPr>
          <a:xfrm>
            <a:off x="6840250" y="3659590"/>
            <a:ext cx="2318472" cy="451821"/>
          </a:xfrm>
        </p:spPr>
        <p:txBody>
          <a:bodyPr>
            <a:noAutofit/>
          </a:bodyPr>
          <a:lstStyle>
            <a:lvl1pPr marL="0" indent="0" latinLnBrk="0">
              <a:lnSpc>
                <a:spcPct val="100000"/>
              </a:lnSpc>
              <a:spcBef>
                <a:spcPts val="0"/>
              </a:spcBef>
              <a:buNone/>
              <a:defRPr kumimoji="1" lang="ja-JP" sz="859" b="0" baseline="0">
                <a:latin typeface="+mn-lt"/>
              </a:defRPr>
            </a:lvl1pPr>
            <a:lvl2pPr marL="0" indent="0" latinLnBrk="0">
              <a:lnSpc>
                <a:spcPct val="100000"/>
              </a:lnSpc>
              <a:spcBef>
                <a:spcPts val="955"/>
              </a:spcBef>
              <a:buNone/>
              <a:defRPr kumimoji="1" lang="ja-JP" sz="955"/>
            </a:lvl2pPr>
            <a:lvl3pPr marL="0" indent="0" latinLnBrk="0">
              <a:lnSpc>
                <a:spcPct val="100000"/>
              </a:lnSpc>
              <a:spcBef>
                <a:spcPts val="955"/>
              </a:spcBef>
              <a:buNone/>
              <a:defRPr kumimoji="1" lang="ja-JP" sz="955"/>
            </a:lvl3pPr>
            <a:lvl4pPr marL="0" indent="0" latinLnBrk="0">
              <a:lnSpc>
                <a:spcPct val="100000"/>
              </a:lnSpc>
              <a:spcBef>
                <a:spcPts val="955"/>
              </a:spcBef>
              <a:buNone/>
              <a:defRPr kumimoji="1" lang="ja-JP" sz="955"/>
            </a:lvl4pPr>
            <a:lvl5pPr marL="0" indent="0" latinLnBrk="0">
              <a:lnSpc>
                <a:spcPct val="100000"/>
              </a:lnSpc>
              <a:spcBef>
                <a:spcPts val="955"/>
              </a:spcBef>
              <a:buNone/>
              <a:defRPr kumimoji="1" lang="ja-JP" sz="955"/>
            </a:lvl5pPr>
          </a:lstStyle>
          <a:p>
            <a:pPr lvl="0"/>
            <a:r>
              <a:rPr kumimoji="1" lang="ja-JP"/>
              <a:t>[写真のキャプションを入力]</a:t>
            </a:r>
          </a:p>
        </p:txBody>
      </p:sp>
      <p:sp>
        <p:nvSpPr>
          <p:cNvPr id="25" name="テキスト プレースホルダー 25"/>
          <p:cNvSpPr>
            <a:spLocks noGrp="1"/>
          </p:cNvSpPr>
          <p:nvPr>
            <p:ph type="body" sz="quarter" idx="27" hasCustomPrompt="1"/>
          </p:nvPr>
        </p:nvSpPr>
        <p:spPr>
          <a:xfrm>
            <a:off x="6846312" y="4168074"/>
            <a:ext cx="2318472" cy="1207348"/>
          </a:xfrm>
        </p:spPr>
        <p:txBody>
          <a:bodyPr>
            <a:noAutofit/>
          </a:bodyPr>
          <a:lstStyle>
            <a:lvl1pPr marL="0" indent="0" latinLnBrk="0">
              <a:lnSpc>
                <a:spcPct val="120000"/>
              </a:lnSpc>
              <a:spcBef>
                <a:spcPts val="0"/>
              </a:spcBef>
              <a:buNone/>
              <a:defRPr kumimoji="1" lang="ja-JP" sz="955" baseline="0"/>
            </a:lvl1pPr>
            <a:lvl2pPr marL="0" indent="0" latinLnBrk="0">
              <a:lnSpc>
                <a:spcPct val="100000"/>
              </a:lnSpc>
              <a:spcBef>
                <a:spcPts val="955"/>
              </a:spcBef>
              <a:buNone/>
              <a:defRPr kumimoji="1" lang="ja-JP" sz="955"/>
            </a:lvl2pPr>
            <a:lvl3pPr marL="0" indent="0" latinLnBrk="0">
              <a:lnSpc>
                <a:spcPct val="100000"/>
              </a:lnSpc>
              <a:spcBef>
                <a:spcPts val="955"/>
              </a:spcBef>
              <a:buNone/>
              <a:defRPr kumimoji="1" lang="ja-JP" sz="955"/>
            </a:lvl3pPr>
            <a:lvl4pPr marL="0" indent="0" latinLnBrk="0">
              <a:lnSpc>
                <a:spcPct val="100000"/>
              </a:lnSpc>
              <a:spcBef>
                <a:spcPts val="955"/>
              </a:spcBef>
              <a:buNone/>
              <a:defRPr kumimoji="1" lang="ja-JP" sz="955"/>
            </a:lvl4pPr>
            <a:lvl5pPr marL="0" indent="0" latinLnBrk="0">
              <a:lnSpc>
                <a:spcPct val="100000"/>
              </a:lnSpc>
              <a:spcBef>
                <a:spcPts val="955"/>
              </a:spcBef>
              <a:buNone/>
              <a:defRPr kumimoji="1" lang="ja-JP" sz="955"/>
            </a:lvl5pPr>
          </a:lstStyle>
          <a:p>
            <a:pPr lvl="0"/>
            <a:r>
              <a:rPr kumimoji="1" lang="ja-JP"/>
              <a:t>製品やサービスの詳細や、競合組織との違いを必ず追加しましょう。</a:t>
            </a:r>
          </a:p>
        </p:txBody>
      </p:sp>
      <p:sp>
        <p:nvSpPr>
          <p:cNvPr id="35" name="テキスト プレースホルダー 25"/>
          <p:cNvSpPr>
            <a:spLocks noGrp="1"/>
          </p:cNvSpPr>
          <p:nvPr>
            <p:ph type="body" sz="quarter" idx="28" hasCustomPrompt="1"/>
          </p:nvPr>
        </p:nvSpPr>
        <p:spPr>
          <a:xfrm>
            <a:off x="6846312" y="5479703"/>
            <a:ext cx="2318472" cy="347363"/>
          </a:xfrm>
        </p:spPr>
        <p:txBody>
          <a:bodyPr>
            <a:noAutofit/>
          </a:bodyPr>
          <a:lstStyle>
            <a:lvl1pPr marL="0" marR="0" indent="0" algn="l" defTabSz="719866" rtl="0" eaLnBrk="1" fontAlgn="auto" latinLnBrk="0" hangingPunct="1">
              <a:lnSpc>
                <a:spcPct val="100000"/>
              </a:lnSpc>
              <a:spcBef>
                <a:spcPts val="0"/>
              </a:spcBef>
              <a:spcAft>
                <a:spcPts val="0"/>
              </a:spcAft>
              <a:buClrTx/>
              <a:buSzTx/>
              <a:buFont typeface="Arial" panose="020B0604020202020204" pitchFamily="34" charset="0"/>
              <a:buNone/>
              <a:tabLst/>
              <a:defRPr kumimoji="1" lang="ja-JP" sz="1145" b="1" baseline="0">
                <a:latin typeface="+mj-lt"/>
              </a:defRPr>
            </a:lvl1pPr>
            <a:lvl2pPr marL="0" indent="0" latinLnBrk="0">
              <a:lnSpc>
                <a:spcPct val="100000"/>
              </a:lnSpc>
              <a:spcBef>
                <a:spcPts val="955"/>
              </a:spcBef>
              <a:buNone/>
              <a:defRPr kumimoji="1" lang="ja-JP" sz="955"/>
            </a:lvl2pPr>
            <a:lvl3pPr marL="0" indent="0" latinLnBrk="0">
              <a:lnSpc>
                <a:spcPct val="100000"/>
              </a:lnSpc>
              <a:spcBef>
                <a:spcPts val="955"/>
              </a:spcBef>
              <a:buNone/>
              <a:defRPr kumimoji="1" lang="ja-JP" sz="955"/>
            </a:lvl3pPr>
            <a:lvl4pPr marL="0" indent="0" latinLnBrk="0">
              <a:lnSpc>
                <a:spcPct val="100000"/>
              </a:lnSpc>
              <a:spcBef>
                <a:spcPts val="955"/>
              </a:spcBef>
              <a:buNone/>
              <a:defRPr kumimoji="1" lang="ja-JP" sz="955"/>
            </a:lvl4pPr>
            <a:lvl5pPr marL="0" indent="0" latinLnBrk="0">
              <a:lnSpc>
                <a:spcPct val="100000"/>
              </a:lnSpc>
              <a:spcBef>
                <a:spcPts val="955"/>
              </a:spcBef>
              <a:buNone/>
              <a:defRPr kumimoji="1" lang="ja-JP" sz="955"/>
            </a:lvl5pPr>
          </a:lstStyle>
          <a:p>
            <a:pPr lvl="0"/>
            <a:r>
              <a:rPr kumimoji="1" lang="ja-JP"/>
              <a:t>製品やサービス</a:t>
            </a:r>
          </a:p>
        </p:txBody>
      </p:sp>
      <p:sp>
        <p:nvSpPr>
          <p:cNvPr id="36" name="テキスト プレースホルダー 25"/>
          <p:cNvSpPr>
            <a:spLocks noGrp="1"/>
          </p:cNvSpPr>
          <p:nvPr>
            <p:ph type="body" sz="quarter" idx="29" hasCustomPrompt="1"/>
          </p:nvPr>
        </p:nvSpPr>
        <p:spPr>
          <a:xfrm>
            <a:off x="6846312" y="5851127"/>
            <a:ext cx="2318472" cy="6197438"/>
          </a:xfrm>
        </p:spPr>
        <p:txBody>
          <a:bodyPr>
            <a:noAutofit/>
          </a:bodyPr>
          <a:lstStyle>
            <a:lvl1pPr marL="0" indent="0" latinLnBrk="0">
              <a:lnSpc>
                <a:spcPct val="120000"/>
              </a:lnSpc>
              <a:spcBef>
                <a:spcPts val="955"/>
              </a:spcBef>
              <a:buNone/>
              <a:defRPr kumimoji="1" lang="ja-JP" sz="955" baseline="0"/>
            </a:lvl1pPr>
            <a:lvl2pPr marL="0" indent="0" latinLnBrk="0">
              <a:lnSpc>
                <a:spcPct val="100000"/>
              </a:lnSpc>
              <a:spcBef>
                <a:spcPts val="955"/>
              </a:spcBef>
              <a:buNone/>
              <a:defRPr kumimoji="1" lang="ja-JP" sz="955"/>
            </a:lvl2pPr>
            <a:lvl3pPr marL="0" indent="0" latinLnBrk="0">
              <a:lnSpc>
                <a:spcPct val="100000"/>
              </a:lnSpc>
              <a:spcBef>
                <a:spcPts val="955"/>
              </a:spcBef>
              <a:buNone/>
              <a:defRPr kumimoji="1" lang="ja-JP" sz="955"/>
            </a:lvl3pPr>
            <a:lvl4pPr marL="0" indent="0" latinLnBrk="0">
              <a:lnSpc>
                <a:spcPct val="100000"/>
              </a:lnSpc>
              <a:spcBef>
                <a:spcPts val="955"/>
              </a:spcBef>
              <a:buNone/>
              <a:defRPr kumimoji="1" lang="ja-JP" sz="955"/>
            </a:lvl4pPr>
            <a:lvl5pPr marL="0" indent="0" latinLnBrk="0">
              <a:lnSpc>
                <a:spcPct val="100000"/>
              </a:lnSpc>
              <a:spcBef>
                <a:spcPts val="955"/>
              </a:spcBef>
              <a:buNone/>
              <a:defRPr kumimoji="1" lang="ja-JP" sz="955"/>
            </a:lvl5pPr>
          </a:lstStyle>
          <a:p>
            <a:pPr lvl="0"/>
            <a:r>
              <a:rPr kumimoji="1" lang="ja-JP" dirty="0"/>
              <a:t>製品、サービスや、組織と取引することの主なメリットなどを箇条書きで記載できます。メリットを簡潔に 2、3 のパラグラフだけで要約することもできます。</a:t>
            </a:r>
            <a:br>
              <a:rPr dirty="0"/>
            </a:br>
            <a:r>
              <a:rPr kumimoji="1" lang="ja-JP" dirty="0"/>
              <a:t>おそらく、皆さんは何時間もご自分の仕事がいかにすばらしいかを語り続けられるでしょう。(それは責められません。すごいことです。) ですが、これがマーケティングであることを忘れないでください。顧客の注意を引きたかったら、簡潔性、わかりやすさ、読みやすさを旨としてください。</a:t>
            </a:r>
          </a:p>
        </p:txBody>
      </p:sp>
    </p:spTree>
    <p:extLst>
      <p:ext uri="{BB962C8B-B14F-4D97-AF65-F5344CB8AC3E}">
        <p14:creationId xmlns:p14="http://schemas.microsoft.com/office/powerpoint/2010/main" val="1967212493"/>
      </p:ext>
    </p:extLst>
  </p:cSld>
  <p:clrMapOvr>
    <a:masterClrMapping/>
  </p:clrMapOvr>
  <p:extLst>
    <p:ext uri="{DCECCB84-F9BA-43D5-87BE-67443E8EF086}">
      <p15:sldGuideLst xmlns:p15="http://schemas.microsoft.com/office/powerpoint/2012/main"/>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コンテンツ プレースホルダー 2"/>
          <p:cNvSpPr>
            <a:spLocks noGrp="1"/>
          </p:cNvSpPr>
          <p:nvPr>
            <p:ph idx="1"/>
          </p:nvPr>
        </p:nvSpPr>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5F272CD0-8AE2-403D-BC5A-E9768D13DA7F}" type="datetimeFigureOut">
              <a:rPr lang="en-US" altLang="ja-JP" smtClean="0"/>
              <a:pPr/>
              <a:t>12/17/2024</a:t>
            </a:fld>
            <a:endParaRPr lang="ja-JP" altLang="en-US" dirty="0"/>
          </a:p>
        </p:txBody>
      </p:sp>
      <p:sp>
        <p:nvSpPr>
          <p:cNvPr id="5" name="フッター プレースホルダー 4"/>
          <p:cNvSpPr>
            <a:spLocks noGrp="1"/>
          </p:cNvSpPr>
          <p:nvPr>
            <p:ph type="ftr" sz="quarter" idx="11"/>
          </p:nvPr>
        </p:nvSpPr>
        <p:spPr/>
        <p:txBody>
          <a:bodyPr/>
          <a:lstStyle/>
          <a:p>
            <a:endParaRPr lang="ja-JP" altLang="en-US" dirty="0"/>
          </a:p>
        </p:txBody>
      </p:sp>
      <p:sp>
        <p:nvSpPr>
          <p:cNvPr id="6" name="スライド番号プレースホルダー 5"/>
          <p:cNvSpPr>
            <a:spLocks noGrp="1"/>
          </p:cNvSpPr>
          <p:nvPr>
            <p:ph type="sldNum" sz="quarter" idx="12"/>
          </p:nvPr>
        </p:nvSpPr>
        <p:spPr/>
        <p:txBody>
          <a:bodyPr/>
          <a:lstStyle/>
          <a:p>
            <a:fld id="{A2D45621-FB72-491B-A41E-B21F020BD976}" type="slidenum">
              <a:rPr lang="en-US" altLang="ja-JP" smtClean="0"/>
              <a:pPr/>
              <a:t>‹#›</a:t>
            </a:fld>
            <a:endParaRPr lang="en-US" altLang="ja-JP" dirty="0"/>
          </a:p>
        </p:txBody>
      </p:sp>
    </p:spTree>
    <p:extLst>
      <p:ext uri="{BB962C8B-B14F-4D97-AF65-F5344CB8AC3E}">
        <p14:creationId xmlns:p14="http://schemas.microsoft.com/office/powerpoint/2010/main" val="131661445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655082" y="3191512"/>
            <a:ext cx="8281035" cy="5325109"/>
          </a:xfrm>
        </p:spPr>
        <p:txBody>
          <a:bodyPr anchor="b"/>
          <a:lstStyle>
            <a:lvl1pPr>
              <a:defRPr sz="4725"/>
            </a:lvl1pPr>
          </a:lstStyle>
          <a:p>
            <a:r>
              <a:rPr kumimoji="1" lang="ja-JP" altLang="en-US"/>
              <a:t>マスター タイトルの書式設定</a:t>
            </a:r>
          </a:p>
        </p:txBody>
      </p:sp>
      <p:sp>
        <p:nvSpPr>
          <p:cNvPr id="3" name="テキスト プレースホルダー 2"/>
          <p:cNvSpPr>
            <a:spLocks noGrp="1"/>
          </p:cNvSpPr>
          <p:nvPr>
            <p:ph type="body" idx="1"/>
          </p:nvPr>
        </p:nvSpPr>
        <p:spPr>
          <a:xfrm>
            <a:off x="655082" y="8566999"/>
            <a:ext cx="8281035" cy="2800349"/>
          </a:xfrm>
        </p:spPr>
        <p:txBody>
          <a:bodyPr/>
          <a:lstStyle>
            <a:lvl1pPr marL="0" indent="0">
              <a:buNone/>
              <a:defRPr sz="1890">
                <a:solidFill>
                  <a:schemeClr val="tx1">
                    <a:tint val="75000"/>
                  </a:schemeClr>
                </a:solidFill>
              </a:defRPr>
            </a:lvl1pPr>
            <a:lvl2pPr marL="360045" indent="0">
              <a:buNone/>
              <a:defRPr sz="1575">
                <a:solidFill>
                  <a:schemeClr val="tx1">
                    <a:tint val="75000"/>
                  </a:schemeClr>
                </a:solidFill>
              </a:defRPr>
            </a:lvl2pPr>
            <a:lvl3pPr marL="720090" indent="0">
              <a:buNone/>
              <a:defRPr sz="1418">
                <a:solidFill>
                  <a:schemeClr val="tx1">
                    <a:tint val="75000"/>
                  </a:schemeClr>
                </a:solidFill>
              </a:defRPr>
            </a:lvl3pPr>
            <a:lvl4pPr marL="1080135" indent="0">
              <a:buNone/>
              <a:defRPr sz="1260">
                <a:solidFill>
                  <a:schemeClr val="tx1">
                    <a:tint val="75000"/>
                  </a:schemeClr>
                </a:solidFill>
              </a:defRPr>
            </a:lvl4pPr>
            <a:lvl5pPr marL="1440180" indent="0">
              <a:buNone/>
              <a:defRPr sz="1260">
                <a:solidFill>
                  <a:schemeClr val="tx1">
                    <a:tint val="75000"/>
                  </a:schemeClr>
                </a:solidFill>
              </a:defRPr>
            </a:lvl5pPr>
            <a:lvl6pPr marL="1800225" indent="0">
              <a:buNone/>
              <a:defRPr sz="1260">
                <a:solidFill>
                  <a:schemeClr val="tx1">
                    <a:tint val="75000"/>
                  </a:schemeClr>
                </a:solidFill>
              </a:defRPr>
            </a:lvl6pPr>
            <a:lvl7pPr marL="2160270" indent="0">
              <a:buNone/>
              <a:defRPr sz="1260">
                <a:solidFill>
                  <a:schemeClr val="tx1">
                    <a:tint val="75000"/>
                  </a:schemeClr>
                </a:solidFill>
              </a:defRPr>
            </a:lvl7pPr>
            <a:lvl8pPr marL="2520315" indent="0">
              <a:buNone/>
              <a:defRPr sz="1260">
                <a:solidFill>
                  <a:schemeClr val="tx1">
                    <a:tint val="75000"/>
                  </a:schemeClr>
                </a:solidFill>
              </a:defRPr>
            </a:lvl8pPr>
            <a:lvl9pPr marL="2880360" indent="0">
              <a:buNone/>
              <a:defRPr sz="1260">
                <a:solidFill>
                  <a:schemeClr val="tx1">
                    <a:tint val="75000"/>
                  </a:schemeClr>
                </a:solidFill>
              </a:defRPr>
            </a:lvl9pPr>
          </a:lstStyle>
          <a:p>
            <a:pPr lvl="0"/>
            <a:r>
              <a:rPr kumimoji="1" lang="ja-JP" altLang="en-US"/>
              <a:t>マスター テキストの書式設定</a:t>
            </a:r>
          </a:p>
        </p:txBody>
      </p:sp>
      <p:sp>
        <p:nvSpPr>
          <p:cNvPr id="4" name="日付プレースホルダー 3"/>
          <p:cNvSpPr>
            <a:spLocks noGrp="1"/>
          </p:cNvSpPr>
          <p:nvPr>
            <p:ph type="dt" sz="half" idx="10"/>
          </p:nvPr>
        </p:nvSpPr>
        <p:spPr/>
        <p:txBody>
          <a:bodyPr/>
          <a:lstStyle/>
          <a:p>
            <a:fld id="{5F272CD0-8AE2-403D-BC5A-E9768D13DA7F}" type="datetimeFigureOut">
              <a:rPr lang="en-US" altLang="ja-JP" smtClean="0"/>
              <a:pPr/>
              <a:t>12/17/2024</a:t>
            </a:fld>
            <a:endParaRPr lang="ja-JP" altLang="en-US" dirty="0"/>
          </a:p>
        </p:txBody>
      </p:sp>
      <p:sp>
        <p:nvSpPr>
          <p:cNvPr id="5" name="フッター プレースホルダー 4"/>
          <p:cNvSpPr>
            <a:spLocks noGrp="1"/>
          </p:cNvSpPr>
          <p:nvPr>
            <p:ph type="ftr" sz="quarter" idx="11"/>
          </p:nvPr>
        </p:nvSpPr>
        <p:spPr/>
        <p:txBody>
          <a:bodyPr/>
          <a:lstStyle/>
          <a:p>
            <a:endParaRPr lang="ja-JP" altLang="en-US" dirty="0"/>
          </a:p>
        </p:txBody>
      </p:sp>
      <p:sp>
        <p:nvSpPr>
          <p:cNvPr id="6" name="スライド番号プレースホルダー 5"/>
          <p:cNvSpPr>
            <a:spLocks noGrp="1"/>
          </p:cNvSpPr>
          <p:nvPr>
            <p:ph type="sldNum" sz="quarter" idx="12"/>
          </p:nvPr>
        </p:nvSpPr>
        <p:spPr/>
        <p:txBody>
          <a:bodyPr/>
          <a:lstStyle/>
          <a:p>
            <a:fld id="{A2D45621-FB72-491B-A41E-B21F020BD976}" type="slidenum">
              <a:rPr lang="en-US" altLang="ja-JP" smtClean="0"/>
              <a:pPr/>
              <a:t>‹#›</a:t>
            </a:fld>
            <a:endParaRPr lang="en-US" altLang="ja-JP" dirty="0"/>
          </a:p>
        </p:txBody>
      </p:sp>
    </p:spTree>
    <p:extLst>
      <p:ext uri="{BB962C8B-B14F-4D97-AF65-F5344CB8AC3E}">
        <p14:creationId xmlns:p14="http://schemas.microsoft.com/office/powerpoint/2010/main" val="245782238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コンテンツ プレースホルダー 2"/>
          <p:cNvSpPr>
            <a:spLocks noGrp="1"/>
          </p:cNvSpPr>
          <p:nvPr>
            <p:ph sz="half" idx="1"/>
          </p:nvPr>
        </p:nvSpPr>
        <p:spPr>
          <a:xfrm>
            <a:off x="660083" y="3407833"/>
            <a:ext cx="4080510" cy="812249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コンテンツ プレースホルダー 3"/>
          <p:cNvSpPr>
            <a:spLocks noGrp="1"/>
          </p:cNvSpPr>
          <p:nvPr>
            <p:ph sz="half" idx="2"/>
          </p:nvPr>
        </p:nvSpPr>
        <p:spPr>
          <a:xfrm>
            <a:off x="4860608" y="3407833"/>
            <a:ext cx="4080510" cy="812249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日付プレースホルダー 4"/>
          <p:cNvSpPr>
            <a:spLocks noGrp="1"/>
          </p:cNvSpPr>
          <p:nvPr>
            <p:ph type="dt" sz="half" idx="10"/>
          </p:nvPr>
        </p:nvSpPr>
        <p:spPr/>
        <p:txBody>
          <a:bodyPr/>
          <a:lstStyle/>
          <a:p>
            <a:fld id="{5F272CD0-8AE2-403D-BC5A-E9768D13DA7F}" type="datetimeFigureOut">
              <a:rPr lang="en-US" altLang="ja-JP" smtClean="0"/>
              <a:pPr/>
              <a:t>12/17/2024</a:t>
            </a:fld>
            <a:endParaRPr lang="ja-JP" altLang="en-US" dirty="0"/>
          </a:p>
        </p:txBody>
      </p:sp>
      <p:sp>
        <p:nvSpPr>
          <p:cNvPr id="6" name="フッター プレースホルダー 5"/>
          <p:cNvSpPr>
            <a:spLocks noGrp="1"/>
          </p:cNvSpPr>
          <p:nvPr>
            <p:ph type="ftr" sz="quarter" idx="11"/>
          </p:nvPr>
        </p:nvSpPr>
        <p:spPr/>
        <p:txBody>
          <a:bodyPr/>
          <a:lstStyle/>
          <a:p>
            <a:endParaRPr lang="ja-JP" altLang="en-US" dirty="0"/>
          </a:p>
        </p:txBody>
      </p:sp>
      <p:sp>
        <p:nvSpPr>
          <p:cNvPr id="7" name="スライド番号プレースホルダー 6"/>
          <p:cNvSpPr>
            <a:spLocks noGrp="1"/>
          </p:cNvSpPr>
          <p:nvPr>
            <p:ph type="sldNum" sz="quarter" idx="12"/>
          </p:nvPr>
        </p:nvSpPr>
        <p:spPr/>
        <p:txBody>
          <a:bodyPr/>
          <a:lstStyle/>
          <a:p>
            <a:fld id="{A2D45621-FB72-491B-A41E-B21F020BD976}" type="slidenum">
              <a:rPr lang="en-US" altLang="ja-JP" smtClean="0"/>
              <a:pPr/>
              <a:t>‹#›</a:t>
            </a:fld>
            <a:endParaRPr lang="en-US" altLang="ja-JP" dirty="0"/>
          </a:p>
        </p:txBody>
      </p:sp>
    </p:spTree>
    <p:extLst>
      <p:ext uri="{BB962C8B-B14F-4D97-AF65-F5344CB8AC3E}">
        <p14:creationId xmlns:p14="http://schemas.microsoft.com/office/powerpoint/2010/main" val="227734143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a:xfrm>
            <a:off x="661333" y="681568"/>
            <a:ext cx="8281035" cy="2474384"/>
          </a:xfrm>
        </p:spPr>
        <p:txBody>
          <a:bodyPr/>
          <a:lstStyle/>
          <a:p>
            <a:r>
              <a:rPr kumimoji="1" lang="ja-JP" altLang="en-US"/>
              <a:t>マスター タイトルの書式設定</a:t>
            </a:r>
          </a:p>
        </p:txBody>
      </p:sp>
      <p:sp>
        <p:nvSpPr>
          <p:cNvPr id="3" name="テキスト プレースホルダー 2"/>
          <p:cNvSpPr>
            <a:spLocks noGrp="1"/>
          </p:cNvSpPr>
          <p:nvPr>
            <p:ph type="body" idx="1"/>
          </p:nvPr>
        </p:nvSpPr>
        <p:spPr>
          <a:xfrm>
            <a:off x="661334" y="3138171"/>
            <a:ext cx="4061757" cy="1537969"/>
          </a:xfrm>
        </p:spPr>
        <p:txBody>
          <a:bodyPr anchor="b"/>
          <a:lstStyle>
            <a:lvl1pPr marL="0" indent="0">
              <a:buNone/>
              <a:defRPr sz="1890" b="1"/>
            </a:lvl1pPr>
            <a:lvl2pPr marL="360045" indent="0">
              <a:buNone/>
              <a:defRPr sz="1575" b="1"/>
            </a:lvl2pPr>
            <a:lvl3pPr marL="720090" indent="0">
              <a:buNone/>
              <a:defRPr sz="1418" b="1"/>
            </a:lvl3pPr>
            <a:lvl4pPr marL="1080135" indent="0">
              <a:buNone/>
              <a:defRPr sz="1260" b="1"/>
            </a:lvl4pPr>
            <a:lvl5pPr marL="1440180" indent="0">
              <a:buNone/>
              <a:defRPr sz="1260" b="1"/>
            </a:lvl5pPr>
            <a:lvl6pPr marL="1800225" indent="0">
              <a:buNone/>
              <a:defRPr sz="1260" b="1"/>
            </a:lvl6pPr>
            <a:lvl7pPr marL="2160270" indent="0">
              <a:buNone/>
              <a:defRPr sz="1260" b="1"/>
            </a:lvl7pPr>
            <a:lvl8pPr marL="2520315" indent="0">
              <a:buNone/>
              <a:defRPr sz="1260" b="1"/>
            </a:lvl8pPr>
            <a:lvl9pPr marL="2880360" indent="0">
              <a:buNone/>
              <a:defRPr sz="1260" b="1"/>
            </a:lvl9pPr>
          </a:lstStyle>
          <a:p>
            <a:pPr lvl="0"/>
            <a:r>
              <a:rPr kumimoji="1" lang="ja-JP" altLang="en-US"/>
              <a:t>マスター テキストの書式設定</a:t>
            </a:r>
          </a:p>
        </p:txBody>
      </p:sp>
      <p:sp>
        <p:nvSpPr>
          <p:cNvPr id="4" name="コンテンツ プレースホルダー 3"/>
          <p:cNvSpPr>
            <a:spLocks noGrp="1"/>
          </p:cNvSpPr>
          <p:nvPr>
            <p:ph sz="half" idx="2"/>
          </p:nvPr>
        </p:nvSpPr>
        <p:spPr>
          <a:xfrm>
            <a:off x="661334" y="4676140"/>
            <a:ext cx="4061757" cy="687789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テキスト プレースホルダー 4"/>
          <p:cNvSpPr>
            <a:spLocks noGrp="1"/>
          </p:cNvSpPr>
          <p:nvPr>
            <p:ph type="body" sz="quarter" idx="3"/>
          </p:nvPr>
        </p:nvSpPr>
        <p:spPr>
          <a:xfrm>
            <a:off x="4860607" y="3138171"/>
            <a:ext cx="4081761" cy="1537969"/>
          </a:xfrm>
        </p:spPr>
        <p:txBody>
          <a:bodyPr anchor="b"/>
          <a:lstStyle>
            <a:lvl1pPr marL="0" indent="0">
              <a:buNone/>
              <a:defRPr sz="1890" b="1"/>
            </a:lvl1pPr>
            <a:lvl2pPr marL="360045" indent="0">
              <a:buNone/>
              <a:defRPr sz="1575" b="1"/>
            </a:lvl2pPr>
            <a:lvl3pPr marL="720090" indent="0">
              <a:buNone/>
              <a:defRPr sz="1418" b="1"/>
            </a:lvl3pPr>
            <a:lvl4pPr marL="1080135" indent="0">
              <a:buNone/>
              <a:defRPr sz="1260" b="1"/>
            </a:lvl4pPr>
            <a:lvl5pPr marL="1440180" indent="0">
              <a:buNone/>
              <a:defRPr sz="1260" b="1"/>
            </a:lvl5pPr>
            <a:lvl6pPr marL="1800225" indent="0">
              <a:buNone/>
              <a:defRPr sz="1260" b="1"/>
            </a:lvl6pPr>
            <a:lvl7pPr marL="2160270" indent="0">
              <a:buNone/>
              <a:defRPr sz="1260" b="1"/>
            </a:lvl7pPr>
            <a:lvl8pPr marL="2520315" indent="0">
              <a:buNone/>
              <a:defRPr sz="1260" b="1"/>
            </a:lvl8pPr>
            <a:lvl9pPr marL="2880360" indent="0">
              <a:buNone/>
              <a:defRPr sz="1260" b="1"/>
            </a:lvl9pPr>
          </a:lstStyle>
          <a:p>
            <a:pPr lvl="0"/>
            <a:r>
              <a:rPr kumimoji="1" lang="ja-JP" altLang="en-US"/>
              <a:t>マスター テキストの書式設定</a:t>
            </a:r>
          </a:p>
        </p:txBody>
      </p:sp>
      <p:sp>
        <p:nvSpPr>
          <p:cNvPr id="6" name="コンテンツ プレースホルダー 5"/>
          <p:cNvSpPr>
            <a:spLocks noGrp="1"/>
          </p:cNvSpPr>
          <p:nvPr>
            <p:ph sz="quarter" idx="4"/>
          </p:nvPr>
        </p:nvSpPr>
        <p:spPr>
          <a:xfrm>
            <a:off x="4860607" y="4676140"/>
            <a:ext cx="4081761" cy="687789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7" name="日付プレースホルダー 6"/>
          <p:cNvSpPr>
            <a:spLocks noGrp="1"/>
          </p:cNvSpPr>
          <p:nvPr>
            <p:ph type="dt" sz="half" idx="10"/>
          </p:nvPr>
        </p:nvSpPr>
        <p:spPr/>
        <p:txBody>
          <a:bodyPr/>
          <a:lstStyle/>
          <a:p>
            <a:fld id="{5F272CD0-8AE2-403D-BC5A-E9768D13DA7F}" type="datetimeFigureOut">
              <a:rPr lang="en-US" altLang="ja-JP" smtClean="0"/>
              <a:pPr/>
              <a:t>12/17/2024</a:t>
            </a:fld>
            <a:endParaRPr lang="ja-JP" altLang="en-US" dirty="0"/>
          </a:p>
        </p:txBody>
      </p:sp>
      <p:sp>
        <p:nvSpPr>
          <p:cNvPr id="8" name="フッター プレースホルダー 7"/>
          <p:cNvSpPr>
            <a:spLocks noGrp="1"/>
          </p:cNvSpPr>
          <p:nvPr>
            <p:ph type="ftr" sz="quarter" idx="11"/>
          </p:nvPr>
        </p:nvSpPr>
        <p:spPr/>
        <p:txBody>
          <a:bodyPr/>
          <a:lstStyle/>
          <a:p>
            <a:endParaRPr lang="ja-JP" altLang="en-US" dirty="0"/>
          </a:p>
        </p:txBody>
      </p:sp>
      <p:sp>
        <p:nvSpPr>
          <p:cNvPr id="9" name="スライド番号プレースホルダー 8"/>
          <p:cNvSpPr>
            <a:spLocks noGrp="1"/>
          </p:cNvSpPr>
          <p:nvPr>
            <p:ph type="sldNum" sz="quarter" idx="12"/>
          </p:nvPr>
        </p:nvSpPr>
        <p:spPr/>
        <p:txBody>
          <a:bodyPr/>
          <a:lstStyle/>
          <a:p>
            <a:fld id="{A2D45621-FB72-491B-A41E-B21F020BD976}" type="slidenum">
              <a:rPr lang="en-US" altLang="ja-JP" smtClean="0"/>
              <a:pPr/>
              <a:t>‹#›</a:t>
            </a:fld>
            <a:endParaRPr lang="en-US" altLang="ja-JP" dirty="0"/>
          </a:p>
        </p:txBody>
      </p:sp>
    </p:spTree>
    <p:extLst>
      <p:ext uri="{BB962C8B-B14F-4D97-AF65-F5344CB8AC3E}">
        <p14:creationId xmlns:p14="http://schemas.microsoft.com/office/powerpoint/2010/main" val="373451121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日付プレースホルダー 2"/>
          <p:cNvSpPr>
            <a:spLocks noGrp="1"/>
          </p:cNvSpPr>
          <p:nvPr>
            <p:ph type="dt" sz="half" idx="10"/>
          </p:nvPr>
        </p:nvSpPr>
        <p:spPr/>
        <p:txBody>
          <a:bodyPr/>
          <a:lstStyle/>
          <a:p>
            <a:fld id="{5F272CD0-8AE2-403D-BC5A-E9768D13DA7F}" type="datetimeFigureOut">
              <a:rPr lang="en-US" altLang="ja-JP" smtClean="0"/>
              <a:pPr/>
              <a:t>12/17/2024</a:t>
            </a:fld>
            <a:endParaRPr lang="ja-JP" altLang="en-US" dirty="0"/>
          </a:p>
        </p:txBody>
      </p:sp>
      <p:sp>
        <p:nvSpPr>
          <p:cNvPr id="4" name="フッター プレースホルダー 3"/>
          <p:cNvSpPr>
            <a:spLocks noGrp="1"/>
          </p:cNvSpPr>
          <p:nvPr>
            <p:ph type="ftr" sz="quarter" idx="11"/>
          </p:nvPr>
        </p:nvSpPr>
        <p:spPr/>
        <p:txBody>
          <a:bodyPr/>
          <a:lstStyle/>
          <a:p>
            <a:endParaRPr lang="ja-JP" altLang="en-US" dirty="0"/>
          </a:p>
        </p:txBody>
      </p:sp>
      <p:sp>
        <p:nvSpPr>
          <p:cNvPr id="5" name="スライド番号プレースホルダー 4"/>
          <p:cNvSpPr>
            <a:spLocks noGrp="1"/>
          </p:cNvSpPr>
          <p:nvPr>
            <p:ph type="sldNum" sz="quarter" idx="12"/>
          </p:nvPr>
        </p:nvSpPr>
        <p:spPr/>
        <p:txBody>
          <a:bodyPr/>
          <a:lstStyle/>
          <a:p>
            <a:fld id="{A2D45621-FB72-491B-A41E-B21F020BD976}" type="slidenum">
              <a:rPr lang="en-US" altLang="ja-JP" smtClean="0"/>
              <a:pPr/>
              <a:t>‹#›</a:t>
            </a:fld>
            <a:endParaRPr lang="en-US" altLang="ja-JP" dirty="0"/>
          </a:p>
        </p:txBody>
      </p:sp>
    </p:spTree>
    <p:extLst>
      <p:ext uri="{BB962C8B-B14F-4D97-AF65-F5344CB8AC3E}">
        <p14:creationId xmlns:p14="http://schemas.microsoft.com/office/powerpoint/2010/main" val="278065320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p:cNvSpPr>
            <a:spLocks noGrp="1"/>
          </p:cNvSpPr>
          <p:nvPr>
            <p:ph type="dt" sz="half" idx="10"/>
          </p:nvPr>
        </p:nvSpPr>
        <p:spPr/>
        <p:txBody>
          <a:bodyPr/>
          <a:lstStyle/>
          <a:p>
            <a:fld id="{B2F6C2EC-1339-42FD-804E-CD6CEF6CB37B}" type="datetimeFigureOut">
              <a:rPr lang="en-US" smtClean="0">
                <a:solidFill>
                  <a:prstClr val="black">
                    <a:tint val="75000"/>
                  </a:prstClr>
                </a:solidFill>
              </a:rPr>
              <a:pPr/>
              <a:t>12/17/2024</a:t>
            </a:fld>
            <a:endParaRPr lang="en-US" dirty="0">
              <a:solidFill>
                <a:prstClr val="black">
                  <a:tint val="75000"/>
                </a:prstClr>
              </a:solidFill>
            </a:endParaRPr>
          </a:p>
        </p:txBody>
      </p:sp>
      <p:sp>
        <p:nvSpPr>
          <p:cNvPr id="3" name="フッター プレースホルダー 2"/>
          <p:cNvSpPr>
            <a:spLocks noGrp="1"/>
          </p:cNvSpPr>
          <p:nvPr>
            <p:ph type="ftr" sz="quarter" idx="11"/>
          </p:nvPr>
        </p:nvSpPr>
        <p:spPr/>
        <p:txBody>
          <a:bodyPr/>
          <a:lstStyle/>
          <a:p>
            <a:endParaRPr lang="en-US" dirty="0">
              <a:solidFill>
                <a:prstClr val="black">
                  <a:tint val="75000"/>
                </a:prstClr>
              </a:solidFill>
            </a:endParaRPr>
          </a:p>
        </p:txBody>
      </p:sp>
      <p:sp>
        <p:nvSpPr>
          <p:cNvPr id="4" name="スライド番号プレースホルダー 3"/>
          <p:cNvSpPr>
            <a:spLocks noGrp="1"/>
          </p:cNvSpPr>
          <p:nvPr>
            <p:ph type="sldNum" sz="quarter" idx="12"/>
          </p:nvPr>
        </p:nvSpPr>
        <p:spPr/>
        <p:txBody>
          <a:bodyPr/>
          <a:lstStyle/>
          <a:p>
            <a:fld id="{B35288ED-011F-4ED1-84A1-D8EC3CF79C6F}"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55545480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661333" y="853440"/>
            <a:ext cx="3096637" cy="2987040"/>
          </a:xfrm>
        </p:spPr>
        <p:txBody>
          <a:bodyPr anchor="b"/>
          <a:lstStyle>
            <a:lvl1pPr>
              <a:defRPr sz="2520"/>
            </a:lvl1pPr>
          </a:lstStyle>
          <a:p>
            <a:r>
              <a:rPr kumimoji="1" lang="ja-JP" altLang="en-US"/>
              <a:t>マスター タイトルの書式設定</a:t>
            </a:r>
          </a:p>
        </p:txBody>
      </p:sp>
      <p:sp>
        <p:nvSpPr>
          <p:cNvPr id="3" name="コンテンツ プレースホルダー 2"/>
          <p:cNvSpPr>
            <a:spLocks noGrp="1"/>
          </p:cNvSpPr>
          <p:nvPr>
            <p:ph idx="1"/>
          </p:nvPr>
        </p:nvSpPr>
        <p:spPr>
          <a:xfrm>
            <a:off x="4081760" y="1843194"/>
            <a:ext cx="4860608" cy="9097433"/>
          </a:xfrm>
        </p:spPr>
        <p:txBody>
          <a:bodyPr/>
          <a:lstStyle>
            <a:lvl1pPr>
              <a:defRPr sz="2520"/>
            </a:lvl1pPr>
            <a:lvl2pPr>
              <a:defRPr sz="2205"/>
            </a:lvl2pPr>
            <a:lvl3pPr>
              <a:defRPr sz="1890"/>
            </a:lvl3pPr>
            <a:lvl4pPr>
              <a:defRPr sz="1575"/>
            </a:lvl4pPr>
            <a:lvl5pPr>
              <a:defRPr sz="1575"/>
            </a:lvl5pPr>
            <a:lvl6pPr>
              <a:defRPr sz="1575"/>
            </a:lvl6pPr>
            <a:lvl7pPr>
              <a:defRPr sz="1575"/>
            </a:lvl7pPr>
            <a:lvl8pPr>
              <a:defRPr sz="1575"/>
            </a:lvl8pPr>
            <a:lvl9pPr>
              <a:defRPr sz="1575"/>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テキスト プレースホルダー 3"/>
          <p:cNvSpPr>
            <a:spLocks noGrp="1"/>
          </p:cNvSpPr>
          <p:nvPr>
            <p:ph type="body" sz="half" idx="2"/>
          </p:nvPr>
        </p:nvSpPr>
        <p:spPr>
          <a:xfrm>
            <a:off x="661333" y="3840480"/>
            <a:ext cx="3096637" cy="7114964"/>
          </a:xfrm>
        </p:spPr>
        <p:txBody>
          <a:bodyPr/>
          <a:lstStyle>
            <a:lvl1pPr marL="0" indent="0">
              <a:buNone/>
              <a:defRPr sz="1260"/>
            </a:lvl1pPr>
            <a:lvl2pPr marL="360045" indent="0">
              <a:buNone/>
              <a:defRPr sz="1103"/>
            </a:lvl2pPr>
            <a:lvl3pPr marL="720090" indent="0">
              <a:buNone/>
              <a:defRPr sz="945"/>
            </a:lvl3pPr>
            <a:lvl4pPr marL="1080135" indent="0">
              <a:buNone/>
              <a:defRPr sz="788"/>
            </a:lvl4pPr>
            <a:lvl5pPr marL="1440180" indent="0">
              <a:buNone/>
              <a:defRPr sz="788"/>
            </a:lvl5pPr>
            <a:lvl6pPr marL="1800225" indent="0">
              <a:buNone/>
              <a:defRPr sz="788"/>
            </a:lvl6pPr>
            <a:lvl7pPr marL="2160270" indent="0">
              <a:buNone/>
              <a:defRPr sz="788"/>
            </a:lvl7pPr>
            <a:lvl8pPr marL="2520315" indent="0">
              <a:buNone/>
              <a:defRPr sz="788"/>
            </a:lvl8pPr>
            <a:lvl9pPr marL="2880360" indent="0">
              <a:buNone/>
              <a:defRPr sz="788"/>
            </a:lvl9pPr>
          </a:lstStyle>
          <a:p>
            <a:pPr lvl="0"/>
            <a:r>
              <a:rPr kumimoji="1" lang="ja-JP" altLang="en-US"/>
              <a:t>マスター テキストの書式設定</a:t>
            </a:r>
          </a:p>
        </p:txBody>
      </p:sp>
      <p:sp>
        <p:nvSpPr>
          <p:cNvPr id="5" name="日付プレースホルダー 4"/>
          <p:cNvSpPr>
            <a:spLocks noGrp="1"/>
          </p:cNvSpPr>
          <p:nvPr>
            <p:ph type="dt" sz="half" idx="10"/>
          </p:nvPr>
        </p:nvSpPr>
        <p:spPr/>
        <p:txBody>
          <a:bodyPr/>
          <a:lstStyle/>
          <a:p>
            <a:fld id="{5F272CD0-8AE2-403D-BC5A-E9768D13DA7F}" type="datetimeFigureOut">
              <a:rPr lang="en-US" altLang="ja-JP" smtClean="0"/>
              <a:pPr/>
              <a:t>12/17/2024</a:t>
            </a:fld>
            <a:endParaRPr lang="ja-JP" altLang="en-US" dirty="0"/>
          </a:p>
        </p:txBody>
      </p:sp>
      <p:sp>
        <p:nvSpPr>
          <p:cNvPr id="6" name="フッター プレースホルダー 5"/>
          <p:cNvSpPr>
            <a:spLocks noGrp="1"/>
          </p:cNvSpPr>
          <p:nvPr>
            <p:ph type="ftr" sz="quarter" idx="11"/>
          </p:nvPr>
        </p:nvSpPr>
        <p:spPr/>
        <p:txBody>
          <a:bodyPr/>
          <a:lstStyle/>
          <a:p>
            <a:endParaRPr lang="ja-JP" altLang="en-US" dirty="0"/>
          </a:p>
        </p:txBody>
      </p:sp>
      <p:sp>
        <p:nvSpPr>
          <p:cNvPr id="7" name="スライド番号プレースホルダー 6"/>
          <p:cNvSpPr>
            <a:spLocks noGrp="1"/>
          </p:cNvSpPr>
          <p:nvPr>
            <p:ph type="sldNum" sz="quarter" idx="12"/>
          </p:nvPr>
        </p:nvSpPr>
        <p:spPr/>
        <p:txBody>
          <a:bodyPr/>
          <a:lstStyle/>
          <a:p>
            <a:fld id="{A2D45621-FB72-491B-A41E-B21F020BD976}" type="slidenum">
              <a:rPr lang="en-US" altLang="ja-JP" smtClean="0"/>
              <a:pPr/>
              <a:t>‹#›</a:t>
            </a:fld>
            <a:endParaRPr lang="en-US" altLang="ja-JP" dirty="0"/>
          </a:p>
        </p:txBody>
      </p:sp>
    </p:spTree>
    <p:extLst>
      <p:ext uri="{BB962C8B-B14F-4D97-AF65-F5344CB8AC3E}">
        <p14:creationId xmlns:p14="http://schemas.microsoft.com/office/powerpoint/2010/main" val="329272660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661333" y="853440"/>
            <a:ext cx="3096637" cy="2987040"/>
          </a:xfrm>
        </p:spPr>
        <p:txBody>
          <a:bodyPr anchor="b"/>
          <a:lstStyle>
            <a:lvl1pPr>
              <a:defRPr sz="2520"/>
            </a:lvl1pPr>
          </a:lstStyle>
          <a:p>
            <a:r>
              <a:rPr kumimoji="1" lang="ja-JP" altLang="en-US"/>
              <a:t>マスター タイトルの書式設定</a:t>
            </a:r>
          </a:p>
        </p:txBody>
      </p:sp>
      <p:sp>
        <p:nvSpPr>
          <p:cNvPr id="3" name="図プレースホルダー 2"/>
          <p:cNvSpPr>
            <a:spLocks noGrp="1"/>
          </p:cNvSpPr>
          <p:nvPr>
            <p:ph type="pic" idx="1"/>
          </p:nvPr>
        </p:nvSpPr>
        <p:spPr>
          <a:xfrm>
            <a:off x="4081760" y="1843194"/>
            <a:ext cx="4860608" cy="9097433"/>
          </a:xfrm>
        </p:spPr>
        <p:txBody>
          <a:bodyPr/>
          <a:lstStyle>
            <a:lvl1pPr marL="0" indent="0">
              <a:buNone/>
              <a:defRPr sz="2520"/>
            </a:lvl1pPr>
            <a:lvl2pPr marL="360045" indent="0">
              <a:buNone/>
              <a:defRPr sz="2205"/>
            </a:lvl2pPr>
            <a:lvl3pPr marL="720090" indent="0">
              <a:buNone/>
              <a:defRPr sz="1890"/>
            </a:lvl3pPr>
            <a:lvl4pPr marL="1080135" indent="0">
              <a:buNone/>
              <a:defRPr sz="1575"/>
            </a:lvl4pPr>
            <a:lvl5pPr marL="1440180" indent="0">
              <a:buNone/>
              <a:defRPr sz="1575"/>
            </a:lvl5pPr>
            <a:lvl6pPr marL="1800225" indent="0">
              <a:buNone/>
              <a:defRPr sz="1575"/>
            </a:lvl6pPr>
            <a:lvl7pPr marL="2160270" indent="0">
              <a:buNone/>
              <a:defRPr sz="1575"/>
            </a:lvl7pPr>
            <a:lvl8pPr marL="2520315" indent="0">
              <a:buNone/>
              <a:defRPr sz="1575"/>
            </a:lvl8pPr>
            <a:lvl9pPr marL="2880360" indent="0">
              <a:buNone/>
              <a:defRPr sz="1575"/>
            </a:lvl9pPr>
          </a:lstStyle>
          <a:p>
            <a:endParaRPr kumimoji="1" lang="ja-JP" altLang="en-US"/>
          </a:p>
        </p:txBody>
      </p:sp>
      <p:sp>
        <p:nvSpPr>
          <p:cNvPr id="4" name="テキスト プレースホルダー 3"/>
          <p:cNvSpPr>
            <a:spLocks noGrp="1"/>
          </p:cNvSpPr>
          <p:nvPr>
            <p:ph type="body" sz="half" idx="2"/>
          </p:nvPr>
        </p:nvSpPr>
        <p:spPr>
          <a:xfrm>
            <a:off x="661333" y="3840480"/>
            <a:ext cx="3096637" cy="7114964"/>
          </a:xfrm>
        </p:spPr>
        <p:txBody>
          <a:bodyPr/>
          <a:lstStyle>
            <a:lvl1pPr marL="0" indent="0">
              <a:buNone/>
              <a:defRPr sz="1260"/>
            </a:lvl1pPr>
            <a:lvl2pPr marL="360045" indent="0">
              <a:buNone/>
              <a:defRPr sz="1103"/>
            </a:lvl2pPr>
            <a:lvl3pPr marL="720090" indent="0">
              <a:buNone/>
              <a:defRPr sz="945"/>
            </a:lvl3pPr>
            <a:lvl4pPr marL="1080135" indent="0">
              <a:buNone/>
              <a:defRPr sz="788"/>
            </a:lvl4pPr>
            <a:lvl5pPr marL="1440180" indent="0">
              <a:buNone/>
              <a:defRPr sz="788"/>
            </a:lvl5pPr>
            <a:lvl6pPr marL="1800225" indent="0">
              <a:buNone/>
              <a:defRPr sz="788"/>
            </a:lvl6pPr>
            <a:lvl7pPr marL="2160270" indent="0">
              <a:buNone/>
              <a:defRPr sz="788"/>
            </a:lvl7pPr>
            <a:lvl8pPr marL="2520315" indent="0">
              <a:buNone/>
              <a:defRPr sz="788"/>
            </a:lvl8pPr>
            <a:lvl9pPr marL="2880360" indent="0">
              <a:buNone/>
              <a:defRPr sz="788"/>
            </a:lvl9pPr>
          </a:lstStyle>
          <a:p>
            <a:pPr lvl="0"/>
            <a:r>
              <a:rPr kumimoji="1" lang="ja-JP" altLang="en-US"/>
              <a:t>マスター テキストの書式設定</a:t>
            </a:r>
          </a:p>
        </p:txBody>
      </p:sp>
      <p:sp>
        <p:nvSpPr>
          <p:cNvPr id="5" name="日付プレースホルダー 4"/>
          <p:cNvSpPr>
            <a:spLocks noGrp="1"/>
          </p:cNvSpPr>
          <p:nvPr>
            <p:ph type="dt" sz="half" idx="10"/>
          </p:nvPr>
        </p:nvSpPr>
        <p:spPr/>
        <p:txBody>
          <a:bodyPr/>
          <a:lstStyle/>
          <a:p>
            <a:fld id="{5F272CD0-8AE2-403D-BC5A-E9768D13DA7F}" type="datetimeFigureOut">
              <a:rPr lang="en-US" altLang="ja-JP" smtClean="0"/>
              <a:pPr/>
              <a:t>12/17/2024</a:t>
            </a:fld>
            <a:endParaRPr lang="ja-JP" altLang="en-US" dirty="0"/>
          </a:p>
        </p:txBody>
      </p:sp>
      <p:sp>
        <p:nvSpPr>
          <p:cNvPr id="6" name="フッター プレースホルダー 5"/>
          <p:cNvSpPr>
            <a:spLocks noGrp="1"/>
          </p:cNvSpPr>
          <p:nvPr>
            <p:ph type="ftr" sz="quarter" idx="11"/>
          </p:nvPr>
        </p:nvSpPr>
        <p:spPr/>
        <p:txBody>
          <a:bodyPr/>
          <a:lstStyle/>
          <a:p>
            <a:endParaRPr lang="ja-JP" altLang="en-US" dirty="0"/>
          </a:p>
        </p:txBody>
      </p:sp>
      <p:sp>
        <p:nvSpPr>
          <p:cNvPr id="7" name="スライド番号プレースホルダー 6"/>
          <p:cNvSpPr>
            <a:spLocks noGrp="1"/>
          </p:cNvSpPr>
          <p:nvPr>
            <p:ph type="sldNum" sz="quarter" idx="12"/>
          </p:nvPr>
        </p:nvSpPr>
        <p:spPr/>
        <p:txBody>
          <a:bodyPr/>
          <a:lstStyle/>
          <a:p>
            <a:fld id="{A2D45621-FB72-491B-A41E-B21F020BD976}" type="slidenum">
              <a:rPr lang="en-US" altLang="ja-JP" smtClean="0"/>
              <a:pPr/>
              <a:t>‹#›</a:t>
            </a:fld>
            <a:endParaRPr lang="en-US" altLang="ja-JP" dirty="0"/>
          </a:p>
        </p:txBody>
      </p:sp>
    </p:spTree>
    <p:extLst>
      <p:ext uri="{BB962C8B-B14F-4D97-AF65-F5344CB8AC3E}">
        <p14:creationId xmlns:p14="http://schemas.microsoft.com/office/powerpoint/2010/main" val="110643067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ー 1"/>
          <p:cNvSpPr>
            <a:spLocks noGrp="1"/>
          </p:cNvSpPr>
          <p:nvPr>
            <p:ph type="title"/>
          </p:nvPr>
        </p:nvSpPr>
        <p:spPr>
          <a:xfrm>
            <a:off x="660083" y="681568"/>
            <a:ext cx="8281035" cy="2474384"/>
          </a:xfrm>
          <a:prstGeom prst="rect">
            <a:avLst/>
          </a:prstGeom>
        </p:spPr>
        <p:txBody>
          <a:bodyPr vert="horz" lIns="91440" tIns="45720" rIns="91440" bIns="45720" rtlCol="0" anchor="ctr">
            <a:normAutofit/>
          </a:bodyPr>
          <a:lstStyle/>
          <a:p>
            <a:r>
              <a:rPr kumimoji="1" lang="ja-JP" altLang="en-US"/>
              <a:t>マスター タイトルの書式設定</a:t>
            </a:r>
          </a:p>
        </p:txBody>
      </p:sp>
      <p:sp>
        <p:nvSpPr>
          <p:cNvPr id="3" name="テキスト プレースホルダー 2"/>
          <p:cNvSpPr>
            <a:spLocks noGrp="1"/>
          </p:cNvSpPr>
          <p:nvPr>
            <p:ph type="body" idx="1"/>
          </p:nvPr>
        </p:nvSpPr>
        <p:spPr>
          <a:xfrm>
            <a:off x="660083" y="3407833"/>
            <a:ext cx="8281035" cy="8122498"/>
          </a:xfrm>
          <a:prstGeom prst="rect">
            <a:avLst/>
          </a:prstGeom>
        </p:spPr>
        <p:txBody>
          <a:bodyPr vert="horz" lIns="91440" tIns="45720" rIns="91440" bIns="45720" rtlCol="0">
            <a:normAutofit/>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2"/>
          </p:nvPr>
        </p:nvSpPr>
        <p:spPr>
          <a:xfrm>
            <a:off x="660083" y="11865187"/>
            <a:ext cx="2160270" cy="681567"/>
          </a:xfrm>
          <a:prstGeom prst="rect">
            <a:avLst/>
          </a:prstGeom>
        </p:spPr>
        <p:txBody>
          <a:bodyPr vert="horz" lIns="91440" tIns="45720" rIns="91440" bIns="45720" rtlCol="0" anchor="ctr"/>
          <a:lstStyle>
            <a:lvl1pPr algn="l">
              <a:defRPr sz="945">
                <a:solidFill>
                  <a:schemeClr val="tx1">
                    <a:tint val="75000"/>
                  </a:schemeClr>
                </a:solidFill>
              </a:defRPr>
            </a:lvl1pPr>
          </a:lstStyle>
          <a:p>
            <a:fld id="{5F272CD0-8AE2-403D-BC5A-E9768D13DA7F}" type="datetimeFigureOut">
              <a:rPr lang="en-US" altLang="ja-JP" smtClean="0"/>
              <a:pPr/>
              <a:t>12/17/2024</a:t>
            </a:fld>
            <a:endParaRPr lang="ja-JP" altLang="en-US" dirty="0"/>
          </a:p>
        </p:txBody>
      </p:sp>
      <p:sp>
        <p:nvSpPr>
          <p:cNvPr id="5" name="フッター プレースホルダー 4"/>
          <p:cNvSpPr>
            <a:spLocks noGrp="1"/>
          </p:cNvSpPr>
          <p:nvPr>
            <p:ph type="ftr" sz="quarter" idx="3"/>
          </p:nvPr>
        </p:nvSpPr>
        <p:spPr>
          <a:xfrm>
            <a:off x="3180398" y="11865187"/>
            <a:ext cx="3240405" cy="681567"/>
          </a:xfrm>
          <a:prstGeom prst="rect">
            <a:avLst/>
          </a:prstGeom>
        </p:spPr>
        <p:txBody>
          <a:bodyPr vert="horz" lIns="91440" tIns="45720" rIns="91440" bIns="45720" rtlCol="0" anchor="ctr"/>
          <a:lstStyle>
            <a:lvl1pPr algn="ctr">
              <a:defRPr sz="945">
                <a:solidFill>
                  <a:schemeClr val="tx1">
                    <a:tint val="75000"/>
                  </a:schemeClr>
                </a:solidFill>
              </a:defRPr>
            </a:lvl1pPr>
          </a:lstStyle>
          <a:p>
            <a:endParaRPr lang="ja-JP" altLang="en-US" dirty="0"/>
          </a:p>
        </p:txBody>
      </p:sp>
      <p:sp>
        <p:nvSpPr>
          <p:cNvPr id="6" name="スライド番号プレースホルダー 5"/>
          <p:cNvSpPr>
            <a:spLocks noGrp="1"/>
          </p:cNvSpPr>
          <p:nvPr>
            <p:ph type="sldNum" sz="quarter" idx="4"/>
          </p:nvPr>
        </p:nvSpPr>
        <p:spPr>
          <a:xfrm>
            <a:off x="6780848" y="11865187"/>
            <a:ext cx="2160270" cy="681567"/>
          </a:xfrm>
          <a:prstGeom prst="rect">
            <a:avLst/>
          </a:prstGeom>
        </p:spPr>
        <p:txBody>
          <a:bodyPr vert="horz" lIns="91440" tIns="45720" rIns="91440" bIns="45720" rtlCol="0" anchor="ctr"/>
          <a:lstStyle>
            <a:lvl1pPr algn="r">
              <a:defRPr sz="945">
                <a:solidFill>
                  <a:schemeClr val="tx1">
                    <a:tint val="75000"/>
                  </a:schemeClr>
                </a:solidFill>
              </a:defRPr>
            </a:lvl1pPr>
          </a:lstStyle>
          <a:p>
            <a:fld id="{A2D45621-FB72-491B-A41E-B21F020BD976}" type="slidenum">
              <a:rPr lang="en-US" altLang="ja-JP" smtClean="0"/>
              <a:pPr/>
              <a:t>‹#›</a:t>
            </a:fld>
            <a:endParaRPr lang="en-US" altLang="ja-JP" dirty="0"/>
          </a:p>
        </p:txBody>
      </p:sp>
    </p:spTree>
    <p:extLst>
      <p:ext uri="{BB962C8B-B14F-4D97-AF65-F5344CB8AC3E}">
        <p14:creationId xmlns:p14="http://schemas.microsoft.com/office/powerpoint/2010/main" val="2553869946"/>
      </p:ext>
    </p:extLst>
  </p:cSld>
  <p:clrMap bg1="lt1" tx1="dk1" bg2="lt2" tx2="dk2" accent1="accent1" accent2="accent2" accent3="accent3" accent4="accent4" accent5="accent5" accent6="accent6" hlink="hlink" folHlink="folHlink"/>
  <p:sldLayoutIdLst>
    <p:sldLayoutId id="2147483679" r:id="rId1"/>
    <p:sldLayoutId id="2147483680" r:id="rId2"/>
    <p:sldLayoutId id="2147483681" r:id="rId3"/>
    <p:sldLayoutId id="2147483682" r:id="rId4"/>
    <p:sldLayoutId id="2147483683" r:id="rId5"/>
    <p:sldLayoutId id="2147483684" r:id="rId6"/>
    <p:sldLayoutId id="2147483685" r:id="rId7"/>
    <p:sldLayoutId id="2147483686" r:id="rId8"/>
    <p:sldLayoutId id="2147483687" r:id="rId9"/>
    <p:sldLayoutId id="2147483688" r:id="rId10"/>
    <p:sldLayoutId id="2147483689" r:id="rId11"/>
    <p:sldLayoutId id="2147483690" r:id="rId12"/>
  </p:sldLayoutIdLst>
  <p:txStyles>
    <p:titleStyle>
      <a:lvl1pPr algn="l" defTabSz="720090" rtl="0" eaLnBrk="1" latinLnBrk="0" hangingPunct="1">
        <a:lnSpc>
          <a:spcPct val="90000"/>
        </a:lnSpc>
        <a:spcBef>
          <a:spcPct val="0"/>
        </a:spcBef>
        <a:buNone/>
        <a:defRPr kumimoji="1" sz="3465" kern="1200">
          <a:solidFill>
            <a:schemeClr val="tx1"/>
          </a:solidFill>
          <a:latin typeface="+mj-lt"/>
          <a:ea typeface="+mj-ea"/>
          <a:cs typeface="+mj-cs"/>
        </a:defRPr>
      </a:lvl1pPr>
    </p:titleStyle>
    <p:bodyStyle>
      <a:lvl1pPr marL="180023" indent="-180023" algn="l" defTabSz="720090" rtl="0" eaLnBrk="1" latinLnBrk="0" hangingPunct="1">
        <a:lnSpc>
          <a:spcPct val="90000"/>
        </a:lnSpc>
        <a:spcBef>
          <a:spcPts val="788"/>
        </a:spcBef>
        <a:buFont typeface="Arial" panose="020B0604020202020204" pitchFamily="34" charset="0"/>
        <a:buChar char="•"/>
        <a:defRPr kumimoji="1" sz="2205" kern="1200">
          <a:solidFill>
            <a:schemeClr val="tx1"/>
          </a:solidFill>
          <a:latin typeface="+mn-lt"/>
          <a:ea typeface="+mn-ea"/>
          <a:cs typeface="+mn-cs"/>
        </a:defRPr>
      </a:lvl1pPr>
      <a:lvl2pPr marL="540068" indent="-180023" algn="l" defTabSz="720090" rtl="0" eaLnBrk="1" latinLnBrk="0" hangingPunct="1">
        <a:lnSpc>
          <a:spcPct val="90000"/>
        </a:lnSpc>
        <a:spcBef>
          <a:spcPts val="394"/>
        </a:spcBef>
        <a:buFont typeface="Arial" panose="020B0604020202020204" pitchFamily="34" charset="0"/>
        <a:buChar char="•"/>
        <a:defRPr kumimoji="1" sz="1890" kern="1200">
          <a:solidFill>
            <a:schemeClr val="tx1"/>
          </a:solidFill>
          <a:latin typeface="+mn-lt"/>
          <a:ea typeface="+mn-ea"/>
          <a:cs typeface="+mn-cs"/>
        </a:defRPr>
      </a:lvl2pPr>
      <a:lvl3pPr marL="900113" indent="-180023" algn="l" defTabSz="720090" rtl="0" eaLnBrk="1" latinLnBrk="0" hangingPunct="1">
        <a:lnSpc>
          <a:spcPct val="90000"/>
        </a:lnSpc>
        <a:spcBef>
          <a:spcPts val="394"/>
        </a:spcBef>
        <a:buFont typeface="Arial" panose="020B0604020202020204" pitchFamily="34" charset="0"/>
        <a:buChar char="•"/>
        <a:defRPr kumimoji="1" sz="1575" kern="1200">
          <a:solidFill>
            <a:schemeClr val="tx1"/>
          </a:solidFill>
          <a:latin typeface="+mn-lt"/>
          <a:ea typeface="+mn-ea"/>
          <a:cs typeface="+mn-cs"/>
        </a:defRPr>
      </a:lvl3pPr>
      <a:lvl4pPr marL="1260158" indent="-180023" algn="l" defTabSz="720090" rtl="0" eaLnBrk="1" latinLnBrk="0" hangingPunct="1">
        <a:lnSpc>
          <a:spcPct val="90000"/>
        </a:lnSpc>
        <a:spcBef>
          <a:spcPts val="394"/>
        </a:spcBef>
        <a:buFont typeface="Arial" panose="020B0604020202020204" pitchFamily="34" charset="0"/>
        <a:buChar char="•"/>
        <a:defRPr kumimoji="1" sz="1418" kern="1200">
          <a:solidFill>
            <a:schemeClr val="tx1"/>
          </a:solidFill>
          <a:latin typeface="+mn-lt"/>
          <a:ea typeface="+mn-ea"/>
          <a:cs typeface="+mn-cs"/>
        </a:defRPr>
      </a:lvl4pPr>
      <a:lvl5pPr marL="1620203" indent="-180023" algn="l" defTabSz="720090" rtl="0" eaLnBrk="1" latinLnBrk="0" hangingPunct="1">
        <a:lnSpc>
          <a:spcPct val="90000"/>
        </a:lnSpc>
        <a:spcBef>
          <a:spcPts val="394"/>
        </a:spcBef>
        <a:buFont typeface="Arial" panose="020B0604020202020204" pitchFamily="34" charset="0"/>
        <a:buChar char="•"/>
        <a:defRPr kumimoji="1" sz="1418" kern="1200">
          <a:solidFill>
            <a:schemeClr val="tx1"/>
          </a:solidFill>
          <a:latin typeface="+mn-lt"/>
          <a:ea typeface="+mn-ea"/>
          <a:cs typeface="+mn-cs"/>
        </a:defRPr>
      </a:lvl5pPr>
      <a:lvl6pPr marL="1980248" indent="-180023" algn="l" defTabSz="720090" rtl="0" eaLnBrk="1" latinLnBrk="0" hangingPunct="1">
        <a:lnSpc>
          <a:spcPct val="90000"/>
        </a:lnSpc>
        <a:spcBef>
          <a:spcPts val="394"/>
        </a:spcBef>
        <a:buFont typeface="Arial" panose="020B0604020202020204" pitchFamily="34" charset="0"/>
        <a:buChar char="•"/>
        <a:defRPr kumimoji="1" sz="1418" kern="1200">
          <a:solidFill>
            <a:schemeClr val="tx1"/>
          </a:solidFill>
          <a:latin typeface="+mn-lt"/>
          <a:ea typeface="+mn-ea"/>
          <a:cs typeface="+mn-cs"/>
        </a:defRPr>
      </a:lvl6pPr>
      <a:lvl7pPr marL="2340293" indent="-180023" algn="l" defTabSz="720090" rtl="0" eaLnBrk="1" latinLnBrk="0" hangingPunct="1">
        <a:lnSpc>
          <a:spcPct val="90000"/>
        </a:lnSpc>
        <a:spcBef>
          <a:spcPts val="394"/>
        </a:spcBef>
        <a:buFont typeface="Arial" panose="020B0604020202020204" pitchFamily="34" charset="0"/>
        <a:buChar char="•"/>
        <a:defRPr kumimoji="1" sz="1418" kern="1200">
          <a:solidFill>
            <a:schemeClr val="tx1"/>
          </a:solidFill>
          <a:latin typeface="+mn-lt"/>
          <a:ea typeface="+mn-ea"/>
          <a:cs typeface="+mn-cs"/>
        </a:defRPr>
      </a:lvl7pPr>
      <a:lvl8pPr marL="2700338" indent="-180023" algn="l" defTabSz="720090" rtl="0" eaLnBrk="1" latinLnBrk="0" hangingPunct="1">
        <a:lnSpc>
          <a:spcPct val="90000"/>
        </a:lnSpc>
        <a:spcBef>
          <a:spcPts val="394"/>
        </a:spcBef>
        <a:buFont typeface="Arial" panose="020B0604020202020204" pitchFamily="34" charset="0"/>
        <a:buChar char="•"/>
        <a:defRPr kumimoji="1" sz="1418" kern="1200">
          <a:solidFill>
            <a:schemeClr val="tx1"/>
          </a:solidFill>
          <a:latin typeface="+mn-lt"/>
          <a:ea typeface="+mn-ea"/>
          <a:cs typeface="+mn-cs"/>
        </a:defRPr>
      </a:lvl8pPr>
      <a:lvl9pPr marL="3060383" indent="-180023" algn="l" defTabSz="720090" rtl="0" eaLnBrk="1" latinLnBrk="0" hangingPunct="1">
        <a:lnSpc>
          <a:spcPct val="90000"/>
        </a:lnSpc>
        <a:spcBef>
          <a:spcPts val="394"/>
        </a:spcBef>
        <a:buFont typeface="Arial" panose="020B0604020202020204" pitchFamily="34" charset="0"/>
        <a:buChar char="•"/>
        <a:defRPr kumimoji="1" sz="1418" kern="1200">
          <a:solidFill>
            <a:schemeClr val="tx1"/>
          </a:solidFill>
          <a:latin typeface="+mn-lt"/>
          <a:ea typeface="+mn-ea"/>
          <a:cs typeface="+mn-cs"/>
        </a:defRPr>
      </a:lvl9pPr>
    </p:bodyStyle>
    <p:otherStyle>
      <a:defPPr>
        <a:defRPr lang="ja-JP"/>
      </a:defPPr>
      <a:lvl1pPr marL="0" algn="l" defTabSz="720090" rtl="0" eaLnBrk="1" latinLnBrk="0" hangingPunct="1">
        <a:defRPr kumimoji="1" sz="1418" kern="1200">
          <a:solidFill>
            <a:schemeClr val="tx1"/>
          </a:solidFill>
          <a:latin typeface="+mn-lt"/>
          <a:ea typeface="+mn-ea"/>
          <a:cs typeface="+mn-cs"/>
        </a:defRPr>
      </a:lvl1pPr>
      <a:lvl2pPr marL="360045" algn="l" defTabSz="720090" rtl="0" eaLnBrk="1" latinLnBrk="0" hangingPunct="1">
        <a:defRPr kumimoji="1" sz="1418" kern="1200">
          <a:solidFill>
            <a:schemeClr val="tx1"/>
          </a:solidFill>
          <a:latin typeface="+mn-lt"/>
          <a:ea typeface="+mn-ea"/>
          <a:cs typeface="+mn-cs"/>
        </a:defRPr>
      </a:lvl2pPr>
      <a:lvl3pPr marL="720090" algn="l" defTabSz="720090" rtl="0" eaLnBrk="1" latinLnBrk="0" hangingPunct="1">
        <a:defRPr kumimoji="1" sz="1418" kern="1200">
          <a:solidFill>
            <a:schemeClr val="tx1"/>
          </a:solidFill>
          <a:latin typeface="+mn-lt"/>
          <a:ea typeface="+mn-ea"/>
          <a:cs typeface="+mn-cs"/>
        </a:defRPr>
      </a:lvl3pPr>
      <a:lvl4pPr marL="1080135" algn="l" defTabSz="720090" rtl="0" eaLnBrk="1" latinLnBrk="0" hangingPunct="1">
        <a:defRPr kumimoji="1" sz="1418" kern="1200">
          <a:solidFill>
            <a:schemeClr val="tx1"/>
          </a:solidFill>
          <a:latin typeface="+mn-lt"/>
          <a:ea typeface="+mn-ea"/>
          <a:cs typeface="+mn-cs"/>
        </a:defRPr>
      </a:lvl4pPr>
      <a:lvl5pPr marL="1440180" algn="l" defTabSz="720090" rtl="0" eaLnBrk="1" latinLnBrk="0" hangingPunct="1">
        <a:defRPr kumimoji="1" sz="1418" kern="1200">
          <a:solidFill>
            <a:schemeClr val="tx1"/>
          </a:solidFill>
          <a:latin typeface="+mn-lt"/>
          <a:ea typeface="+mn-ea"/>
          <a:cs typeface="+mn-cs"/>
        </a:defRPr>
      </a:lvl5pPr>
      <a:lvl6pPr marL="1800225" algn="l" defTabSz="720090" rtl="0" eaLnBrk="1" latinLnBrk="0" hangingPunct="1">
        <a:defRPr kumimoji="1" sz="1418" kern="1200">
          <a:solidFill>
            <a:schemeClr val="tx1"/>
          </a:solidFill>
          <a:latin typeface="+mn-lt"/>
          <a:ea typeface="+mn-ea"/>
          <a:cs typeface="+mn-cs"/>
        </a:defRPr>
      </a:lvl6pPr>
      <a:lvl7pPr marL="2160270" algn="l" defTabSz="720090" rtl="0" eaLnBrk="1" latinLnBrk="0" hangingPunct="1">
        <a:defRPr kumimoji="1" sz="1418" kern="1200">
          <a:solidFill>
            <a:schemeClr val="tx1"/>
          </a:solidFill>
          <a:latin typeface="+mn-lt"/>
          <a:ea typeface="+mn-ea"/>
          <a:cs typeface="+mn-cs"/>
        </a:defRPr>
      </a:lvl7pPr>
      <a:lvl8pPr marL="2520315" algn="l" defTabSz="720090" rtl="0" eaLnBrk="1" latinLnBrk="0" hangingPunct="1">
        <a:defRPr kumimoji="1" sz="1418" kern="1200">
          <a:solidFill>
            <a:schemeClr val="tx1"/>
          </a:solidFill>
          <a:latin typeface="+mn-lt"/>
          <a:ea typeface="+mn-ea"/>
          <a:cs typeface="+mn-cs"/>
        </a:defRPr>
      </a:lvl8pPr>
      <a:lvl9pPr marL="2880360" algn="l" defTabSz="720090" rtl="0" eaLnBrk="1" latinLnBrk="0" hangingPunct="1">
        <a:defRPr kumimoji="1" sz="1418"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4032">
          <p15:clr>
            <a:srgbClr val="F26B43"/>
          </p15:clr>
        </p15:guide>
        <p15:guide id="2" pos="3024">
          <p15:clr>
            <a:srgbClr val="F26B43"/>
          </p15:clr>
        </p15:guide>
      </p15:sldGuideLst>
    </p:ext>
  </p:extLst>
</p:sldMaster>
</file>

<file path=ppt/slides/_rels/slide1.xml.rels><?xml version="1.0" encoding="UTF-8" standalone="yes"?>
<Relationships xmlns="http://schemas.openxmlformats.org/package/2006/relationships"><Relationship Id="rId8" Type="http://schemas.openxmlformats.org/officeDocument/2006/relationships/image" Target="../media/image2.png"/><Relationship Id="rId13" Type="http://schemas.openxmlformats.org/officeDocument/2006/relationships/image" Target="../media/image5.jpg"/><Relationship Id="rId3" Type="http://schemas.openxmlformats.org/officeDocument/2006/relationships/diagramLayout" Target="../diagrams/layout1.xml"/><Relationship Id="rId7" Type="http://schemas.openxmlformats.org/officeDocument/2006/relationships/image" Target="../media/image1.png"/><Relationship Id="rId12" Type="http://schemas.openxmlformats.org/officeDocument/2006/relationships/image" Target="../media/image4.png"/><Relationship Id="rId17" Type="http://schemas.microsoft.com/office/2007/relationships/hdphoto" Target="../media/hdphoto4.wdp"/><Relationship Id="rId2" Type="http://schemas.openxmlformats.org/officeDocument/2006/relationships/diagramData" Target="../diagrams/data1.xml"/><Relationship Id="rId16" Type="http://schemas.openxmlformats.org/officeDocument/2006/relationships/image" Target="../media/image7.png"/><Relationship Id="rId1" Type="http://schemas.openxmlformats.org/officeDocument/2006/relationships/slideLayout" Target="../slideLayouts/slideLayout7.xml"/><Relationship Id="rId6" Type="http://schemas.microsoft.com/office/2007/relationships/diagramDrawing" Target="../diagrams/drawing1.xml"/><Relationship Id="rId11" Type="http://schemas.microsoft.com/office/2007/relationships/hdphoto" Target="../media/hdphoto2.wdp"/><Relationship Id="rId5" Type="http://schemas.openxmlformats.org/officeDocument/2006/relationships/diagramColors" Target="../diagrams/colors1.xml"/><Relationship Id="rId15" Type="http://schemas.microsoft.com/office/2007/relationships/hdphoto" Target="../media/hdphoto3.wdp"/><Relationship Id="rId10" Type="http://schemas.openxmlformats.org/officeDocument/2006/relationships/image" Target="../media/image3.png"/><Relationship Id="rId4" Type="http://schemas.openxmlformats.org/officeDocument/2006/relationships/diagramQuickStyle" Target="../diagrams/quickStyle1.xml"/><Relationship Id="rId9" Type="http://schemas.microsoft.com/office/2007/relationships/hdphoto" Target="../media/hdphoto1.wdp"/><Relationship Id="rId14" Type="http://schemas.openxmlformats.org/officeDocument/2006/relationships/image" Target="../media/image6.png"/></Relationships>
</file>

<file path=ppt/slides/_rels/slide2.xml.rels><?xml version="1.0" encoding="UTF-8" standalone="yes"?>
<Relationships xmlns="http://schemas.openxmlformats.org/package/2006/relationships"><Relationship Id="rId8" Type="http://schemas.openxmlformats.org/officeDocument/2006/relationships/diagramQuickStyle" Target="../diagrams/quickStyle2.xml"/><Relationship Id="rId13" Type="http://schemas.openxmlformats.org/officeDocument/2006/relationships/image" Target="../media/image13.png"/><Relationship Id="rId3" Type="http://schemas.openxmlformats.org/officeDocument/2006/relationships/image" Target="../media/image9.jpeg"/><Relationship Id="rId7" Type="http://schemas.openxmlformats.org/officeDocument/2006/relationships/diagramLayout" Target="../diagrams/layout2.xml"/><Relationship Id="rId12" Type="http://schemas.microsoft.com/office/2007/relationships/hdphoto" Target="../media/hdphoto5.wdp"/><Relationship Id="rId2" Type="http://schemas.openxmlformats.org/officeDocument/2006/relationships/image" Target="../media/image8.jpeg"/><Relationship Id="rId1" Type="http://schemas.openxmlformats.org/officeDocument/2006/relationships/slideLayout" Target="../slideLayouts/slideLayout12.xml"/><Relationship Id="rId6" Type="http://schemas.openxmlformats.org/officeDocument/2006/relationships/diagramData" Target="../diagrams/data2.xml"/><Relationship Id="rId11" Type="http://schemas.openxmlformats.org/officeDocument/2006/relationships/image" Target="../media/image12.png"/><Relationship Id="rId5" Type="http://schemas.openxmlformats.org/officeDocument/2006/relationships/image" Target="../media/image11.jpg"/><Relationship Id="rId10" Type="http://schemas.microsoft.com/office/2007/relationships/diagramDrawing" Target="../diagrams/drawing2.xml"/><Relationship Id="rId4" Type="http://schemas.openxmlformats.org/officeDocument/2006/relationships/image" Target="../media/image10.jpeg"/><Relationship Id="rId9" Type="http://schemas.openxmlformats.org/officeDocument/2006/relationships/diagramColors" Target="../diagrams/colors2.xml"/><Relationship Id="rId14" Type="http://schemas.openxmlformats.org/officeDocument/2006/relationships/image" Target="../media/image1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楕円 78"/>
          <p:cNvSpPr>
            <a:spLocks noChangeAspect="1"/>
          </p:cNvSpPr>
          <p:nvPr/>
        </p:nvSpPr>
        <p:spPr>
          <a:xfrm>
            <a:off x="2742922" y="10359420"/>
            <a:ext cx="1080000" cy="1080000"/>
          </a:xfrm>
          <a:prstGeom prst="ellipse">
            <a:avLst/>
          </a:prstGeom>
          <a:solidFill>
            <a:schemeClr val="accent2">
              <a:alpha val="18000"/>
            </a:schemeClr>
          </a:solidFill>
          <a:ln>
            <a:noFill/>
          </a:ln>
          <a:effectLst>
            <a:softEdge rad="12700"/>
          </a:effectLst>
        </p:spPr>
        <p:style>
          <a:lnRef idx="0">
            <a:scrgbClr r="0" g="0" b="0"/>
          </a:lnRef>
          <a:fillRef idx="0">
            <a:scrgbClr r="0" g="0" b="0"/>
          </a:fillRef>
          <a:effectRef idx="0">
            <a:scrgbClr r="0" g="0" b="0"/>
          </a:effectRef>
          <a:fontRef idx="minor">
            <a:schemeClr val="lt1"/>
          </a:fontRef>
        </p:style>
        <p:txBody>
          <a:bodyPr rtlCol="0" anchor="ctr"/>
          <a:lstStyle/>
          <a:p>
            <a:pPr algn="ctr"/>
            <a:endParaRPr kumimoji="1" lang="ja-JP" altLang="en-US" dirty="0">
              <a:latin typeface="Meiryo UI" panose="020B0604030504040204" pitchFamily="50" charset="-128"/>
              <a:ea typeface="Meiryo UI" panose="020B0604030504040204" pitchFamily="50" charset="-128"/>
              <a:cs typeface="Meiryo UI" panose="020B0604030504040204" pitchFamily="50" charset="-128"/>
            </a:endParaRPr>
          </a:p>
        </p:txBody>
      </p:sp>
      <p:cxnSp>
        <p:nvCxnSpPr>
          <p:cNvPr id="20" name="直線コネクタ 19"/>
          <p:cNvCxnSpPr/>
          <p:nvPr/>
        </p:nvCxnSpPr>
        <p:spPr>
          <a:xfrm>
            <a:off x="-2503" y="12678540"/>
            <a:ext cx="9601200" cy="34286"/>
          </a:xfrm>
          <a:prstGeom prst="line">
            <a:avLst/>
          </a:prstGeom>
          <a:ln w="168275" cmpd="thickThin">
            <a:solidFill>
              <a:schemeClr val="accent2">
                <a:lumMod val="50000"/>
              </a:schemeClr>
            </a:solidFill>
          </a:ln>
        </p:spPr>
        <p:style>
          <a:lnRef idx="1">
            <a:schemeClr val="accent1"/>
          </a:lnRef>
          <a:fillRef idx="0">
            <a:schemeClr val="accent1"/>
          </a:fillRef>
          <a:effectRef idx="0">
            <a:schemeClr val="accent1"/>
          </a:effectRef>
          <a:fontRef idx="minor">
            <a:schemeClr val="tx1"/>
          </a:fontRef>
        </p:style>
      </p:cxnSp>
      <p:sp>
        <p:nvSpPr>
          <p:cNvPr id="21" name="テキスト ボックス 20"/>
          <p:cNvSpPr txBox="1"/>
          <p:nvPr/>
        </p:nvSpPr>
        <p:spPr>
          <a:xfrm>
            <a:off x="3501953" y="10814104"/>
            <a:ext cx="3379451" cy="338554"/>
          </a:xfrm>
          <a:prstGeom prst="rect">
            <a:avLst/>
          </a:prstGeom>
          <a:noFill/>
        </p:spPr>
        <p:txBody>
          <a:bodyPr wrap="none" rtlCol="0">
            <a:spAutoFit/>
          </a:bodyPr>
          <a:lstStyle/>
          <a:p>
            <a:r>
              <a:rPr lang="ja-JP" altLang="en-US" sz="1600" b="1"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障がい者の　“はたらきたい”　に応える</a:t>
            </a:r>
            <a:endParaRPr kumimoji="1" lang="en-US" altLang="ja-JP" sz="1600" b="1"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endParaRPr>
          </a:p>
        </p:txBody>
      </p:sp>
      <p:sp>
        <p:nvSpPr>
          <p:cNvPr id="24" name="楕円 79"/>
          <p:cNvSpPr>
            <a:spLocks noChangeAspect="1"/>
          </p:cNvSpPr>
          <p:nvPr/>
        </p:nvSpPr>
        <p:spPr>
          <a:xfrm>
            <a:off x="3409334" y="10268846"/>
            <a:ext cx="756000" cy="756000"/>
          </a:xfrm>
          <a:prstGeom prst="ellipse">
            <a:avLst/>
          </a:prstGeom>
          <a:solidFill>
            <a:schemeClr val="accent4">
              <a:lumMod val="60000"/>
              <a:lumOff val="40000"/>
              <a:alpha val="18000"/>
            </a:schemeClr>
          </a:solidFill>
          <a:ln>
            <a:noFill/>
          </a:ln>
          <a:effectLst>
            <a:softEdge rad="12700"/>
          </a:effectLst>
        </p:spPr>
        <p:style>
          <a:lnRef idx="0">
            <a:scrgbClr r="0" g="0" b="0"/>
          </a:lnRef>
          <a:fillRef idx="0">
            <a:scrgbClr r="0" g="0" b="0"/>
          </a:fillRef>
          <a:effectRef idx="0">
            <a:scrgbClr r="0" g="0" b="0"/>
          </a:effectRef>
          <a:fontRef idx="minor">
            <a:schemeClr val="lt1"/>
          </a:fontRef>
        </p:style>
        <p:txBody>
          <a:bodyPr rtlCol="0" anchor="ctr"/>
          <a:lstStyle/>
          <a:p>
            <a:pPr algn="ctr"/>
            <a:endParaRPr kumimoji="1" lang="ja-JP" altLang="en-US">
              <a:latin typeface="Meiryo UI" panose="020B0604030504040204" pitchFamily="50" charset="-128"/>
              <a:ea typeface="Meiryo UI" panose="020B0604030504040204" pitchFamily="50" charset="-128"/>
              <a:cs typeface="Meiryo UI" panose="020B0604030504040204" pitchFamily="50" charset="-128"/>
            </a:endParaRPr>
          </a:p>
        </p:txBody>
      </p:sp>
      <p:sp>
        <p:nvSpPr>
          <p:cNvPr id="25" name="楕円 80"/>
          <p:cNvSpPr>
            <a:spLocks noChangeAspect="1"/>
          </p:cNvSpPr>
          <p:nvPr/>
        </p:nvSpPr>
        <p:spPr>
          <a:xfrm>
            <a:off x="3935384" y="10494204"/>
            <a:ext cx="449022" cy="449022"/>
          </a:xfrm>
          <a:prstGeom prst="ellipse">
            <a:avLst/>
          </a:prstGeom>
          <a:solidFill>
            <a:srgbClr val="FFFF00">
              <a:alpha val="18000"/>
            </a:srgbClr>
          </a:solidFill>
          <a:ln>
            <a:noFill/>
          </a:ln>
          <a:effectLst>
            <a:softEdge rad="12700"/>
          </a:effectLst>
        </p:spPr>
        <p:style>
          <a:lnRef idx="0">
            <a:scrgbClr r="0" g="0" b="0"/>
          </a:lnRef>
          <a:fillRef idx="0">
            <a:scrgbClr r="0" g="0" b="0"/>
          </a:fillRef>
          <a:effectRef idx="0">
            <a:scrgbClr r="0" g="0" b="0"/>
          </a:effectRef>
          <a:fontRef idx="minor">
            <a:schemeClr val="lt1"/>
          </a:fontRef>
        </p:style>
        <p:txBody>
          <a:bodyPr rtlCol="0" anchor="ctr"/>
          <a:lstStyle/>
          <a:p>
            <a:pPr algn="ctr"/>
            <a:endParaRPr kumimoji="1" lang="ja-JP" altLang="en-US">
              <a:latin typeface="Meiryo UI" panose="020B0604030504040204" pitchFamily="50" charset="-128"/>
              <a:ea typeface="Meiryo UI" panose="020B0604030504040204" pitchFamily="50" charset="-128"/>
              <a:cs typeface="Meiryo UI" panose="020B0604030504040204" pitchFamily="50" charset="-128"/>
            </a:endParaRPr>
          </a:p>
        </p:txBody>
      </p:sp>
      <p:sp>
        <p:nvSpPr>
          <p:cNvPr id="26" name="テキスト ボックス 25"/>
          <p:cNvSpPr txBox="1"/>
          <p:nvPr/>
        </p:nvSpPr>
        <p:spPr>
          <a:xfrm>
            <a:off x="2742922" y="11075309"/>
            <a:ext cx="6288499" cy="830997"/>
          </a:xfrm>
          <a:prstGeom prst="rect">
            <a:avLst/>
          </a:prstGeom>
          <a:noFill/>
          <a:effectLst/>
          <a:scene3d>
            <a:camera prst="orthographicFront"/>
            <a:lightRig rig="chilly" dir="t"/>
          </a:scene3d>
        </p:spPr>
        <p:txBody>
          <a:bodyPr wrap="square" rtlCol="0">
            <a:spAutoFit/>
          </a:bodyPr>
          <a:lstStyle/>
          <a:p>
            <a:r>
              <a:rPr kumimoji="1" lang="ja-JP" altLang="en-US" sz="4800" dirty="0">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cs typeface="メイリオ" panose="020B0604030504040204" pitchFamily="50" charset="-128"/>
              </a:rPr>
              <a:t>ハートフルオフィス</a:t>
            </a:r>
            <a:endParaRPr kumimoji="1" lang="en-US" altLang="ja-JP" sz="4800" dirty="0">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27" name="フローチャート: 処理 26"/>
          <p:cNvSpPr/>
          <p:nvPr/>
        </p:nvSpPr>
        <p:spPr>
          <a:xfrm>
            <a:off x="-2503" y="6428444"/>
            <a:ext cx="9603704" cy="260388"/>
          </a:xfrm>
          <a:prstGeom prst="flowChartProcess">
            <a:avLst/>
          </a:prstGeom>
          <a:solidFill>
            <a:schemeClr val="accent2">
              <a:lumMod val="50000"/>
              <a:alpha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8" name="楕円 14"/>
          <p:cNvSpPr>
            <a:spLocks noChangeAspect="1"/>
          </p:cNvSpPr>
          <p:nvPr/>
        </p:nvSpPr>
        <p:spPr>
          <a:xfrm>
            <a:off x="8658957" y="11531694"/>
            <a:ext cx="361212" cy="360000"/>
          </a:xfrm>
          <a:prstGeom prst="ellipse">
            <a:avLst/>
          </a:prstGeom>
          <a:solidFill>
            <a:schemeClr val="accent1">
              <a:alpha val="4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Meiryo UI" panose="020B0604030504040204" pitchFamily="50" charset="-128"/>
              <a:ea typeface="Meiryo UI" panose="020B0604030504040204" pitchFamily="50" charset="-128"/>
              <a:cs typeface="Meiryo UI" panose="020B0604030504040204" pitchFamily="50" charset="-128"/>
            </a:endParaRPr>
          </a:p>
        </p:txBody>
      </p:sp>
      <p:sp>
        <p:nvSpPr>
          <p:cNvPr id="29" name="楕円 17"/>
          <p:cNvSpPr/>
          <p:nvPr/>
        </p:nvSpPr>
        <p:spPr>
          <a:xfrm>
            <a:off x="8676454" y="11210746"/>
            <a:ext cx="648072" cy="587656"/>
          </a:xfrm>
          <a:prstGeom prst="ellipse">
            <a:avLst/>
          </a:prstGeom>
          <a:solidFill>
            <a:srgbClr val="FFC000">
              <a:alpha val="3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Meiryo UI" panose="020B0604030504040204" pitchFamily="50" charset="-128"/>
              <a:ea typeface="Meiryo UI" panose="020B0604030504040204" pitchFamily="50" charset="-128"/>
              <a:cs typeface="Meiryo UI" panose="020B0604030504040204" pitchFamily="50" charset="-128"/>
            </a:endParaRPr>
          </a:p>
        </p:txBody>
      </p:sp>
      <p:sp>
        <p:nvSpPr>
          <p:cNvPr id="36" name="楕円 20"/>
          <p:cNvSpPr/>
          <p:nvPr/>
        </p:nvSpPr>
        <p:spPr>
          <a:xfrm>
            <a:off x="3568217" y="1680794"/>
            <a:ext cx="790899" cy="701541"/>
          </a:xfrm>
          <a:prstGeom prst="ellipse">
            <a:avLst/>
          </a:prstGeom>
          <a:solidFill>
            <a:schemeClr val="accent2">
              <a:lumMod val="75000"/>
            </a:schemeClr>
          </a:solidFill>
          <a:ln>
            <a:gradFill>
              <a:gsLst>
                <a:gs pos="45000">
                  <a:schemeClr val="accent1">
                    <a:lumMod val="6000"/>
                    <a:lumOff val="94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a:effectLst>
            <a:glow rad="25400">
              <a:schemeClr val="accent1">
                <a:alpha val="40000"/>
              </a:schemeClr>
            </a:glow>
            <a:outerShdw blurRad="57150" dist="19050" dir="5400000" algn="ctr" rotWithShape="0">
              <a:srgbClr val="000000">
                <a:alpha val="63000"/>
              </a:srgbClr>
            </a:outerShdw>
            <a:softEdge rad="63500"/>
          </a:effectLst>
          <a:scene3d>
            <a:camera prst="isometricOffAxis1Right"/>
            <a:lightRig rig="morning" dir="t"/>
          </a:scene3d>
          <a:sp3d extrusionH="76200" contourW="6350" prstMaterial="translucentPowder">
            <a:bevelT/>
            <a:extrusionClr>
              <a:schemeClr val="accent2">
                <a:lumMod val="60000"/>
                <a:lumOff val="40000"/>
              </a:schemeClr>
            </a:extrusionClr>
            <a:contourClr>
              <a:schemeClr val="accent2">
                <a:lumMod val="60000"/>
                <a:lumOff val="40000"/>
              </a:schemeClr>
            </a:contourClr>
          </a:sp3d>
        </p:spPr>
        <p:style>
          <a:lnRef idx="0">
            <a:schemeClr val="accent2"/>
          </a:lnRef>
          <a:fillRef idx="3">
            <a:schemeClr val="accent2"/>
          </a:fillRef>
          <a:effectRef idx="3">
            <a:schemeClr val="accent2"/>
          </a:effectRef>
          <a:fontRef idx="minor">
            <a:schemeClr val="lt1"/>
          </a:fontRef>
        </p:style>
        <p:txBody>
          <a:bodyPr rtlCol="0" anchor="ctr"/>
          <a:lstStyle/>
          <a:p>
            <a:pPr algn="ctr"/>
            <a:r>
              <a:rPr kumimoji="1" lang="ja-JP" altLang="en-US" dirty="0">
                <a:latin typeface="メイリオ" panose="020B0604030504040204" pitchFamily="50" charset="-128"/>
                <a:ea typeface="メイリオ" panose="020B0604030504040204" pitchFamily="50" charset="-128"/>
                <a:cs typeface="メイリオ" panose="020B0604030504040204" pitchFamily="50" charset="-128"/>
              </a:rPr>
              <a:t>就職</a:t>
            </a:r>
          </a:p>
        </p:txBody>
      </p:sp>
      <p:grpSp>
        <p:nvGrpSpPr>
          <p:cNvPr id="1026" name="グループ化 1025"/>
          <p:cNvGrpSpPr/>
          <p:nvPr/>
        </p:nvGrpSpPr>
        <p:grpSpPr>
          <a:xfrm>
            <a:off x="451094" y="305122"/>
            <a:ext cx="3773382" cy="3447210"/>
            <a:chOff x="451094" y="305122"/>
            <a:chExt cx="4729445" cy="3447210"/>
          </a:xfrm>
        </p:grpSpPr>
        <p:sp>
          <p:nvSpPr>
            <p:cNvPr id="1027" name="円/楕円 1026"/>
            <p:cNvSpPr/>
            <p:nvPr/>
          </p:nvSpPr>
          <p:spPr>
            <a:xfrm>
              <a:off x="517023" y="305122"/>
              <a:ext cx="1303730" cy="1303730"/>
            </a:xfrm>
            <a:prstGeom prst="ellipse">
              <a:avLst/>
            </a:prstGeom>
          </p:spPr>
          <p:style>
            <a:lnRef idx="2">
              <a:schemeClr val="lt1">
                <a:hueOff val="0"/>
                <a:satOff val="0"/>
                <a:lumOff val="0"/>
                <a:alphaOff val="0"/>
              </a:schemeClr>
            </a:lnRef>
            <a:fillRef idx="1">
              <a:schemeClr val="accent3">
                <a:alpha val="50000"/>
                <a:hueOff val="0"/>
                <a:satOff val="0"/>
                <a:lumOff val="0"/>
                <a:alphaOff val="0"/>
              </a:schemeClr>
            </a:fillRef>
            <a:effectRef idx="0">
              <a:schemeClr val="accent3">
                <a:alpha val="50000"/>
                <a:hueOff val="0"/>
                <a:satOff val="0"/>
                <a:lumOff val="0"/>
                <a:alphaOff val="0"/>
              </a:schemeClr>
            </a:effectRef>
            <a:fontRef idx="minor">
              <a:schemeClr val="tx1"/>
            </a:fontRef>
          </p:style>
        </p:sp>
        <p:sp>
          <p:nvSpPr>
            <p:cNvPr id="1029" name="円/楕円 1028"/>
            <p:cNvSpPr/>
            <p:nvPr/>
          </p:nvSpPr>
          <p:spPr>
            <a:xfrm>
              <a:off x="451094" y="477724"/>
              <a:ext cx="236275" cy="236275"/>
            </a:xfrm>
            <a:prstGeom prst="ellipse">
              <a:avLst/>
            </a:prstGeom>
          </p:spPr>
          <p:style>
            <a:lnRef idx="2">
              <a:schemeClr val="lt1">
                <a:hueOff val="0"/>
                <a:satOff val="0"/>
                <a:lumOff val="0"/>
                <a:alphaOff val="0"/>
              </a:schemeClr>
            </a:lnRef>
            <a:fillRef idx="1">
              <a:schemeClr val="accent3">
                <a:alpha val="50000"/>
                <a:hueOff val="821284"/>
                <a:satOff val="-4440"/>
                <a:lumOff val="-163"/>
                <a:alphaOff val="0"/>
              </a:schemeClr>
            </a:fillRef>
            <a:effectRef idx="0">
              <a:schemeClr val="accent3">
                <a:alpha val="50000"/>
                <a:hueOff val="821284"/>
                <a:satOff val="-4440"/>
                <a:lumOff val="-163"/>
                <a:alphaOff val="0"/>
              </a:schemeClr>
            </a:effectRef>
            <a:fontRef idx="minor">
              <a:schemeClr val="tx1"/>
            </a:fontRef>
          </p:style>
        </p:sp>
        <p:sp>
          <p:nvSpPr>
            <p:cNvPr id="1030" name="フリーフォーム 1029"/>
            <p:cNvSpPr/>
            <p:nvPr/>
          </p:nvSpPr>
          <p:spPr>
            <a:xfrm>
              <a:off x="451094" y="366086"/>
              <a:ext cx="2150237" cy="475916"/>
            </a:xfrm>
            <a:custGeom>
              <a:avLst/>
              <a:gdLst>
                <a:gd name="connsiteX0" fmla="*/ 0 w 2150237"/>
                <a:gd name="connsiteY0" fmla="*/ 0 h 475916"/>
                <a:gd name="connsiteX1" fmla="*/ 2150237 w 2150237"/>
                <a:gd name="connsiteY1" fmla="*/ 0 h 475916"/>
                <a:gd name="connsiteX2" fmla="*/ 2150237 w 2150237"/>
                <a:gd name="connsiteY2" fmla="*/ 475916 h 475916"/>
                <a:gd name="connsiteX3" fmla="*/ 0 w 2150237"/>
                <a:gd name="connsiteY3" fmla="*/ 475916 h 475916"/>
                <a:gd name="connsiteX4" fmla="*/ 0 w 2150237"/>
                <a:gd name="connsiteY4" fmla="*/ 0 h 47591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50237" h="475916">
                  <a:moveTo>
                    <a:pt x="0" y="0"/>
                  </a:moveTo>
                  <a:lnTo>
                    <a:pt x="2150237" y="0"/>
                  </a:lnTo>
                  <a:lnTo>
                    <a:pt x="2150237" y="475916"/>
                  </a:lnTo>
                  <a:lnTo>
                    <a:pt x="0" y="475916"/>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0" tIns="16510" rIns="0" bIns="16510" numCol="1" spcCol="1270" anchor="ctr" anchorCtr="0">
              <a:noAutofit/>
            </a:bodyPr>
            <a:lstStyle/>
            <a:p>
              <a:pPr lvl="0" algn="l" defTabSz="577850">
                <a:lnSpc>
                  <a:spcPct val="90000"/>
                </a:lnSpc>
                <a:spcBef>
                  <a:spcPct val="0"/>
                </a:spcBef>
                <a:spcAft>
                  <a:spcPct val="35000"/>
                </a:spcAft>
              </a:pPr>
              <a:r>
                <a:rPr lang="ja-JP" altLang="en-US" sz="1300" dirty="0">
                  <a:latin typeface="メイリオ" panose="020B0604030504040204" pitchFamily="50" charset="-128"/>
                  <a:ea typeface="メイリオ" panose="020B0604030504040204" pitchFamily="50" charset="-128"/>
                  <a:cs typeface="メイリオ" panose="020B0604030504040204" pitchFamily="50" charset="-128"/>
                </a:rPr>
                <a:t>準備期</a:t>
              </a:r>
              <a:r>
                <a:rPr lang="ja-JP" altLang="en-US" sz="1300" kern="1200" dirty="0">
                  <a:latin typeface="メイリオ" panose="020B0604030504040204" pitchFamily="50" charset="-128"/>
                  <a:ea typeface="メイリオ" panose="020B0604030504040204" pitchFamily="50" charset="-128"/>
                  <a:cs typeface="メイリオ" panose="020B0604030504040204" pitchFamily="50" charset="-128"/>
                </a:rPr>
                <a:t>（７か月間）</a:t>
              </a:r>
            </a:p>
          </p:txBody>
        </p:sp>
        <p:sp>
          <p:nvSpPr>
            <p:cNvPr id="1033" name="フリーフォーム 1032"/>
            <p:cNvSpPr/>
            <p:nvPr/>
          </p:nvSpPr>
          <p:spPr>
            <a:xfrm>
              <a:off x="617653" y="784756"/>
              <a:ext cx="1265055" cy="172231"/>
            </a:xfrm>
            <a:custGeom>
              <a:avLst/>
              <a:gdLst>
                <a:gd name="connsiteX0" fmla="*/ 0 w 1265055"/>
                <a:gd name="connsiteY0" fmla="*/ 0 h 172231"/>
                <a:gd name="connsiteX1" fmla="*/ 1265055 w 1265055"/>
                <a:gd name="connsiteY1" fmla="*/ 0 h 172231"/>
                <a:gd name="connsiteX2" fmla="*/ 1265055 w 1265055"/>
                <a:gd name="connsiteY2" fmla="*/ 172231 h 172231"/>
                <a:gd name="connsiteX3" fmla="*/ 0 w 1265055"/>
                <a:gd name="connsiteY3" fmla="*/ 172231 h 172231"/>
                <a:gd name="connsiteX4" fmla="*/ 0 w 1265055"/>
                <a:gd name="connsiteY4" fmla="*/ 0 h 17223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65055" h="172231">
                  <a:moveTo>
                    <a:pt x="0" y="0"/>
                  </a:moveTo>
                  <a:lnTo>
                    <a:pt x="1265055" y="0"/>
                  </a:lnTo>
                  <a:lnTo>
                    <a:pt x="1265055" y="172231"/>
                  </a:lnTo>
                  <a:lnTo>
                    <a:pt x="0" y="172231"/>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0" tIns="13970" rIns="0" bIns="13970" numCol="1" spcCol="1270" anchor="ctr" anchorCtr="0">
              <a:noAutofit/>
            </a:bodyPr>
            <a:lstStyle/>
            <a:p>
              <a:pPr lvl="0" algn="l" defTabSz="488950">
                <a:lnSpc>
                  <a:spcPct val="90000"/>
                </a:lnSpc>
                <a:spcBef>
                  <a:spcPct val="0"/>
                </a:spcBef>
                <a:spcAft>
                  <a:spcPct val="35000"/>
                </a:spcAft>
              </a:pPr>
              <a:r>
                <a:rPr lang="ja-JP" altLang="en-US" sz="1100" kern="1200" dirty="0">
                  <a:latin typeface="メイリオ" panose="020B0604030504040204" pitchFamily="50" charset="-128"/>
                  <a:ea typeface="メイリオ" panose="020B0604030504040204" pitchFamily="50" charset="-128"/>
                  <a:cs typeface="メイリオ" panose="020B0604030504040204" pitchFamily="50" charset="-128"/>
                </a:rPr>
                <a:t>通勤習慣の確立</a:t>
              </a:r>
            </a:p>
          </p:txBody>
        </p:sp>
        <p:sp>
          <p:nvSpPr>
            <p:cNvPr id="1034" name="円/楕円 1033"/>
            <p:cNvSpPr/>
            <p:nvPr/>
          </p:nvSpPr>
          <p:spPr>
            <a:xfrm flipH="1">
              <a:off x="569231" y="800360"/>
              <a:ext cx="48422" cy="45719"/>
            </a:xfrm>
            <a:prstGeom prst="ellipse">
              <a:avLst/>
            </a:prstGeom>
            <a:noFill/>
            <a:ln>
              <a:noFill/>
            </a:ln>
          </p:spPr>
          <p:style>
            <a:lnRef idx="2">
              <a:schemeClr val="lt1">
                <a:hueOff val="0"/>
                <a:satOff val="0"/>
                <a:lumOff val="0"/>
                <a:alphaOff val="0"/>
              </a:schemeClr>
            </a:lnRef>
            <a:fillRef idx="1">
              <a:schemeClr val="accent3">
                <a:alpha val="50000"/>
                <a:hueOff val="1642568"/>
                <a:satOff val="-8880"/>
                <a:lumOff val="-327"/>
                <a:alphaOff val="0"/>
              </a:schemeClr>
            </a:fillRef>
            <a:effectRef idx="0">
              <a:schemeClr val="accent3">
                <a:alpha val="50000"/>
                <a:hueOff val="1642568"/>
                <a:satOff val="-8880"/>
                <a:lumOff val="-327"/>
                <a:alphaOff val="0"/>
              </a:schemeClr>
            </a:effectRef>
            <a:fontRef idx="minor">
              <a:schemeClr val="tx1"/>
            </a:fontRef>
          </p:style>
        </p:sp>
        <p:sp>
          <p:nvSpPr>
            <p:cNvPr id="1035" name="フリーフォーム 1034"/>
            <p:cNvSpPr/>
            <p:nvPr/>
          </p:nvSpPr>
          <p:spPr>
            <a:xfrm>
              <a:off x="640590" y="989951"/>
              <a:ext cx="1265054" cy="172231"/>
            </a:xfrm>
            <a:custGeom>
              <a:avLst/>
              <a:gdLst>
                <a:gd name="connsiteX0" fmla="*/ 0 w 1265055"/>
                <a:gd name="connsiteY0" fmla="*/ 0 h 172231"/>
                <a:gd name="connsiteX1" fmla="*/ 1265055 w 1265055"/>
                <a:gd name="connsiteY1" fmla="*/ 0 h 172231"/>
                <a:gd name="connsiteX2" fmla="*/ 1265055 w 1265055"/>
                <a:gd name="connsiteY2" fmla="*/ 172231 h 172231"/>
                <a:gd name="connsiteX3" fmla="*/ 0 w 1265055"/>
                <a:gd name="connsiteY3" fmla="*/ 172231 h 172231"/>
                <a:gd name="connsiteX4" fmla="*/ 0 w 1265055"/>
                <a:gd name="connsiteY4" fmla="*/ 0 h 17223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65055" h="172231">
                  <a:moveTo>
                    <a:pt x="0" y="0"/>
                  </a:moveTo>
                  <a:lnTo>
                    <a:pt x="1265055" y="0"/>
                  </a:lnTo>
                  <a:lnTo>
                    <a:pt x="1265055" y="172231"/>
                  </a:lnTo>
                  <a:lnTo>
                    <a:pt x="0" y="172231"/>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0" tIns="13970" rIns="0" bIns="13970" numCol="1" spcCol="1270" anchor="ctr" anchorCtr="0">
              <a:noAutofit/>
            </a:bodyPr>
            <a:lstStyle/>
            <a:p>
              <a:pPr lvl="0" algn="l" defTabSz="488950">
                <a:lnSpc>
                  <a:spcPct val="90000"/>
                </a:lnSpc>
                <a:spcBef>
                  <a:spcPct val="0"/>
                </a:spcBef>
                <a:spcAft>
                  <a:spcPct val="35000"/>
                </a:spcAft>
              </a:pPr>
              <a:r>
                <a:rPr lang="ja-JP" altLang="en-US" sz="1100" kern="1200" dirty="0">
                  <a:latin typeface="メイリオ" panose="020B0604030504040204" pitchFamily="50" charset="-128"/>
                  <a:ea typeface="メイリオ" panose="020B0604030504040204" pitchFamily="50" charset="-128"/>
                  <a:cs typeface="メイリオ" panose="020B0604030504040204" pitchFamily="50" charset="-128"/>
                </a:rPr>
                <a:t>作業技術の獲得</a:t>
              </a:r>
            </a:p>
          </p:txBody>
        </p:sp>
        <p:sp>
          <p:nvSpPr>
            <p:cNvPr id="1036" name="円/楕円 1035"/>
            <p:cNvSpPr/>
            <p:nvPr/>
          </p:nvSpPr>
          <p:spPr>
            <a:xfrm>
              <a:off x="578582" y="1014241"/>
              <a:ext cx="62008" cy="61826"/>
            </a:xfrm>
            <a:prstGeom prst="ellipse">
              <a:avLst/>
            </a:prstGeom>
            <a:noFill/>
            <a:ln>
              <a:noFill/>
            </a:ln>
          </p:spPr>
          <p:style>
            <a:lnRef idx="2">
              <a:schemeClr val="lt1">
                <a:hueOff val="0"/>
                <a:satOff val="0"/>
                <a:lumOff val="0"/>
                <a:alphaOff val="0"/>
              </a:schemeClr>
            </a:lnRef>
            <a:fillRef idx="1">
              <a:schemeClr val="accent3">
                <a:alpha val="50000"/>
                <a:hueOff val="2463851"/>
                <a:satOff val="-13319"/>
                <a:lumOff val="-490"/>
                <a:alphaOff val="0"/>
              </a:schemeClr>
            </a:fillRef>
            <a:effectRef idx="0">
              <a:schemeClr val="accent3">
                <a:alpha val="50000"/>
                <a:hueOff val="2463851"/>
                <a:satOff val="-13319"/>
                <a:lumOff val="-490"/>
                <a:alphaOff val="0"/>
              </a:schemeClr>
            </a:effectRef>
            <a:fontRef idx="minor">
              <a:schemeClr val="tx1"/>
            </a:fontRef>
          </p:style>
        </p:sp>
        <p:sp>
          <p:nvSpPr>
            <p:cNvPr id="1037" name="フリーフォーム 1036"/>
            <p:cNvSpPr/>
            <p:nvPr/>
          </p:nvSpPr>
          <p:spPr>
            <a:xfrm>
              <a:off x="523713" y="1166095"/>
              <a:ext cx="1665207" cy="240533"/>
            </a:xfrm>
            <a:custGeom>
              <a:avLst/>
              <a:gdLst>
                <a:gd name="connsiteX0" fmla="*/ 0 w 1265055"/>
                <a:gd name="connsiteY0" fmla="*/ 0 h 172231"/>
                <a:gd name="connsiteX1" fmla="*/ 1265055 w 1265055"/>
                <a:gd name="connsiteY1" fmla="*/ 0 h 172231"/>
                <a:gd name="connsiteX2" fmla="*/ 1265055 w 1265055"/>
                <a:gd name="connsiteY2" fmla="*/ 172231 h 172231"/>
                <a:gd name="connsiteX3" fmla="*/ 0 w 1265055"/>
                <a:gd name="connsiteY3" fmla="*/ 172231 h 172231"/>
                <a:gd name="connsiteX4" fmla="*/ 0 w 1265055"/>
                <a:gd name="connsiteY4" fmla="*/ 0 h 17223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65055" h="172231">
                  <a:moveTo>
                    <a:pt x="0" y="0"/>
                  </a:moveTo>
                  <a:lnTo>
                    <a:pt x="1265055" y="0"/>
                  </a:lnTo>
                  <a:lnTo>
                    <a:pt x="1265055" y="172231"/>
                  </a:lnTo>
                  <a:lnTo>
                    <a:pt x="0" y="172231"/>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0" tIns="13970" rIns="0" bIns="13970" numCol="1" spcCol="1270" anchor="ctr" anchorCtr="0">
              <a:noAutofit/>
            </a:bodyPr>
            <a:lstStyle/>
            <a:p>
              <a:pPr lvl="0" algn="l" defTabSz="488950">
                <a:lnSpc>
                  <a:spcPct val="90000"/>
                </a:lnSpc>
                <a:spcBef>
                  <a:spcPct val="0"/>
                </a:spcBef>
                <a:spcAft>
                  <a:spcPct val="35000"/>
                </a:spcAft>
              </a:pPr>
              <a:r>
                <a:rPr lang="ja-JP" altLang="en-US" sz="1100" kern="1200" dirty="0">
                  <a:latin typeface="メイリオ" panose="020B0604030504040204" pitchFamily="50" charset="-128"/>
                  <a:ea typeface="メイリオ" panose="020B0604030504040204" pitchFamily="50" charset="-128"/>
                  <a:cs typeface="メイリオ" panose="020B0604030504040204" pitchFamily="50" charset="-128"/>
                </a:rPr>
                <a:t>ビジネスマナー習得　　　　</a:t>
              </a:r>
            </a:p>
          </p:txBody>
        </p:sp>
        <p:sp>
          <p:nvSpPr>
            <p:cNvPr id="1038" name="円/楕円 1037"/>
            <p:cNvSpPr/>
            <p:nvPr/>
          </p:nvSpPr>
          <p:spPr>
            <a:xfrm>
              <a:off x="890414" y="1775864"/>
              <a:ext cx="1271596" cy="1271596"/>
            </a:xfrm>
            <a:prstGeom prst="ellipse">
              <a:avLst/>
            </a:prstGeom>
          </p:spPr>
          <p:style>
            <a:lnRef idx="2">
              <a:schemeClr val="lt1">
                <a:hueOff val="0"/>
                <a:satOff val="0"/>
                <a:lumOff val="0"/>
                <a:alphaOff val="0"/>
              </a:schemeClr>
            </a:lnRef>
            <a:fillRef idx="1">
              <a:schemeClr val="accent3">
                <a:alpha val="50000"/>
                <a:hueOff val="3285135"/>
                <a:satOff val="-17759"/>
                <a:lumOff val="-654"/>
                <a:alphaOff val="0"/>
              </a:schemeClr>
            </a:fillRef>
            <a:effectRef idx="0">
              <a:schemeClr val="accent3">
                <a:alpha val="50000"/>
                <a:hueOff val="3285135"/>
                <a:satOff val="-17759"/>
                <a:lumOff val="-654"/>
                <a:alphaOff val="0"/>
              </a:schemeClr>
            </a:effectRef>
            <a:fontRef idx="minor">
              <a:schemeClr val="tx1"/>
            </a:fontRef>
          </p:style>
        </p:sp>
        <p:sp>
          <p:nvSpPr>
            <p:cNvPr id="1039" name="円/楕円 1038"/>
            <p:cNvSpPr/>
            <p:nvPr/>
          </p:nvSpPr>
          <p:spPr>
            <a:xfrm>
              <a:off x="867001" y="1916455"/>
              <a:ext cx="236275" cy="236275"/>
            </a:xfrm>
            <a:prstGeom prst="ellipse">
              <a:avLst/>
            </a:prstGeom>
          </p:spPr>
          <p:style>
            <a:lnRef idx="2">
              <a:schemeClr val="lt1">
                <a:hueOff val="0"/>
                <a:satOff val="0"/>
                <a:lumOff val="0"/>
                <a:alphaOff val="0"/>
              </a:schemeClr>
            </a:lnRef>
            <a:fillRef idx="1">
              <a:schemeClr val="accent3">
                <a:alpha val="50000"/>
                <a:hueOff val="4106419"/>
                <a:satOff val="-22199"/>
                <a:lumOff val="-817"/>
                <a:alphaOff val="0"/>
              </a:schemeClr>
            </a:fillRef>
            <a:effectRef idx="0">
              <a:schemeClr val="accent3">
                <a:alpha val="50000"/>
                <a:hueOff val="4106419"/>
                <a:satOff val="-22199"/>
                <a:lumOff val="-817"/>
                <a:alphaOff val="0"/>
              </a:schemeClr>
            </a:effectRef>
            <a:fontRef idx="minor">
              <a:schemeClr val="tx1"/>
            </a:fontRef>
          </p:style>
        </p:sp>
        <p:sp>
          <p:nvSpPr>
            <p:cNvPr id="1041" name="フリーフォーム 1040"/>
            <p:cNvSpPr/>
            <p:nvPr/>
          </p:nvSpPr>
          <p:spPr>
            <a:xfrm>
              <a:off x="989874" y="2066614"/>
              <a:ext cx="1265055" cy="172231"/>
            </a:xfrm>
            <a:custGeom>
              <a:avLst/>
              <a:gdLst>
                <a:gd name="connsiteX0" fmla="*/ 0 w 1265055"/>
                <a:gd name="connsiteY0" fmla="*/ 0 h 172231"/>
                <a:gd name="connsiteX1" fmla="*/ 1265055 w 1265055"/>
                <a:gd name="connsiteY1" fmla="*/ 0 h 172231"/>
                <a:gd name="connsiteX2" fmla="*/ 1265055 w 1265055"/>
                <a:gd name="connsiteY2" fmla="*/ 172231 h 172231"/>
                <a:gd name="connsiteX3" fmla="*/ 0 w 1265055"/>
                <a:gd name="connsiteY3" fmla="*/ 172231 h 172231"/>
                <a:gd name="connsiteX4" fmla="*/ 0 w 1265055"/>
                <a:gd name="connsiteY4" fmla="*/ 0 h 17223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65055" h="172231">
                  <a:moveTo>
                    <a:pt x="0" y="0"/>
                  </a:moveTo>
                  <a:lnTo>
                    <a:pt x="1265055" y="0"/>
                  </a:lnTo>
                  <a:lnTo>
                    <a:pt x="1265055" y="172231"/>
                  </a:lnTo>
                  <a:lnTo>
                    <a:pt x="0" y="172231"/>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0" tIns="13970" rIns="0" bIns="13970" numCol="1" spcCol="1270" anchor="ctr" anchorCtr="0">
              <a:noAutofit/>
            </a:bodyPr>
            <a:lstStyle/>
            <a:p>
              <a:pPr lvl="0" algn="l" defTabSz="488950">
                <a:lnSpc>
                  <a:spcPct val="90000"/>
                </a:lnSpc>
                <a:spcBef>
                  <a:spcPct val="0"/>
                </a:spcBef>
                <a:spcAft>
                  <a:spcPct val="35000"/>
                </a:spcAft>
              </a:pPr>
              <a:r>
                <a:rPr lang="ja-JP" altLang="en-US" sz="1100" kern="1200" dirty="0">
                  <a:latin typeface="メイリオ" panose="020B0604030504040204" pitchFamily="50" charset="-128"/>
                  <a:ea typeface="メイリオ" panose="020B0604030504040204" pitchFamily="50" charset="-128"/>
                  <a:cs typeface="メイリオ" panose="020B0604030504040204" pitchFamily="50" charset="-128"/>
                </a:rPr>
                <a:t>出向業務経験</a:t>
              </a:r>
            </a:p>
          </p:txBody>
        </p:sp>
        <p:sp>
          <p:nvSpPr>
            <p:cNvPr id="1043" name="フリーフォーム 1042"/>
            <p:cNvSpPr/>
            <p:nvPr/>
          </p:nvSpPr>
          <p:spPr>
            <a:xfrm>
              <a:off x="778458" y="2217953"/>
              <a:ext cx="1647148" cy="257417"/>
            </a:xfrm>
            <a:custGeom>
              <a:avLst/>
              <a:gdLst>
                <a:gd name="connsiteX0" fmla="*/ 0 w 1265055"/>
                <a:gd name="connsiteY0" fmla="*/ 0 h 172231"/>
                <a:gd name="connsiteX1" fmla="*/ 1265055 w 1265055"/>
                <a:gd name="connsiteY1" fmla="*/ 0 h 172231"/>
                <a:gd name="connsiteX2" fmla="*/ 1265055 w 1265055"/>
                <a:gd name="connsiteY2" fmla="*/ 172231 h 172231"/>
                <a:gd name="connsiteX3" fmla="*/ 0 w 1265055"/>
                <a:gd name="connsiteY3" fmla="*/ 172231 h 172231"/>
                <a:gd name="connsiteX4" fmla="*/ 0 w 1265055"/>
                <a:gd name="connsiteY4" fmla="*/ 0 h 17223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65055" h="172231">
                  <a:moveTo>
                    <a:pt x="0" y="0"/>
                  </a:moveTo>
                  <a:lnTo>
                    <a:pt x="1265055" y="0"/>
                  </a:lnTo>
                  <a:lnTo>
                    <a:pt x="1265055" y="172231"/>
                  </a:lnTo>
                  <a:lnTo>
                    <a:pt x="0" y="172231"/>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0" tIns="13970" rIns="0" bIns="13970" numCol="1" spcCol="1270" anchor="ctr" anchorCtr="0">
              <a:noAutofit/>
            </a:bodyPr>
            <a:lstStyle/>
            <a:p>
              <a:pPr lvl="0" algn="l" defTabSz="488950">
                <a:lnSpc>
                  <a:spcPct val="90000"/>
                </a:lnSpc>
                <a:spcBef>
                  <a:spcPct val="0"/>
                </a:spcBef>
                <a:spcAft>
                  <a:spcPct val="35000"/>
                </a:spcAft>
              </a:pPr>
              <a:r>
                <a:rPr lang="ja-JP" altLang="en-US" sz="1100" kern="1200" dirty="0">
                  <a:latin typeface="メイリオ" panose="020B0604030504040204" pitchFamily="50" charset="-128"/>
                  <a:ea typeface="メイリオ" panose="020B0604030504040204" pitchFamily="50" charset="-128"/>
                  <a:cs typeface="メイリオ" panose="020B0604030504040204" pitchFamily="50" charset="-128"/>
                </a:rPr>
                <a:t>協働作業のリ</a:t>
              </a:r>
              <a:r>
                <a:rPr lang="ja-JP" altLang="en-US" sz="1100" dirty="0">
                  <a:latin typeface="メイリオ" panose="020B0604030504040204" pitchFamily="50" charset="-128"/>
                  <a:ea typeface="メイリオ" panose="020B0604030504040204" pitchFamily="50" charset="-128"/>
                  <a:cs typeface="メイリオ" panose="020B0604030504040204" pitchFamily="50" charset="-128"/>
                </a:rPr>
                <a:t>ー</a:t>
              </a:r>
              <a:r>
                <a:rPr lang="ja-JP" altLang="en-US" sz="1100" kern="1200" dirty="0">
                  <a:latin typeface="メイリオ" panose="020B0604030504040204" pitchFamily="50" charset="-128"/>
                  <a:ea typeface="メイリオ" panose="020B0604030504040204" pitchFamily="50" charset="-128"/>
                  <a:cs typeface="メイリオ" panose="020B0604030504040204" pitchFamily="50" charset="-128"/>
                </a:rPr>
                <a:t>ダー</a:t>
              </a:r>
            </a:p>
          </p:txBody>
        </p:sp>
        <p:sp>
          <p:nvSpPr>
            <p:cNvPr id="1045" name="フリーフォーム 1044"/>
            <p:cNvSpPr/>
            <p:nvPr/>
          </p:nvSpPr>
          <p:spPr>
            <a:xfrm>
              <a:off x="1117260" y="2647338"/>
              <a:ext cx="930038" cy="172231"/>
            </a:xfrm>
            <a:custGeom>
              <a:avLst/>
              <a:gdLst>
                <a:gd name="connsiteX0" fmla="*/ 0 w 1265055"/>
                <a:gd name="connsiteY0" fmla="*/ 0 h 172231"/>
                <a:gd name="connsiteX1" fmla="*/ 1265055 w 1265055"/>
                <a:gd name="connsiteY1" fmla="*/ 0 h 172231"/>
                <a:gd name="connsiteX2" fmla="*/ 1265055 w 1265055"/>
                <a:gd name="connsiteY2" fmla="*/ 172231 h 172231"/>
                <a:gd name="connsiteX3" fmla="*/ 0 w 1265055"/>
                <a:gd name="connsiteY3" fmla="*/ 172231 h 172231"/>
                <a:gd name="connsiteX4" fmla="*/ 0 w 1265055"/>
                <a:gd name="connsiteY4" fmla="*/ 0 h 17223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65055" h="172231">
                  <a:moveTo>
                    <a:pt x="0" y="0"/>
                  </a:moveTo>
                  <a:lnTo>
                    <a:pt x="1265055" y="0"/>
                  </a:lnTo>
                  <a:lnTo>
                    <a:pt x="1265055" y="172231"/>
                  </a:lnTo>
                  <a:lnTo>
                    <a:pt x="0" y="172231"/>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0" tIns="13970" rIns="0" bIns="13970" numCol="1" spcCol="1270" anchor="ctr" anchorCtr="0">
              <a:noAutofit/>
            </a:bodyPr>
            <a:lstStyle/>
            <a:p>
              <a:pPr lvl="0" algn="l" defTabSz="488950">
                <a:lnSpc>
                  <a:spcPct val="90000"/>
                </a:lnSpc>
                <a:spcBef>
                  <a:spcPct val="0"/>
                </a:spcBef>
                <a:spcAft>
                  <a:spcPct val="35000"/>
                </a:spcAft>
              </a:pPr>
              <a:r>
                <a:rPr lang="ja-JP" altLang="en-US" sz="1100" kern="1200" dirty="0">
                  <a:latin typeface="メイリオ" panose="020B0604030504040204" pitchFamily="50" charset="-128"/>
                  <a:ea typeface="メイリオ" panose="020B0604030504040204" pitchFamily="50" charset="-128"/>
                  <a:cs typeface="メイリオ" panose="020B0604030504040204" pitchFamily="50" charset="-128"/>
                </a:rPr>
                <a:t>企業見学</a:t>
              </a:r>
            </a:p>
          </p:txBody>
        </p:sp>
        <p:sp>
          <p:nvSpPr>
            <p:cNvPr id="1047" name="フリーフォーム 1046"/>
            <p:cNvSpPr/>
            <p:nvPr/>
          </p:nvSpPr>
          <p:spPr>
            <a:xfrm>
              <a:off x="788095" y="2435133"/>
              <a:ext cx="1720440" cy="201343"/>
            </a:xfrm>
            <a:custGeom>
              <a:avLst/>
              <a:gdLst>
                <a:gd name="connsiteX0" fmla="*/ 0 w 1265055"/>
                <a:gd name="connsiteY0" fmla="*/ 0 h 172231"/>
                <a:gd name="connsiteX1" fmla="*/ 1265055 w 1265055"/>
                <a:gd name="connsiteY1" fmla="*/ 0 h 172231"/>
                <a:gd name="connsiteX2" fmla="*/ 1265055 w 1265055"/>
                <a:gd name="connsiteY2" fmla="*/ 172231 h 172231"/>
                <a:gd name="connsiteX3" fmla="*/ 0 w 1265055"/>
                <a:gd name="connsiteY3" fmla="*/ 172231 h 172231"/>
                <a:gd name="connsiteX4" fmla="*/ 0 w 1265055"/>
                <a:gd name="connsiteY4" fmla="*/ 0 h 17223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65055" h="172231">
                  <a:moveTo>
                    <a:pt x="0" y="0"/>
                  </a:moveTo>
                  <a:lnTo>
                    <a:pt x="1265055" y="0"/>
                  </a:lnTo>
                  <a:lnTo>
                    <a:pt x="1265055" y="172231"/>
                  </a:lnTo>
                  <a:lnTo>
                    <a:pt x="0" y="172231"/>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0" tIns="13970" rIns="0" bIns="13970" numCol="1" spcCol="1270" anchor="ctr" anchorCtr="0">
              <a:noAutofit/>
            </a:bodyPr>
            <a:lstStyle/>
            <a:p>
              <a:pPr lvl="0" algn="l" defTabSz="488950">
                <a:lnSpc>
                  <a:spcPct val="90000"/>
                </a:lnSpc>
                <a:spcBef>
                  <a:spcPct val="0"/>
                </a:spcBef>
                <a:spcAft>
                  <a:spcPct val="35000"/>
                </a:spcAft>
              </a:pPr>
              <a:r>
                <a:rPr lang="ja-JP" altLang="en-US" sz="1100" kern="1200" dirty="0">
                  <a:latin typeface="メイリオ" panose="020B0604030504040204" pitchFamily="50" charset="-128"/>
                  <a:ea typeface="メイリオ" panose="020B0604030504040204" pitchFamily="50" charset="-128"/>
                  <a:cs typeface="メイリオ" panose="020B0604030504040204" pitchFamily="50" charset="-128"/>
                </a:rPr>
                <a:t>履歴書等の作成練習</a:t>
              </a:r>
            </a:p>
          </p:txBody>
        </p:sp>
        <p:sp>
          <p:nvSpPr>
            <p:cNvPr id="1048" name="円/楕円 1047"/>
            <p:cNvSpPr/>
            <p:nvPr/>
          </p:nvSpPr>
          <p:spPr>
            <a:xfrm>
              <a:off x="2482623" y="2439125"/>
              <a:ext cx="1315596" cy="1313207"/>
            </a:xfrm>
            <a:prstGeom prst="ellipse">
              <a:avLst/>
            </a:prstGeom>
          </p:spPr>
          <p:style>
            <a:lnRef idx="2">
              <a:schemeClr val="lt1">
                <a:hueOff val="0"/>
                <a:satOff val="0"/>
                <a:lumOff val="0"/>
                <a:alphaOff val="0"/>
              </a:schemeClr>
            </a:lnRef>
            <a:fillRef idx="1">
              <a:schemeClr val="accent3">
                <a:alpha val="50000"/>
                <a:hueOff val="7391554"/>
                <a:satOff val="-39959"/>
                <a:lumOff val="-1471"/>
                <a:alphaOff val="0"/>
              </a:schemeClr>
            </a:fillRef>
            <a:effectRef idx="0">
              <a:schemeClr val="accent3">
                <a:alpha val="50000"/>
                <a:hueOff val="7391554"/>
                <a:satOff val="-39959"/>
                <a:lumOff val="-1471"/>
                <a:alphaOff val="0"/>
              </a:schemeClr>
            </a:effectRef>
            <a:fontRef idx="minor">
              <a:schemeClr val="tx1"/>
            </a:fontRef>
          </p:style>
        </p:sp>
        <p:sp>
          <p:nvSpPr>
            <p:cNvPr id="1049" name="円/楕円 1048"/>
            <p:cNvSpPr/>
            <p:nvPr/>
          </p:nvSpPr>
          <p:spPr>
            <a:xfrm>
              <a:off x="2364485" y="2615317"/>
              <a:ext cx="236275" cy="236275"/>
            </a:xfrm>
            <a:prstGeom prst="ellipse">
              <a:avLst/>
            </a:prstGeom>
          </p:spPr>
          <p:style>
            <a:lnRef idx="2">
              <a:schemeClr val="lt1">
                <a:hueOff val="0"/>
                <a:satOff val="0"/>
                <a:lumOff val="0"/>
                <a:alphaOff val="0"/>
              </a:schemeClr>
            </a:lnRef>
            <a:fillRef idx="1">
              <a:schemeClr val="accent3">
                <a:alpha val="50000"/>
                <a:hueOff val="8212838"/>
                <a:satOff val="-44398"/>
                <a:lumOff val="-1634"/>
                <a:alphaOff val="0"/>
              </a:schemeClr>
            </a:fillRef>
            <a:effectRef idx="0">
              <a:schemeClr val="accent3">
                <a:alpha val="50000"/>
                <a:hueOff val="8212838"/>
                <a:satOff val="-44398"/>
                <a:lumOff val="-1634"/>
                <a:alphaOff val="0"/>
              </a:schemeClr>
            </a:effectRef>
            <a:fontRef idx="minor">
              <a:schemeClr val="tx1"/>
            </a:fontRef>
          </p:style>
        </p:sp>
        <p:sp>
          <p:nvSpPr>
            <p:cNvPr id="1050" name="フリーフォーム 1049"/>
            <p:cNvSpPr/>
            <p:nvPr/>
          </p:nvSpPr>
          <p:spPr>
            <a:xfrm>
              <a:off x="2602830" y="2575678"/>
              <a:ext cx="2577709" cy="295467"/>
            </a:xfrm>
            <a:custGeom>
              <a:avLst/>
              <a:gdLst>
                <a:gd name="connsiteX0" fmla="*/ 0 w 2577711"/>
                <a:gd name="connsiteY0" fmla="*/ 0 h 295467"/>
                <a:gd name="connsiteX1" fmla="*/ 2577711 w 2577711"/>
                <a:gd name="connsiteY1" fmla="*/ 0 h 295467"/>
                <a:gd name="connsiteX2" fmla="*/ 2577711 w 2577711"/>
                <a:gd name="connsiteY2" fmla="*/ 295467 h 295467"/>
                <a:gd name="connsiteX3" fmla="*/ 0 w 2577711"/>
                <a:gd name="connsiteY3" fmla="*/ 295467 h 295467"/>
                <a:gd name="connsiteX4" fmla="*/ 0 w 2577711"/>
                <a:gd name="connsiteY4" fmla="*/ 0 h 2954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77711" h="295467">
                  <a:moveTo>
                    <a:pt x="0" y="0"/>
                  </a:moveTo>
                  <a:lnTo>
                    <a:pt x="2577711" y="0"/>
                  </a:lnTo>
                  <a:lnTo>
                    <a:pt x="2577711" y="295467"/>
                  </a:lnTo>
                  <a:lnTo>
                    <a:pt x="0" y="295467"/>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0" tIns="16510" rIns="0" bIns="16510" numCol="1" spcCol="1270" anchor="ctr" anchorCtr="0">
              <a:noAutofit/>
            </a:bodyPr>
            <a:lstStyle/>
            <a:p>
              <a:pPr lvl="0" algn="l" defTabSz="577850">
                <a:lnSpc>
                  <a:spcPct val="90000"/>
                </a:lnSpc>
                <a:spcBef>
                  <a:spcPct val="0"/>
                </a:spcBef>
                <a:spcAft>
                  <a:spcPct val="35000"/>
                </a:spcAft>
              </a:pPr>
              <a:r>
                <a:rPr lang="ja-JP" altLang="en-US" sz="1300" dirty="0">
                  <a:latin typeface="メイリオ" panose="020B0604030504040204" pitchFamily="50" charset="-128"/>
                  <a:ea typeface="メイリオ" panose="020B0604030504040204" pitchFamily="50" charset="-128"/>
                  <a:cs typeface="メイリオ" panose="020B0604030504040204" pitchFamily="50" charset="-128"/>
                </a:rPr>
                <a:t>就職活動期</a:t>
              </a:r>
              <a:r>
                <a:rPr lang="ja-JP" altLang="en-US" sz="1300" kern="1200" dirty="0">
                  <a:latin typeface="メイリオ" panose="020B0604030504040204" pitchFamily="50" charset="-128"/>
                  <a:ea typeface="メイリオ" panose="020B0604030504040204" pitchFamily="50" charset="-128"/>
                  <a:cs typeface="メイリオ" panose="020B0604030504040204" pitchFamily="50" charset="-128"/>
                </a:rPr>
                <a:t>（１２か月間）</a:t>
              </a:r>
            </a:p>
          </p:txBody>
        </p:sp>
        <p:sp>
          <p:nvSpPr>
            <p:cNvPr id="1051" name="フリーフォーム 1050"/>
            <p:cNvSpPr/>
            <p:nvPr/>
          </p:nvSpPr>
          <p:spPr>
            <a:xfrm>
              <a:off x="2784327" y="2939629"/>
              <a:ext cx="1263818" cy="172400"/>
            </a:xfrm>
            <a:custGeom>
              <a:avLst/>
              <a:gdLst>
                <a:gd name="connsiteX0" fmla="*/ 0 w 1263819"/>
                <a:gd name="connsiteY0" fmla="*/ 0 h 172400"/>
                <a:gd name="connsiteX1" fmla="*/ 1263819 w 1263819"/>
                <a:gd name="connsiteY1" fmla="*/ 0 h 172400"/>
                <a:gd name="connsiteX2" fmla="*/ 1263819 w 1263819"/>
                <a:gd name="connsiteY2" fmla="*/ 172400 h 172400"/>
                <a:gd name="connsiteX3" fmla="*/ 0 w 1263819"/>
                <a:gd name="connsiteY3" fmla="*/ 172400 h 172400"/>
                <a:gd name="connsiteX4" fmla="*/ 0 w 1263819"/>
                <a:gd name="connsiteY4" fmla="*/ 0 h 172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63819" h="172400">
                  <a:moveTo>
                    <a:pt x="0" y="0"/>
                  </a:moveTo>
                  <a:lnTo>
                    <a:pt x="1263819" y="0"/>
                  </a:lnTo>
                  <a:lnTo>
                    <a:pt x="1263819" y="172400"/>
                  </a:lnTo>
                  <a:lnTo>
                    <a:pt x="0" y="172400"/>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0" tIns="13970" rIns="0" bIns="13970" numCol="1" spcCol="1270" anchor="ctr" anchorCtr="0">
              <a:noAutofit/>
            </a:bodyPr>
            <a:lstStyle/>
            <a:p>
              <a:pPr lvl="0" algn="l" defTabSz="488950">
                <a:lnSpc>
                  <a:spcPct val="90000"/>
                </a:lnSpc>
                <a:spcBef>
                  <a:spcPct val="0"/>
                </a:spcBef>
                <a:spcAft>
                  <a:spcPct val="35000"/>
                </a:spcAft>
              </a:pPr>
              <a:r>
                <a:rPr lang="ja-JP" altLang="en-US" sz="1100" kern="1200" dirty="0">
                  <a:latin typeface="メイリオ" panose="020B0604030504040204" pitchFamily="50" charset="-128"/>
                  <a:ea typeface="メイリオ" panose="020B0604030504040204" pitchFamily="50" charset="-128"/>
                  <a:cs typeface="メイリオ" panose="020B0604030504040204" pitchFamily="50" charset="-128"/>
                </a:rPr>
                <a:t>企業実習</a:t>
              </a:r>
            </a:p>
          </p:txBody>
        </p:sp>
        <p:sp>
          <p:nvSpPr>
            <p:cNvPr id="1053" name="フリーフォーム 1052"/>
            <p:cNvSpPr/>
            <p:nvPr/>
          </p:nvSpPr>
          <p:spPr>
            <a:xfrm>
              <a:off x="2793590" y="3119347"/>
              <a:ext cx="1263818" cy="172400"/>
            </a:xfrm>
            <a:custGeom>
              <a:avLst/>
              <a:gdLst>
                <a:gd name="connsiteX0" fmla="*/ 0 w 1263819"/>
                <a:gd name="connsiteY0" fmla="*/ 0 h 172400"/>
                <a:gd name="connsiteX1" fmla="*/ 1263819 w 1263819"/>
                <a:gd name="connsiteY1" fmla="*/ 0 h 172400"/>
                <a:gd name="connsiteX2" fmla="*/ 1263819 w 1263819"/>
                <a:gd name="connsiteY2" fmla="*/ 172400 h 172400"/>
                <a:gd name="connsiteX3" fmla="*/ 0 w 1263819"/>
                <a:gd name="connsiteY3" fmla="*/ 172400 h 172400"/>
                <a:gd name="connsiteX4" fmla="*/ 0 w 1263819"/>
                <a:gd name="connsiteY4" fmla="*/ 0 h 172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63819" h="172400">
                  <a:moveTo>
                    <a:pt x="0" y="0"/>
                  </a:moveTo>
                  <a:lnTo>
                    <a:pt x="1263819" y="0"/>
                  </a:lnTo>
                  <a:lnTo>
                    <a:pt x="1263819" y="172400"/>
                  </a:lnTo>
                  <a:lnTo>
                    <a:pt x="0" y="172400"/>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0" tIns="13970" rIns="0" bIns="13970" numCol="1" spcCol="1270" anchor="ctr" anchorCtr="0">
              <a:noAutofit/>
            </a:bodyPr>
            <a:lstStyle/>
            <a:p>
              <a:pPr lvl="0" algn="l" defTabSz="488950">
                <a:lnSpc>
                  <a:spcPct val="90000"/>
                </a:lnSpc>
                <a:spcBef>
                  <a:spcPct val="0"/>
                </a:spcBef>
                <a:spcAft>
                  <a:spcPct val="35000"/>
                </a:spcAft>
              </a:pPr>
              <a:r>
                <a:rPr lang="ja-JP" altLang="en-US" sz="1100" kern="1200" dirty="0">
                  <a:latin typeface="メイリオ" panose="020B0604030504040204" pitchFamily="50" charset="-128"/>
                  <a:ea typeface="メイリオ" panose="020B0604030504040204" pitchFamily="50" charset="-128"/>
                  <a:cs typeface="メイリオ" panose="020B0604030504040204" pitchFamily="50" charset="-128"/>
                </a:rPr>
                <a:t>後輩指導</a:t>
              </a:r>
            </a:p>
          </p:txBody>
        </p:sp>
        <p:sp>
          <p:nvSpPr>
            <p:cNvPr id="1055" name="フリーフォーム 1054"/>
            <p:cNvSpPr/>
            <p:nvPr/>
          </p:nvSpPr>
          <p:spPr>
            <a:xfrm>
              <a:off x="2806064" y="3295952"/>
              <a:ext cx="1263818" cy="172400"/>
            </a:xfrm>
            <a:custGeom>
              <a:avLst/>
              <a:gdLst>
                <a:gd name="connsiteX0" fmla="*/ 0 w 1263819"/>
                <a:gd name="connsiteY0" fmla="*/ 0 h 172400"/>
                <a:gd name="connsiteX1" fmla="*/ 1263819 w 1263819"/>
                <a:gd name="connsiteY1" fmla="*/ 0 h 172400"/>
                <a:gd name="connsiteX2" fmla="*/ 1263819 w 1263819"/>
                <a:gd name="connsiteY2" fmla="*/ 172400 h 172400"/>
                <a:gd name="connsiteX3" fmla="*/ 0 w 1263819"/>
                <a:gd name="connsiteY3" fmla="*/ 172400 h 172400"/>
                <a:gd name="connsiteX4" fmla="*/ 0 w 1263819"/>
                <a:gd name="connsiteY4" fmla="*/ 0 h 172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63819" h="172400">
                  <a:moveTo>
                    <a:pt x="0" y="0"/>
                  </a:moveTo>
                  <a:lnTo>
                    <a:pt x="1263819" y="0"/>
                  </a:lnTo>
                  <a:lnTo>
                    <a:pt x="1263819" y="172400"/>
                  </a:lnTo>
                  <a:lnTo>
                    <a:pt x="0" y="172400"/>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0" tIns="13970" rIns="0" bIns="13970" numCol="1" spcCol="1270" anchor="ctr" anchorCtr="0">
              <a:noAutofit/>
            </a:bodyPr>
            <a:lstStyle/>
            <a:p>
              <a:pPr lvl="0" algn="l" defTabSz="488950">
                <a:lnSpc>
                  <a:spcPct val="90000"/>
                </a:lnSpc>
                <a:spcBef>
                  <a:spcPct val="0"/>
                </a:spcBef>
                <a:spcAft>
                  <a:spcPct val="35000"/>
                </a:spcAft>
              </a:pPr>
              <a:r>
                <a:rPr lang="ja-JP" altLang="en-US" sz="1100" kern="1200" dirty="0">
                  <a:latin typeface="メイリオ" panose="020B0604030504040204" pitchFamily="50" charset="-128"/>
                  <a:ea typeface="メイリオ" panose="020B0604030504040204" pitchFamily="50" charset="-128"/>
                  <a:cs typeface="メイリオ" panose="020B0604030504040204" pitchFamily="50" charset="-128"/>
                </a:rPr>
                <a:t>就職活動</a:t>
              </a:r>
            </a:p>
          </p:txBody>
        </p:sp>
        <p:sp>
          <p:nvSpPr>
            <p:cNvPr id="1040" name="フリーフォーム 1039"/>
            <p:cNvSpPr/>
            <p:nvPr/>
          </p:nvSpPr>
          <p:spPr>
            <a:xfrm>
              <a:off x="515196" y="1708650"/>
              <a:ext cx="3590214" cy="273882"/>
            </a:xfrm>
            <a:custGeom>
              <a:avLst/>
              <a:gdLst>
                <a:gd name="connsiteX0" fmla="*/ 0 w 2739885"/>
                <a:gd name="connsiteY0" fmla="*/ 0 h 151563"/>
                <a:gd name="connsiteX1" fmla="*/ 2739885 w 2739885"/>
                <a:gd name="connsiteY1" fmla="*/ 0 h 151563"/>
                <a:gd name="connsiteX2" fmla="*/ 2739885 w 2739885"/>
                <a:gd name="connsiteY2" fmla="*/ 151563 h 151563"/>
                <a:gd name="connsiteX3" fmla="*/ 0 w 2739885"/>
                <a:gd name="connsiteY3" fmla="*/ 151563 h 151563"/>
                <a:gd name="connsiteX4" fmla="*/ 0 w 2739885"/>
                <a:gd name="connsiteY4" fmla="*/ 0 h 15156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39885" h="151563">
                  <a:moveTo>
                    <a:pt x="0" y="0"/>
                  </a:moveTo>
                  <a:lnTo>
                    <a:pt x="2739885" y="0"/>
                  </a:lnTo>
                  <a:lnTo>
                    <a:pt x="2739885" y="151563"/>
                  </a:lnTo>
                  <a:lnTo>
                    <a:pt x="0" y="151563"/>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0" tIns="16510" rIns="0" bIns="16510" numCol="1" spcCol="1270" anchor="ctr" anchorCtr="0">
              <a:noAutofit/>
            </a:bodyPr>
            <a:lstStyle/>
            <a:p>
              <a:pPr lvl="0" algn="l" defTabSz="577850">
                <a:lnSpc>
                  <a:spcPct val="90000"/>
                </a:lnSpc>
                <a:spcBef>
                  <a:spcPct val="0"/>
                </a:spcBef>
                <a:spcAft>
                  <a:spcPct val="35000"/>
                </a:spcAft>
              </a:pPr>
              <a:r>
                <a:rPr lang="ja-JP" altLang="en-US" sz="1300" dirty="0">
                  <a:latin typeface="メイリオ" panose="020B0604030504040204" pitchFamily="50" charset="-128"/>
                  <a:ea typeface="メイリオ" panose="020B0604030504040204" pitchFamily="50" charset="-128"/>
                  <a:cs typeface="メイリオ" panose="020B0604030504040204" pitchFamily="50" charset="-128"/>
                </a:rPr>
                <a:t>ステップアップ期</a:t>
              </a:r>
              <a:r>
                <a:rPr lang="ja-JP" altLang="en-US" sz="1300" kern="1200" dirty="0">
                  <a:latin typeface="メイリオ" panose="020B0604030504040204" pitchFamily="50" charset="-128"/>
                  <a:ea typeface="メイリオ" panose="020B0604030504040204" pitchFamily="50" charset="-128"/>
                  <a:cs typeface="メイリオ" panose="020B0604030504040204" pitchFamily="50" charset="-128"/>
                </a:rPr>
                <a:t>（１２か月間）</a:t>
              </a:r>
            </a:p>
          </p:txBody>
        </p:sp>
      </p:grpSp>
      <p:sp>
        <p:nvSpPr>
          <p:cNvPr id="38" name="正方形/長方形 37"/>
          <p:cNvSpPr/>
          <p:nvPr/>
        </p:nvSpPr>
        <p:spPr>
          <a:xfrm>
            <a:off x="214700" y="149877"/>
            <a:ext cx="2236510" cy="400110"/>
          </a:xfrm>
          <a:prstGeom prst="rect">
            <a:avLst/>
          </a:prstGeom>
        </p:spPr>
        <p:txBody>
          <a:bodyPr wrap="none">
            <a:spAutoFit/>
          </a:bodyPr>
          <a:lstStyle/>
          <a:p>
            <a:r>
              <a:rPr lang="ja-JP" altLang="en-US" sz="2000" b="1" dirty="0">
                <a:solidFill>
                  <a:schemeClr val="accent2">
                    <a:lumMod val="50000"/>
                  </a:schemeClr>
                </a:solidFill>
                <a:latin typeface="メイリオ" panose="020B0604030504040204" pitchFamily="50" charset="-128"/>
                <a:ea typeface="メイリオ" panose="020B0604030504040204" pitchFamily="50" charset="-128"/>
                <a:cs typeface="メイリオ" panose="020B0604030504040204" pitchFamily="50" charset="-128"/>
              </a:rPr>
              <a:t>就職までのながれ</a:t>
            </a:r>
          </a:p>
        </p:txBody>
      </p:sp>
      <p:sp>
        <p:nvSpPr>
          <p:cNvPr id="39" name="矢印: 上 8"/>
          <p:cNvSpPr/>
          <p:nvPr/>
        </p:nvSpPr>
        <p:spPr>
          <a:xfrm rot="7486288">
            <a:off x="2405192" y="316067"/>
            <a:ext cx="1308633" cy="1728140"/>
          </a:xfrm>
          <a:prstGeom prst="upArrow">
            <a:avLst>
              <a:gd name="adj1" fmla="val 43591"/>
              <a:gd name="adj2" fmla="val 60946"/>
            </a:avLst>
          </a:prstGeom>
          <a:gradFill flip="none" rotWithShape="1">
            <a:gsLst>
              <a:gs pos="0">
                <a:schemeClr val="accent3">
                  <a:lumMod val="5000"/>
                  <a:lumOff val="95000"/>
                  <a:alpha val="40000"/>
                </a:schemeClr>
              </a:gs>
              <a:gs pos="59000">
                <a:schemeClr val="accent3">
                  <a:lumMod val="45000"/>
                  <a:lumOff val="55000"/>
                </a:schemeClr>
              </a:gs>
              <a:gs pos="83000">
                <a:schemeClr val="accent3">
                  <a:lumMod val="45000"/>
                  <a:lumOff val="55000"/>
                </a:schemeClr>
              </a:gs>
              <a:gs pos="100000">
                <a:schemeClr val="accent3">
                  <a:lumMod val="30000"/>
                  <a:lumOff val="70000"/>
                </a:schemeClr>
              </a:gs>
            </a:gsLst>
            <a:lin ang="8100000" scaled="1"/>
            <a:tileRect/>
          </a:gradFill>
          <a:ln>
            <a:noFill/>
          </a:ln>
          <a:effectLst>
            <a:innerShdw blurRad="63500" dist="50800" dir="16200000">
              <a:prstClr val="black">
                <a:alpha val="50000"/>
              </a:prstClr>
            </a:innerShdw>
            <a:softEdge rad="63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attFill prst="dashUpDiag">
                <a:fgClr>
                  <a:schemeClr val="lt1"/>
                </a:fgClr>
                <a:bgClr>
                  <a:schemeClr val="bg1"/>
                </a:bgClr>
              </a:patt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40" name="正方形/長方形 39"/>
          <p:cNvSpPr/>
          <p:nvPr/>
        </p:nvSpPr>
        <p:spPr>
          <a:xfrm>
            <a:off x="4454083" y="96607"/>
            <a:ext cx="1883849" cy="400110"/>
          </a:xfrm>
          <a:prstGeom prst="rect">
            <a:avLst/>
          </a:prstGeom>
        </p:spPr>
        <p:txBody>
          <a:bodyPr wrap="none">
            <a:spAutoFit/>
          </a:bodyPr>
          <a:lstStyle/>
          <a:p>
            <a:r>
              <a:rPr lang="ja-JP" altLang="en-US" sz="2000" b="1" dirty="0">
                <a:solidFill>
                  <a:schemeClr val="accent2">
                    <a:lumMod val="50000"/>
                  </a:schemeClr>
                </a:solidFill>
                <a:latin typeface="メイリオ" panose="020B0604030504040204" pitchFamily="50" charset="-128"/>
                <a:ea typeface="メイリオ" panose="020B0604030504040204" pitchFamily="50" charset="-128"/>
                <a:cs typeface="メイリオ" panose="020B0604030504040204" pitchFamily="50" charset="-128"/>
              </a:rPr>
              <a:t>就職実績</a:t>
            </a:r>
            <a:r>
              <a:rPr lang="ja-JP" altLang="en-US" sz="1050" dirty="0">
                <a:solidFill>
                  <a:schemeClr val="accent2">
                    <a:lumMod val="50000"/>
                  </a:schemeClr>
                </a:solidFill>
                <a:latin typeface="メイリオ" panose="020B0604030504040204" pitchFamily="50" charset="-128"/>
                <a:ea typeface="メイリオ" panose="020B0604030504040204" pitchFamily="50" charset="-128"/>
                <a:cs typeface="メイリオ" panose="020B0604030504040204" pitchFamily="50" charset="-128"/>
              </a:rPr>
              <a:t>（敬称略）</a:t>
            </a:r>
          </a:p>
        </p:txBody>
      </p:sp>
      <p:graphicFrame>
        <p:nvGraphicFramePr>
          <p:cNvPr id="41" name="表 40"/>
          <p:cNvGraphicFramePr>
            <a:graphicFrameLocks noGrp="1"/>
          </p:cNvGraphicFramePr>
          <p:nvPr>
            <p:extLst>
              <p:ext uri="{D42A27DB-BD31-4B8C-83A1-F6EECF244321}">
                <p14:modId xmlns:p14="http://schemas.microsoft.com/office/powerpoint/2010/main" val="459278629"/>
              </p:ext>
            </p:extLst>
          </p:nvPr>
        </p:nvGraphicFramePr>
        <p:xfrm>
          <a:off x="4398246" y="418242"/>
          <a:ext cx="5047853" cy="4117212"/>
        </p:xfrm>
        <a:graphic>
          <a:graphicData uri="http://schemas.openxmlformats.org/drawingml/2006/table">
            <a:tbl>
              <a:tblPr firstRow="1" bandRow="1">
                <a:tableStyleId>{B301B821-A1FF-4177-AEE7-76D212191A09}</a:tableStyleId>
              </a:tblPr>
              <a:tblGrid>
                <a:gridCol w="5047853">
                  <a:extLst>
                    <a:ext uri="{9D8B030D-6E8A-4147-A177-3AD203B41FA5}">
                      <a16:colId xmlns:a16="http://schemas.microsoft.com/office/drawing/2014/main" val="3103698678"/>
                    </a:ext>
                  </a:extLst>
                </a:gridCol>
              </a:tblGrid>
              <a:tr h="441655">
                <a:tc>
                  <a:txBody>
                    <a:bodyPr/>
                    <a:lstStyle/>
                    <a:p>
                      <a:r>
                        <a:rPr kumimoji="1" lang="ja-JP" altLang="en-US" sz="1100" dirty="0">
                          <a:solidFill>
                            <a:schemeClr val="accent2">
                              <a:lumMod val="50000"/>
                            </a:schemeClr>
                          </a:solidFill>
                          <a:latin typeface="Meiryo UI" panose="020B0604030504040204" pitchFamily="50" charset="-128"/>
                          <a:ea typeface="Meiryo UI" panose="020B0604030504040204" pitchFamily="50" charset="-128"/>
                          <a:cs typeface="Meiryo UI" panose="020B0604030504040204" pitchFamily="50" charset="-128"/>
                        </a:rPr>
                        <a:t>事務補助に限らず様々な職種で就職しています！</a:t>
                      </a:r>
                      <a:endParaRPr kumimoji="1" lang="en-US" altLang="ja-JP" sz="1100" dirty="0">
                        <a:solidFill>
                          <a:schemeClr val="accent2">
                            <a:lumMod val="50000"/>
                          </a:schemeClr>
                        </a:solidFill>
                        <a:latin typeface="Meiryo UI" panose="020B0604030504040204" pitchFamily="50" charset="-128"/>
                        <a:ea typeface="Meiryo UI" panose="020B0604030504040204" pitchFamily="50" charset="-128"/>
                        <a:cs typeface="Meiryo UI" panose="020B0604030504040204" pitchFamily="50" charset="-128"/>
                      </a:endParaRPr>
                    </a:p>
                    <a:p>
                      <a:r>
                        <a:rPr kumimoji="1" lang="ja-JP" altLang="en-US" sz="1100" dirty="0">
                          <a:solidFill>
                            <a:schemeClr val="accent2">
                              <a:lumMod val="50000"/>
                            </a:schemeClr>
                          </a:solidFill>
                          <a:latin typeface="Meiryo UI" panose="020B0604030504040204" pitchFamily="50" charset="-128"/>
                          <a:ea typeface="Meiryo UI" panose="020B0604030504040204" pitchFamily="50" charset="-128"/>
                          <a:cs typeface="Meiryo UI" panose="020B0604030504040204" pitchFamily="50" charset="-128"/>
                        </a:rPr>
                        <a:t>　　　　　　　　　　　　　　　　　　　　ピッキング　清掃　倉庫内作業　など　</a:t>
                      </a:r>
                    </a:p>
                  </a:txBody>
                  <a:tcPr/>
                </a:tc>
                <a:extLst>
                  <a:ext uri="{0D108BD9-81ED-4DB2-BD59-A6C34878D82A}">
                    <a16:rowId xmlns:a16="http://schemas.microsoft.com/office/drawing/2014/main" val="4094963366"/>
                  </a:ext>
                </a:extLst>
              </a:tr>
              <a:tr h="3675557">
                <a:tc>
                  <a:txBody>
                    <a:bodyPr/>
                    <a:lstStyle/>
                    <a:p>
                      <a:pPr algn="l">
                        <a:lnSpc>
                          <a:spcPts val="1200"/>
                        </a:lnSpc>
                      </a:pPr>
                      <a:r>
                        <a:rPr kumimoji="1" lang="ja-JP" altLang="en-US" sz="1000" kern="1200" dirty="0">
                          <a:solidFill>
                            <a:schemeClr val="dk1"/>
                          </a:solidFill>
                          <a:effectLst/>
                          <a:latin typeface="Meiryo UI" panose="020B0604030504040204" pitchFamily="50" charset="-128"/>
                          <a:ea typeface="Meiryo UI" panose="020B0604030504040204" pitchFamily="50" charset="-128"/>
                          <a:cs typeface="Meiryo UI" panose="020B0604030504040204" pitchFamily="50" charset="-128"/>
                        </a:rPr>
                        <a:t>　</a:t>
                      </a:r>
                      <a:r>
                        <a:rPr kumimoji="1" lang="ja-JP" altLang="ja-JP" sz="900" kern="1200" dirty="0">
                          <a:solidFill>
                            <a:schemeClr val="dk1"/>
                          </a:solidFill>
                          <a:effectLst/>
                          <a:latin typeface="Meiryo UI" panose="020B0604030504040204" pitchFamily="50" charset="-128"/>
                          <a:ea typeface="Meiryo UI" panose="020B0604030504040204" pitchFamily="50" charset="-128"/>
                          <a:cs typeface="Meiryo UI" panose="020B0604030504040204" pitchFamily="50" charset="-128"/>
                        </a:rPr>
                        <a:t>アーバンサービス株式会社</a:t>
                      </a:r>
                      <a:r>
                        <a:rPr kumimoji="1" lang="ja-JP" altLang="en-US" sz="900" kern="1200" dirty="0">
                          <a:solidFill>
                            <a:schemeClr val="dk1"/>
                          </a:solidFill>
                          <a:effectLst/>
                          <a:latin typeface="Meiryo UI" panose="020B0604030504040204" pitchFamily="50" charset="-128"/>
                          <a:ea typeface="Meiryo UI" panose="020B0604030504040204" pitchFamily="50" charset="-128"/>
                          <a:cs typeface="Meiryo UI" panose="020B0604030504040204" pitchFamily="50" charset="-128"/>
                        </a:rPr>
                        <a:t>（現</a:t>
                      </a:r>
                      <a:r>
                        <a:rPr kumimoji="1" lang="en-US" altLang="ja-JP" sz="900" kern="1200" dirty="0">
                          <a:solidFill>
                            <a:schemeClr val="dk1"/>
                          </a:solidFill>
                          <a:effectLst/>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900" kern="1200" dirty="0">
                          <a:solidFill>
                            <a:schemeClr val="dk1"/>
                          </a:solidFill>
                          <a:effectLst/>
                          <a:latin typeface="Meiryo UI" panose="020B0604030504040204" pitchFamily="50" charset="-128"/>
                          <a:ea typeface="Meiryo UI" panose="020B0604030504040204" pitchFamily="50" charset="-128"/>
                          <a:cs typeface="Meiryo UI" panose="020B0604030504040204" pitchFamily="50" charset="-128"/>
                        </a:rPr>
                        <a:t>関電コミュニティ株式会社 </a:t>
                      </a:r>
                      <a:r>
                        <a:rPr kumimoji="1" lang="en-US" altLang="ja-JP" sz="900" kern="1200" dirty="0">
                          <a:solidFill>
                            <a:schemeClr val="dk1"/>
                          </a:solidFill>
                          <a:effectLst/>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900" kern="1200" dirty="0">
                          <a:solidFill>
                            <a:schemeClr val="dk1"/>
                          </a:solidFill>
                          <a:effectLst/>
                          <a:latin typeface="Meiryo UI" panose="020B0604030504040204" pitchFamily="50" charset="-128"/>
                          <a:ea typeface="Meiryo UI" panose="020B0604030504040204" pitchFamily="50" charset="-128"/>
                          <a:cs typeface="Meiryo UI" panose="020B0604030504040204" pitchFamily="50" charset="-128"/>
                        </a:rPr>
                        <a:t>　</a:t>
                      </a:r>
                      <a:r>
                        <a:rPr kumimoji="1" lang="ja-JP" altLang="ja-JP" sz="900" kern="1200" dirty="0">
                          <a:solidFill>
                            <a:schemeClr val="dk1"/>
                          </a:solidFill>
                          <a:effectLst/>
                          <a:latin typeface="Meiryo UI" panose="020B0604030504040204" pitchFamily="50" charset="-128"/>
                          <a:ea typeface="Meiryo UI" panose="020B0604030504040204" pitchFamily="50" charset="-128"/>
                          <a:cs typeface="Meiryo UI" panose="020B0604030504040204" pitchFamily="50" charset="-128"/>
                        </a:rPr>
                        <a:t>一般社団法人ライフワーク協会</a:t>
                      </a:r>
                      <a:r>
                        <a:rPr kumimoji="1" lang="ja-JP" altLang="en-US" sz="900" kern="1200" dirty="0">
                          <a:solidFill>
                            <a:schemeClr val="dk1"/>
                          </a:solidFill>
                          <a:effectLst/>
                          <a:latin typeface="Meiryo UI" panose="020B0604030504040204" pitchFamily="50" charset="-128"/>
                          <a:ea typeface="Meiryo UI" panose="020B0604030504040204" pitchFamily="50" charset="-128"/>
                          <a:cs typeface="Meiryo UI" panose="020B0604030504040204" pitchFamily="50" charset="-128"/>
                        </a:rPr>
                        <a:t>）</a:t>
                      </a:r>
                      <a:endParaRPr kumimoji="1" lang="en-US" altLang="ja-JP" sz="900" kern="1200" dirty="0">
                        <a:solidFill>
                          <a:schemeClr val="dk1"/>
                        </a:solidFill>
                        <a:effectLst/>
                        <a:latin typeface="Meiryo UI" panose="020B0604030504040204" pitchFamily="50" charset="-128"/>
                        <a:ea typeface="Meiryo UI" panose="020B0604030504040204" pitchFamily="50" charset="-128"/>
                        <a:cs typeface="Meiryo UI" panose="020B0604030504040204" pitchFamily="50" charset="-128"/>
                      </a:endParaRPr>
                    </a:p>
                    <a:p>
                      <a:pPr algn="l">
                        <a:lnSpc>
                          <a:spcPts val="1200"/>
                        </a:lnSpc>
                      </a:pPr>
                      <a:r>
                        <a:rPr kumimoji="1" lang="ja-JP" altLang="en-US" sz="900" kern="1200" dirty="0">
                          <a:solidFill>
                            <a:schemeClr val="dk1"/>
                          </a:solidFill>
                          <a:effectLst/>
                          <a:latin typeface="Meiryo UI" panose="020B0604030504040204" pitchFamily="50" charset="-128"/>
                          <a:ea typeface="Meiryo UI" panose="020B0604030504040204" pitchFamily="50" charset="-128"/>
                          <a:cs typeface="Meiryo UI" panose="020B0604030504040204" pitchFamily="50" charset="-128"/>
                        </a:rPr>
                        <a:t>　</a:t>
                      </a:r>
                      <a:r>
                        <a:rPr lang="ja-JP" altLang="en-US" sz="9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医療法人藤井会附属にこにこ保育園　</a:t>
                      </a:r>
                      <a:r>
                        <a:rPr lang="en-US" altLang="ja-JP" sz="9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a:t>
                      </a:r>
                      <a:r>
                        <a:rPr lang="ja-JP" altLang="en-US" sz="9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a:t>
                      </a:r>
                      <a:r>
                        <a:rPr kumimoji="1" lang="en-US" altLang="ja-JP" sz="900" kern="12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SMBC</a:t>
                      </a:r>
                      <a:r>
                        <a:rPr kumimoji="1" lang="ja-JP" altLang="ja-JP" sz="900" kern="12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グリーンサービス株式会社</a:t>
                      </a:r>
                      <a:r>
                        <a:rPr kumimoji="1" lang="ja-JP" altLang="en-US" sz="900" kern="12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a:t>
                      </a:r>
                      <a:r>
                        <a:rPr kumimoji="1" lang="en-US" altLang="ja-JP" sz="900" kern="12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900" kern="12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a:t>
                      </a:r>
                      <a:r>
                        <a:rPr kumimoji="1" lang="ja-JP" altLang="en-US" sz="9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株式会社大阪メトロサービス </a:t>
                      </a:r>
                      <a:endParaRPr kumimoji="1" lang="en-US" altLang="ja-JP" sz="900" kern="12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marL="0" marR="0" lvl="0" indent="0" algn="l" defTabSz="720090" rtl="0" eaLnBrk="1" fontAlgn="auto" latinLnBrk="0" hangingPunct="1">
                        <a:lnSpc>
                          <a:spcPts val="1200"/>
                        </a:lnSpc>
                        <a:spcBef>
                          <a:spcPts val="0"/>
                        </a:spcBef>
                        <a:spcAft>
                          <a:spcPts val="0"/>
                        </a:spcAft>
                        <a:buClrTx/>
                        <a:buSzTx/>
                        <a:buFontTx/>
                        <a:buNone/>
                        <a:tabLst/>
                        <a:defRPr/>
                      </a:pPr>
                      <a:r>
                        <a:rPr kumimoji="1" lang="ja-JP" altLang="en-US" sz="900" kern="12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a:t>
                      </a:r>
                      <a:r>
                        <a:rPr kumimoji="1" lang="ja-JP" altLang="ja-JP" sz="900" kern="12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大阪</a:t>
                      </a:r>
                      <a:r>
                        <a:rPr kumimoji="1" lang="ja-JP" altLang="en-US" sz="900" kern="12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国際がんセンター</a:t>
                      </a:r>
                      <a:r>
                        <a:rPr kumimoji="1" lang="ja-JP" altLang="en-US" sz="900" kern="1200" baseline="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a:t>
                      </a:r>
                      <a:r>
                        <a:rPr kumimoji="1" lang="en-US" altLang="ja-JP" sz="900" kern="1200" baseline="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a:t>
                      </a:r>
                      <a:r>
                        <a:rPr kumimoji="1" lang="ja-JP" altLang="en-US" sz="900" kern="12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大阪国税局　</a:t>
                      </a:r>
                      <a:r>
                        <a:rPr kumimoji="1" lang="en-US" altLang="ja-JP" sz="900" kern="12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a:t>
                      </a:r>
                      <a:r>
                        <a:rPr kumimoji="1" lang="ja-JP" altLang="en-US" sz="900" kern="12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大阪市教育委員会 </a:t>
                      </a:r>
                      <a:r>
                        <a:rPr kumimoji="1" lang="en-US" altLang="ja-JP" sz="900" kern="12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900" kern="12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株式会社ファンケルスマイル　</a:t>
                      </a:r>
                      <a:r>
                        <a:rPr kumimoji="1" lang="en-US" altLang="ja-JP" sz="900" kern="12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900" kern="12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a:t>
                      </a:r>
                      <a:r>
                        <a:rPr kumimoji="1" lang="ja-JP" altLang="en-US" sz="9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近畿運輸局 </a:t>
                      </a:r>
                      <a:endParaRPr kumimoji="1" lang="en-US" altLang="ja-JP" sz="900" kern="12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marL="0" marR="0" lvl="0" indent="0" algn="l" defTabSz="720090" rtl="0" eaLnBrk="1" fontAlgn="auto" latinLnBrk="0" hangingPunct="1">
                        <a:lnSpc>
                          <a:spcPts val="1200"/>
                        </a:lnSpc>
                        <a:spcBef>
                          <a:spcPts val="0"/>
                        </a:spcBef>
                        <a:spcAft>
                          <a:spcPts val="0"/>
                        </a:spcAft>
                        <a:buClrTx/>
                        <a:buSzTx/>
                        <a:buFontTx/>
                        <a:buNone/>
                        <a:tabLst/>
                        <a:defRPr/>
                      </a:pPr>
                      <a:r>
                        <a:rPr kumimoji="1" lang="ja-JP" altLang="en-US" sz="900" kern="12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大阪市高速電気軌道株式会社　</a:t>
                      </a:r>
                      <a:r>
                        <a:rPr kumimoji="1" lang="en-US" altLang="ja-JP" sz="900" kern="12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900" kern="12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大阪シティ信用金庫　</a:t>
                      </a:r>
                      <a:r>
                        <a:rPr kumimoji="1" lang="en-US" altLang="ja-JP" sz="900" kern="12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900" kern="12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a:t>
                      </a:r>
                      <a:r>
                        <a:rPr kumimoji="1" lang="ja-JP" altLang="ja-JP" sz="900" kern="12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株式会社アーク</a:t>
                      </a:r>
                      <a:r>
                        <a:rPr kumimoji="1" lang="ja-JP" altLang="en-US" sz="900" kern="12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a:t>
                      </a:r>
                      <a:r>
                        <a:rPr kumimoji="1" lang="en-US" altLang="ja-JP" sz="900" kern="12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900" kern="12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a:t>
                      </a:r>
                      <a:r>
                        <a:rPr kumimoji="1" lang="ja-JP" altLang="en-US" sz="9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堺化学工業株式会社</a:t>
                      </a:r>
                      <a:endParaRPr kumimoji="1" lang="en-US" altLang="ja-JP" sz="900" kern="12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marL="0" marR="0" lvl="0" indent="0" algn="l" defTabSz="720090" rtl="0" eaLnBrk="1" fontAlgn="auto" latinLnBrk="0" hangingPunct="1">
                        <a:lnSpc>
                          <a:spcPts val="1200"/>
                        </a:lnSpc>
                        <a:spcBef>
                          <a:spcPts val="0"/>
                        </a:spcBef>
                        <a:spcAft>
                          <a:spcPts val="0"/>
                        </a:spcAft>
                        <a:buClrTx/>
                        <a:buSzTx/>
                        <a:buFontTx/>
                        <a:buNone/>
                        <a:tabLst/>
                        <a:defRPr/>
                      </a:pPr>
                      <a:r>
                        <a:rPr kumimoji="1" lang="ja-JP" altLang="en-US" sz="900" kern="12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a:t>
                      </a:r>
                      <a:r>
                        <a:rPr kumimoji="1" lang="ja-JP" altLang="ja-JP" sz="900" kern="12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株式会社アドバンスダイソー</a:t>
                      </a:r>
                      <a:r>
                        <a:rPr kumimoji="1" lang="en-US" altLang="ja-JP" sz="900" kern="12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a:t>
                      </a:r>
                      <a:r>
                        <a:rPr kumimoji="1" lang="ja-JP" altLang="en-US" sz="900" kern="12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a:t>
                      </a:r>
                      <a:r>
                        <a:rPr kumimoji="1" lang="ja-JP" altLang="ja-JP" sz="9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株式会社くらコーポレーショ</a:t>
                      </a:r>
                      <a:r>
                        <a:rPr kumimoji="1" lang="ja-JP" altLang="en-US" sz="9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ン　</a:t>
                      </a:r>
                      <a:r>
                        <a:rPr kumimoji="1" lang="en-US" altLang="ja-JP" sz="900" kern="12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900" kern="12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a:t>
                      </a:r>
                      <a:r>
                        <a:rPr kumimoji="1" lang="ja-JP" altLang="en-US" sz="9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グリーンホスピタルサプライ株式会社　</a:t>
                      </a:r>
                      <a:endParaRPr kumimoji="1" lang="en-US" altLang="ja-JP" sz="900" kern="12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marL="0" marR="0" lvl="0" indent="0" algn="l" defTabSz="720090" rtl="0" eaLnBrk="1" fontAlgn="auto" latinLnBrk="0" hangingPunct="1">
                        <a:lnSpc>
                          <a:spcPts val="1200"/>
                        </a:lnSpc>
                        <a:spcBef>
                          <a:spcPts val="0"/>
                        </a:spcBef>
                        <a:spcAft>
                          <a:spcPts val="0"/>
                        </a:spcAft>
                        <a:buClrTx/>
                        <a:buSzTx/>
                        <a:buFontTx/>
                        <a:buNone/>
                        <a:tabLst/>
                        <a:defRPr/>
                      </a:pPr>
                      <a:r>
                        <a:rPr kumimoji="1" lang="ja-JP" altLang="en-US" sz="900" kern="12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a:t>
                      </a:r>
                      <a:r>
                        <a:rPr kumimoji="1" lang="ja-JP" altLang="ja-JP" sz="900" kern="12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株式会社エイジェック</a:t>
                      </a:r>
                      <a:r>
                        <a:rPr kumimoji="1" lang="ja-JP" altLang="en-US" sz="900" kern="12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フレンドリー　</a:t>
                      </a:r>
                      <a:r>
                        <a:rPr kumimoji="1" lang="en-US" altLang="ja-JP" sz="900" kern="12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900" kern="12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株式会社近鉄リテーリング </a:t>
                      </a:r>
                      <a:r>
                        <a:rPr kumimoji="1" lang="en-US" altLang="ja-JP" sz="900" kern="12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900" kern="12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a:t>
                      </a:r>
                      <a:r>
                        <a:rPr kumimoji="1" lang="ja-JP" altLang="en-US" sz="9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あいおいニッセイ同和損害保険株式会社</a:t>
                      </a:r>
                      <a:endParaRPr kumimoji="1" lang="en-US" altLang="ja-JP" sz="900" kern="12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marL="0" marR="0" lvl="0" indent="0" algn="l" defTabSz="720090" rtl="0" eaLnBrk="1" fontAlgn="auto" latinLnBrk="0" hangingPunct="1">
                        <a:lnSpc>
                          <a:spcPts val="1200"/>
                        </a:lnSpc>
                        <a:spcBef>
                          <a:spcPts val="0"/>
                        </a:spcBef>
                        <a:spcAft>
                          <a:spcPts val="0"/>
                        </a:spcAft>
                        <a:buClrTx/>
                        <a:buSzTx/>
                        <a:buFontTx/>
                        <a:buNone/>
                        <a:tabLst/>
                        <a:defRPr/>
                      </a:pPr>
                      <a:r>
                        <a:rPr kumimoji="1" lang="en-US" altLang="ja-JP" sz="900" kern="12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a:t>
                      </a:r>
                      <a:r>
                        <a:rPr kumimoji="1" lang="ja-JP" altLang="en-US" sz="900" kern="12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a:t>
                      </a:r>
                      <a:r>
                        <a:rPr kumimoji="1" lang="ja-JP" altLang="ja-JP" sz="900" kern="12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株式会社しまむら</a:t>
                      </a:r>
                      <a:r>
                        <a:rPr kumimoji="1" lang="ja-JP" altLang="en-US" sz="900" kern="12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a:t>
                      </a:r>
                      <a:r>
                        <a:rPr kumimoji="1" lang="en-US" altLang="ja-JP" sz="900" kern="12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900" kern="12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a:t>
                      </a:r>
                      <a:r>
                        <a:rPr kumimoji="1" lang="ja-JP" altLang="ja-JP" sz="900" kern="12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株式会社昭和食品</a:t>
                      </a:r>
                      <a:r>
                        <a:rPr kumimoji="1" lang="en-US" altLang="ja-JP" sz="900" kern="12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a:t>
                      </a:r>
                      <a:r>
                        <a:rPr kumimoji="1" lang="ja-JP" altLang="en-US" sz="900" kern="12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a:t>
                      </a:r>
                      <a:r>
                        <a:rPr kumimoji="1" lang="ja-JP" altLang="ja-JP" sz="900" kern="12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株式会社大和</a:t>
                      </a:r>
                      <a:r>
                        <a:rPr kumimoji="1" lang="ja-JP" altLang="en-US" sz="900" kern="12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a:t>
                      </a:r>
                      <a:r>
                        <a:rPr kumimoji="1" lang="en-US" altLang="ja-JP" sz="900" kern="12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900" kern="12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a:t>
                      </a:r>
                      <a:r>
                        <a:rPr kumimoji="1" lang="ja-JP" altLang="en-US" sz="9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株式会社はなまる　</a:t>
                      </a:r>
                      <a:r>
                        <a:rPr kumimoji="1" lang="en-US" altLang="ja-JP" sz="9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9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　</a:t>
                      </a:r>
                      <a:r>
                        <a:rPr kumimoji="1" lang="ja-JP" altLang="ja-JP" sz="9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株式会社</a:t>
                      </a:r>
                      <a:r>
                        <a:rPr kumimoji="1" lang="en-US" altLang="ja-JP" sz="9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TOP</a:t>
                      </a:r>
                      <a:endParaRPr kumimoji="1" lang="en-US" altLang="ja-JP" sz="900" kern="12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marL="0" marR="0" lvl="0" indent="0" algn="l" defTabSz="720090" rtl="0" eaLnBrk="1" fontAlgn="auto" latinLnBrk="0" hangingPunct="1">
                        <a:lnSpc>
                          <a:spcPts val="1200"/>
                        </a:lnSpc>
                        <a:spcBef>
                          <a:spcPts val="0"/>
                        </a:spcBef>
                        <a:spcAft>
                          <a:spcPts val="0"/>
                        </a:spcAft>
                        <a:buClrTx/>
                        <a:buSzTx/>
                        <a:buFontTx/>
                        <a:buNone/>
                        <a:tabLst/>
                        <a:defRPr/>
                      </a:pPr>
                      <a:r>
                        <a:rPr kumimoji="1" lang="ja-JP" altLang="en-US" sz="900" kern="12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a:t>
                      </a:r>
                      <a:r>
                        <a:rPr kumimoji="1" lang="ja-JP" altLang="ja-JP" sz="900" kern="12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株式会社電業</a:t>
                      </a:r>
                      <a:r>
                        <a:rPr kumimoji="1" lang="en-US" altLang="ja-JP" sz="900" kern="12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 </a:t>
                      </a:r>
                      <a:r>
                        <a:rPr kumimoji="1" lang="ja-JP" altLang="ja-JP" sz="900" kern="12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株式会社東京リーガルマインド</a:t>
                      </a:r>
                      <a:r>
                        <a:rPr kumimoji="1" lang="en-US" altLang="ja-JP" sz="900" kern="12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a:t>
                      </a:r>
                      <a:r>
                        <a:rPr kumimoji="1" lang="ja-JP" altLang="en-US" sz="900" kern="12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a:t>
                      </a:r>
                      <a:r>
                        <a:rPr kumimoji="1" lang="en-US" altLang="ja-JP" sz="900" kern="12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900" kern="12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a:t>
                      </a:r>
                      <a:r>
                        <a:rPr kumimoji="1" lang="ja-JP" altLang="en-US" sz="9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株式会社手原産業倉庫　</a:t>
                      </a:r>
                      <a:r>
                        <a:rPr kumimoji="1" lang="en-US" altLang="ja-JP" sz="9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9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　</a:t>
                      </a:r>
                      <a:r>
                        <a:rPr kumimoji="1" lang="ja-JP" altLang="ja-JP" sz="9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株式会社パソナハートフル</a:t>
                      </a:r>
                      <a:r>
                        <a:rPr kumimoji="1" lang="en-US" altLang="ja-JP" sz="9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 </a:t>
                      </a:r>
                      <a:endParaRPr kumimoji="1" lang="en-US" altLang="ja-JP" sz="900" kern="12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marL="0" marR="0" lvl="0" indent="0" algn="l" defTabSz="720090" rtl="0" eaLnBrk="1" fontAlgn="auto" latinLnBrk="0" hangingPunct="1">
                        <a:lnSpc>
                          <a:spcPts val="1200"/>
                        </a:lnSpc>
                        <a:spcBef>
                          <a:spcPts val="0"/>
                        </a:spcBef>
                        <a:spcAft>
                          <a:spcPts val="0"/>
                        </a:spcAft>
                        <a:buClrTx/>
                        <a:buSzTx/>
                        <a:buFontTx/>
                        <a:buNone/>
                        <a:tabLst/>
                        <a:defRPr/>
                      </a:pPr>
                      <a:r>
                        <a:rPr kumimoji="1" lang="ja-JP" altLang="en-US" sz="900" kern="12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株式会社美咲　</a:t>
                      </a:r>
                      <a:r>
                        <a:rPr kumimoji="1" lang="en-US" altLang="ja-JP" sz="900" kern="12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900" kern="12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株式会社三井住友トラスト・パナソニックファイナンス　</a:t>
                      </a:r>
                      <a:r>
                        <a:rPr kumimoji="1" lang="en-US" altLang="ja-JP" sz="900" kern="12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900" kern="12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a:t>
                      </a:r>
                      <a:r>
                        <a:rPr kumimoji="1" lang="ja-JP" altLang="en-US" sz="9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サントリーロジスティクス株式会社　</a:t>
                      </a:r>
                      <a:endParaRPr kumimoji="1" lang="en-US" altLang="ja-JP" sz="900" kern="12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marL="0" marR="0" lvl="0" indent="0" algn="l" defTabSz="720090" rtl="0" eaLnBrk="1" fontAlgn="auto" latinLnBrk="0" hangingPunct="1">
                        <a:lnSpc>
                          <a:spcPts val="1200"/>
                        </a:lnSpc>
                        <a:spcBef>
                          <a:spcPts val="0"/>
                        </a:spcBef>
                        <a:spcAft>
                          <a:spcPts val="0"/>
                        </a:spcAft>
                        <a:buClrTx/>
                        <a:buSzTx/>
                        <a:buFontTx/>
                        <a:buNone/>
                        <a:tabLst/>
                        <a:defRPr/>
                      </a:pPr>
                      <a:r>
                        <a:rPr kumimoji="1" lang="ja-JP" altLang="en-US" sz="900" kern="12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株式会社ローソンウィル　</a:t>
                      </a:r>
                      <a:r>
                        <a:rPr kumimoji="1" lang="en-US" altLang="ja-JP" sz="900" kern="12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900" kern="12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パナソニックエコシステムズ共栄株式会社　</a:t>
                      </a:r>
                      <a:r>
                        <a:rPr kumimoji="1" lang="en-US" altLang="ja-JP" sz="900" kern="12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a:t>
                      </a:r>
                      <a:r>
                        <a:rPr lang="ja-JP" altLang="en-US" sz="9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a:t>
                      </a:r>
                      <a:r>
                        <a:rPr kumimoji="1" lang="ja-JP" altLang="en-US" sz="900" kern="12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近畿車輌株式会社 </a:t>
                      </a:r>
                      <a:r>
                        <a:rPr kumimoji="1" lang="en-US" altLang="ja-JP" sz="900" kern="12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900" kern="12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箕面市役所</a:t>
                      </a:r>
                      <a:endParaRPr kumimoji="1" lang="en-US" altLang="ja-JP" sz="900" kern="12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marL="0" marR="0" lvl="0" indent="0" algn="l" defTabSz="720090" rtl="0" eaLnBrk="1" fontAlgn="auto" latinLnBrk="0" hangingPunct="1">
                        <a:lnSpc>
                          <a:spcPts val="1200"/>
                        </a:lnSpc>
                        <a:spcBef>
                          <a:spcPts val="0"/>
                        </a:spcBef>
                        <a:spcAft>
                          <a:spcPts val="0"/>
                        </a:spcAft>
                        <a:buClrTx/>
                        <a:buSzTx/>
                        <a:buFontTx/>
                        <a:buNone/>
                        <a:tabLst/>
                        <a:defRPr/>
                      </a:pPr>
                      <a:r>
                        <a:rPr kumimoji="1" lang="ja-JP" altLang="en-US" sz="900" kern="12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クボタサンベジファーム株式会社　</a:t>
                      </a:r>
                      <a:r>
                        <a:rPr kumimoji="1" lang="en-US" altLang="ja-JP" sz="900" kern="12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900" kern="12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クボタワークス株式会社　</a:t>
                      </a:r>
                      <a:r>
                        <a:rPr kumimoji="1" lang="en-US" altLang="ja-JP" sz="900" kern="1200" baseline="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900" kern="1200" baseline="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a:t>
                      </a:r>
                      <a:r>
                        <a:rPr kumimoji="1" lang="ja-JP" altLang="ja-JP" sz="900" kern="12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鴻池運輸株式会社</a:t>
                      </a:r>
                      <a:r>
                        <a:rPr kumimoji="1" lang="ja-JP" altLang="en-US" sz="900" kern="12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a:t>
                      </a:r>
                      <a:r>
                        <a:rPr kumimoji="1" lang="en-US" altLang="ja-JP" sz="900" kern="12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900" kern="12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a:t>
                      </a:r>
                      <a:r>
                        <a:rPr kumimoji="1" lang="ja-JP" altLang="ja-JP" sz="900" b="0" i="0" u="none"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cs typeface="Meiryo UI" panose="020B0604030504040204" pitchFamily="50" charset="-128"/>
                        </a:rPr>
                        <a:t>佐川急便株式会社</a:t>
                      </a:r>
                      <a:r>
                        <a:rPr kumimoji="1" lang="en-US" altLang="ja-JP" sz="900" b="0" i="0" u="none"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cs typeface="Meiryo UI" panose="020B0604030504040204" pitchFamily="50" charset="-128"/>
                        </a:rPr>
                        <a:t> </a:t>
                      </a:r>
                      <a:endParaRPr kumimoji="1" lang="en-US" altLang="ja-JP" sz="900" kern="12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marL="0" marR="0" lvl="0" indent="0" algn="l" defTabSz="720090" rtl="0" eaLnBrk="1" fontAlgn="auto" latinLnBrk="0" hangingPunct="1">
                        <a:lnSpc>
                          <a:spcPts val="1200"/>
                        </a:lnSpc>
                        <a:spcBef>
                          <a:spcPts val="0"/>
                        </a:spcBef>
                        <a:spcAft>
                          <a:spcPts val="0"/>
                        </a:spcAft>
                        <a:buClrTx/>
                        <a:buSzTx/>
                        <a:buFontTx/>
                        <a:buNone/>
                        <a:tabLst/>
                        <a:defRPr/>
                      </a:pPr>
                      <a:r>
                        <a:rPr kumimoji="1" lang="ja-JP" altLang="en-US" sz="900" kern="1200" baseline="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a:t>
                      </a:r>
                      <a:r>
                        <a:rPr kumimoji="1" lang="ja-JP" altLang="ja-JP" sz="900" kern="12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サントリービバレッジサービス株式会社</a:t>
                      </a:r>
                      <a:r>
                        <a:rPr kumimoji="1" lang="ja-JP" altLang="en-US" sz="900" kern="12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a:t>
                      </a:r>
                      <a:r>
                        <a:rPr lang="en-US" altLang="ja-JP" sz="9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a:t>
                      </a:r>
                      <a:r>
                        <a:rPr lang="ja-JP" altLang="en-US" sz="9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a:t>
                      </a:r>
                      <a:r>
                        <a:rPr kumimoji="1" lang="en-US" altLang="ja-JP" sz="900" b="0" i="0" u="none"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cs typeface="Meiryo UI" panose="020B0604030504040204" pitchFamily="50" charset="-128"/>
                        </a:rPr>
                        <a:t>JFE</a:t>
                      </a:r>
                      <a:r>
                        <a:rPr kumimoji="1" lang="ja-JP" altLang="en-US" sz="900" b="0" i="0" u="none"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cs typeface="Meiryo UI" panose="020B0604030504040204" pitchFamily="50" charset="-128"/>
                        </a:rPr>
                        <a:t>商事サービス株式会社　</a:t>
                      </a:r>
                      <a:r>
                        <a:rPr kumimoji="1" lang="en-US" altLang="ja-JP" sz="900" b="0" i="0" u="none"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900" b="0" i="0" u="none"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cs typeface="Meiryo UI" panose="020B0604030504040204" pitchFamily="50" charset="-128"/>
                        </a:rPr>
                        <a:t>　</a:t>
                      </a:r>
                      <a:r>
                        <a:rPr kumimoji="1" lang="en-US" altLang="ja-JP" sz="900" b="0" i="0" u="none"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cs typeface="Meiryo UI" panose="020B0604030504040204" pitchFamily="50" charset="-128"/>
                        </a:rPr>
                        <a:t>JFE</a:t>
                      </a:r>
                      <a:r>
                        <a:rPr kumimoji="1" lang="ja-JP" altLang="en-US" sz="900" b="0" i="0" u="none"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cs typeface="Meiryo UI" panose="020B0604030504040204" pitchFamily="50" charset="-128"/>
                        </a:rPr>
                        <a:t>商事株式会社　</a:t>
                      </a:r>
                      <a:r>
                        <a:rPr kumimoji="1" lang="en-US" altLang="ja-JP" sz="900" b="0" i="0" u="none"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900" b="0" i="0" u="none"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cs typeface="Meiryo UI" panose="020B0604030504040204" pitchFamily="50" charset="-128"/>
                        </a:rPr>
                        <a:t>　大阪府庁</a:t>
                      </a:r>
                      <a:endParaRPr lang="en-US" altLang="ja-JP" sz="9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marL="0" marR="0" lvl="0" indent="0" algn="l" defTabSz="720090" rtl="0" eaLnBrk="1" fontAlgn="auto" latinLnBrk="0" hangingPunct="1">
                        <a:lnSpc>
                          <a:spcPts val="1200"/>
                        </a:lnSpc>
                        <a:spcBef>
                          <a:spcPts val="0"/>
                        </a:spcBef>
                        <a:spcAft>
                          <a:spcPts val="0"/>
                        </a:spcAft>
                        <a:buClrTx/>
                        <a:buSzTx/>
                        <a:buFontTx/>
                        <a:buNone/>
                        <a:tabLst/>
                        <a:defRPr/>
                      </a:pPr>
                      <a:r>
                        <a:rPr kumimoji="1" lang="ja-JP" altLang="en-US" sz="900" kern="12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a:t>
                      </a:r>
                      <a:r>
                        <a:rPr kumimoji="1" lang="ja-JP" altLang="ja-JP" sz="900" kern="12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シンコー株式会</a:t>
                      </a:r>
                      <a:r>
                        <a:rPr kumimoji="1" lang="ja-JP" altLang="en-US" sz="900" kern="12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社</a:t>
                      </a:r>
                      <a:r>
                        <a:rPr kumimoji="1" lang="en-US" altLang="ja-JP" sz="900" kern="1200" baseline="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a:t>
                      </a:r>
                      <a:r>
                        <a:rPr kumimoji="1" lang="ja-JP" altLang="en-US" sz="900" kern="1200" baseline="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a:t>
                      </a:r>
                      <a:r>
                        <a:rPr kumimoji="1" lang="ja-JP" altLang="en-US" sz="900" kern="12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住友電工ファインポリマー株式会社　</a:t>
                      </a:r>
                      <a:r>
                        <a:rPr kumimoji="1" lang="en-US" altLang="ja-JP" sz="900" b="0" i="0" u="none"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cs typeface="Meiryo UI" panose="020B0604030504040204" pitchFamily="50" charset="-128"/>
                        </a:rPr>
                        <a:t>/  </a:t>
                      </a:r>
                      <a:r>
                        <a:rPr kumimoji="1" lang="ja-JP" altLang="ja-JP" sz="900" b="0" i="0" u="none"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cs typeface="Meiryo UI" panose="020B0604030504040204" pitchFamily="50" charset="-128"/>
                        </a:rPr>
                        <a:t>トーマツチャレンジ</a:t>
                      </a:r>
                      <a:r>
                        <a:rPr kumimoji="1" lang="ja-JP" altLang="en-US" sz="900" b="0" i="0" u="none"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cs typeface="Meiryo UI" panose="020B0604030504040204" pitchFamily="50" charset="-128"/>
                        </a:rPr>
                        <a:t>ド</a:t>
                      </a:r>
                      <a:r>
                        <a:rPr kumimoji="1" lang="ja-JP" altLang="ja-JP" sz="900" b="0" i="0" u="none"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cs typeface="Meiryo UI" panose="020B0604030504040204" pitchFamily="50" charset="-128"/>
                        </a:rPr>
                        <a:t>株式会社</a:t>
                      </a:r>
                      <a:r>
                        <a:rPr kumimoji="1" lang="en-US" altLang="ja-JP" sz="900" b="0" i="0" u="none"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cs typeface="Meiryo UI" panose="020B0604030504040204" pitchFamily="50" charset="-128"/>
                        </a:rPr>
                        <a:t> /</a:t>
                      </a:r>
                      <a:r>
                        <a:rPr kumimoji="1" lang="ja-JP" altLang="en-US" sz="900" b="0" i="0" u="none"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cs typeface="Meiryo UI" panose="020B0604030504040204" pitchFamily="50" charset="-128"/>
                        </a:rPr>
                        <a:t>　寺内株式会社</a:t>
                      </a:r>
                      <a:r>
                        <a:rPr kumimoji="1" lang="en-US" altLang="ja-JP" sz="900" b="0" i="0" u="none"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cs typeface="Meiryo UI" panose="020B0604030504040204" pitchFamily="50" charset="-128"/>
                        </a:rPr>
                        <a:t> </a:t>
                      </a:r>
                      <a:endParaRPr kumimoji="1" lang="en-US" altLang="ja-JP" sz="900" kern="12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marL="0" marR="0" lvl="0" indent="0" algn="l" defTabSz="720090" rtl="0" eaLnBrk="1" fontAlgn="auto" latinLnBrk="0" hangingPunct="1">
                        <a:lnSpc>
                          <a:spcPts val="1200"/>
                        </a:lnSpc>
                        <a:spcBef>
                          <a:spcPts val="0"/>
                        </a:spcBef>
                        <a:spcAft>
                          <a:spcPts val="0"/>
                        </a:spcAft>
                        <a:buClrTx/>
                        <a:buSzTx/>
                        <a:buFontTx/>
                        <a:buNone/>
                        <a:tabLst/>
                        <a:defRPr/>
                      </a:pPr>
                      <a:r>
                        <a:rPr kumimoji="1" lang="en-US" altLang="ja-JP" sz="900" kern="12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a:t>
                      </a:r>
                      <a:r>
                        <a:rPr kumimoji="1" lang="ja-JP" altLang="en-US" sz="900" kern="12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田辺パルムサービス株式会社</a:t>
                      </a:r>
                      <a:r>
                        <a:rPr kumimoji="1" lang="en-US" altLang="ja-JP" sz="900" kern="1200" baseline="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  </a:t>
                      </a:r>
                      <a:r>
                        <a:rPr kumimoji="1" lang="ja-JP" altLang="en-US" sz="900" kern="12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第一</a:t>
                      </a:r>
                      <a:r>
                        <a:rPr kumimoji="1" lang="ja-JP" altLang="ja-JP" sz="900" kern="12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生命</a:t>
                      </a:r>
                      <a:r>
                        <a:rPr kumimoji="1" lang="ja-JP" altLang="en-US" sz="900" kern="12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保険</a:t>
                      </a:r>
                      <a:r>
                        <a:rPr kumimoji="1" lang="ja-JP" altLang="ja-JP" sz="900" kern="12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株</a:t>
                      </a:r>
                      <a:r>
                        <a:rPr kumimoji="1" lang="ja-JP" altLang="en-US" sz="900" kern="12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式会社　</a:t>
                      </a:r>
                      <a:r>
                        <a:rPr kumimoji="1" lang="en-US" altLang="ja-JP" sz="900" kern="12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900" kern="12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太陽生命株式会社 </a:t>
                      </a:r>
                      <a:r>
                        <a:rPr kumimoji="1" lang="en-US" altLang="ja-JP" sz="900" b="0" i="0" u="none"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900" b="0" i="0" u="none"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cs typeface="Meiryo UI" panose="020B0604030504040204" pitchFamily="50" charset="-128"/>
                        </a:rPr>
                        <a:t>　大和リース株式会社</a:t>
                      </a:r>
                      <a:r>
                        <a:rPr kumimoji="1" lang="ja-JP" altLang="en-US" sz="900" kern="1200" baseline="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a:t>
                      </a:r>
                      <a:endParaRPr kumimoji="1" lang="en-US" altLang="ja-JP" sz="900" kern="1200" baseline="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marL="0" marR="0" lvl="0" indent="0" algn="l" defTabSz="720090" rtl="0" eaLnBrk="1" fontAlgn="auto" latinLnBrk="0" hangingPunct="1">
                        <a:lnSpc>
                          <a:spcPts val="1200"/>
                        </a:lnSpc>
                        <a:spcBef>
                          <a:spcPts val="0"/>
                        </a:spcBef>
                        <a:spcAft>
                          <a:spcPts val="0"/>
                        </a:spcAft>
                        <a:buClrTx/>
                        <a:buSzTx/>
                        <a:buFontTx/>
                        <a:buNone/>
                        <a:tabLst/>
                        <a:defRPr/>
                      </a:pPr>
                      <a:r>
                        <a:rPr kumimoji="1" lang="en-US" altLang="ja-JP" sz="900" b="0" i="0" u="none" strike="noStrike" kern="1200" baseline="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a:t>
                      </a:r>
                      <a:r>
                        <a:rPr kumimoji="1" lang="ja-JP" altLang="en-US" sz="900" b="0" i="0" u="none" strike="noStrike" kern="12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特別養護老人ホーム</a:t>
                      </a:r>
                      <a:r>
                        <a:rPr kumimoji="1" lang="ja-JP" altLang="en-US" sz="900" kern="12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たんのわ苑　</a:t>
                      </a:r>
                      <a:r>
                        <a:rPr kumimoji="1" lang="en-US" altLang="ja-JP" sz="900" kern="12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900" kern="12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a:t>
                      </a:r>
                      <a:r>
                        <a:rPr kumimoji="1" lang="ja-JP" altLang="en-US" sz="900" b="0" i="0" u="none"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cs typeface="Meiryo UI" panose="020B0604030504040204" pitchFamily="50" charset="-128"/>
                        </a:rPr>
                        <a:t>フジアルテ株式会社</a:t>
                      </a:r>
                      <a:r>
                        <a:rPr kumimoji="1" lang="en-US" altLang="ja-JP" sz="900" b="0" i="0" u="none"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cs typeface="Meiryo UI" panose="020B0604030504040204" pitchFamily="50" charset="-128"/>
                        </a:rPr>
                        <a:t> /</a:t>
                      </a:r>
                      <a:r>
                        <a:rPr kumimoji="1" lang="ja-JP" altLang="en-US" sz="900" b="0" i="0" u="none"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cs typeface="Meiryo UI" panose="020B0604030504040204" pitchFamily="50" charset="-128"/>
                        </a:rPr>
                        <a:t>　</a:t>
                      </a:r>
                      <a:r>
                        <a:rPr kumimoji="1" lang="ja-JP" altLang="en-US" sz="900" kern="12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フジアルテスタッフサポートセンター株式会社</a:t>
                      </a:r>
                      <a:r>
                        <a:rPr kumimoji="1" lang="en-US" altLang="ja-JP" sz="900" kern="1200" baseline="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a:t>
                      </a:r>
                    </a:p>
                    <a:p>
                      <a:pPr marL="0" marR="0" lvl="0" indent="0" algn="l" defTabSz="720090" rtl="0" eaLnBrk="1" fontAlgn="auto" latinLnBrk="0" hangingPunct="1">
                        <a:lnSpc>
                          <a:spcPts val="1200"/>
                        </a:lnSpc>
                        <a:spcBef>
                          <a:spcPts val="0"/>
                        </a:spcBef>
                        <a:spcAft>
                          <a:spcPts val="0"/>
                        </a:spcAft>
                        <a:buClrTx/>
                        <a:buSzTx/>
                        <a:buFontTx/>
                        <a:buNone/>
                        <a:tabLst/>
                        <a:defRPr/>
                      </a:pPr>
                      <a:r>
                        <a:rPr kumimoji="1" lang="en-US" altLang="ja-JP" sz="900" kern="1200" baseline="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a:t>
                      </a:r>
                      <a:r>
                        <a:rPr kumimoji="1" lang="ja-JP" altLang="ja-JP" sz="900" kern="12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西日本旅客鉄道株式会社</a:t>
                      </a:r>
                      <a:r>
                        <a:rPr kumimoji="1" lang="en-US" altLang="ja-JP" sz="900" kern="1200" baseline="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 </a:t>
                      </a:r>
                      <a:r>
                        <a:rPr kumimoji="1" lang="ja-JP" altLang="en-US" sz="900" kern="12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日本精機株式会社 </a:t>
                      </a:r>
                      <a:r>
                        <a:rPr kumimoji="1" lang="en-US" altLang="ja-JP" sz="900" kern="12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900" kern="12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日本通運株式会社アマゾン大阪事業所</a:t>
                      </a:r>
                      <a:endParaRPr kumimoji="1" lang="en-US" altLang="ja-JP" sz="900" kern="12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marL="0" marR="0" lvl="0" indent="0" algn="l" defTabSz="720090" rtl="0" eaLnBrk="1" fontAlgn="auto" latinLnBrk="0" hangingPunct="1">
                        <a:lnSpc>
                          <a:spcPts val="1200"/>
                        </a:lnSpc>
                        <a:spcBef>
                          <a:spcPts val="0"/>
                        </a:spcBef>
                        <a:spcAft>
                          <a:spcPts val="0"/>
                        </a:spcAft>
                        <a:buClrTx/>
                        <a:buSzTx/>
                        <a:buFontTx/>
                        <a:buNone/>
                        <a:tabLst/>
                        <a:defRPr/>
                      </a:pPr>
                      <a:r>
                        <a:rPr kumimoji="1" lang="ja-JP" altLang="en-US" sz="900" kern="12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a:t>
                      </a:r>
                      <a:r>
                        <a:rPr kumimoji="1" lang="ja-JP" altLang="ja-JP" sz="900" kern="12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日本リック株式会社</a:t>
                      </a:r>
                      <a:r>
                        <a:rPr kumimoji="1" lang="en-US" altLang="ja-JP" sz="900" kern="1200" baseline="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 </a:t>
                      </a:r>
                      <a:r>
                        <a:rPr kumimoji="1" lang="ja-JP" altLang="en-US" sz="900" kern="12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阪急ベーカリー株式会社　</a:t>
                      </a:r>
                      <a:r>
                        <a:rPr kumimoji="1" lang="en-US" altLang="ja-JP" sz="900" kern="12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900" kern="12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a:t>
                      </a:r>
                      <a:r>
                        <a:rPr kumimoji="1" lang="ja-JP" altLang="ja-JP" sz="900" b="0" i="0" u="none"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cs typeface="Meiryo UI" panose="020B0604030504040204" pitchFamily="50" charset="-128"/>
                        </a:rPr>
                        <a:t>不二製油株式会社</a:t>
                      </a:r>
                      <a:r>
                        <a:rPr kumimoji="1" lang="ja-JP" altLang="en-US" sz="900" b="0" i="0" u="none"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cs typeface="Meiryo UI" panose="020B0604030504040204" pitchFamily="50" charset="-128"/>
                        </a:rPr>
                        <a:t>　</a:t>
                      </a:r>
                      <a:r>
                        <a:rPr kumimoji="1" lang="en-US" altLang="ja-JP" sz="900" b="0" i="0" u="none"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900" b="0" i="0" u="none"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cs typeface="Meiryo UI" panose="020B0604030504040204" pitchFamily="50" charset="-128"/>
                        </a:rPr>
                        <a:t>　株式会社</a:t>
                      </a:r>
                      <a:r>
                        <a:rPr kumimoji="1" lang="en-US" altLang="ja-JP" sz="900" b="0" i="0" u="none"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cs typeface="Meiryo UI" panose="020B0604030504040204" pitchFamily="50" charset="-128"/>
                        </a:rPr>
                        <a:t>KDDI</a:t>
                      </a:r>
                      <a:r>
                        <a:rPr kumimoji="1" lang="ja-JP" altLang="en-US" sz="900" b="0" i="0" u="none"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cs typeface="Meiryo UI" panose="020B0604030504040204" pitchFamily="50" charset="-128"/>
                        </a:rPr>
                        <a:t>エボルバ</a:t>
                      </a:r>
                      <a:endParaRPr kumimoji="1" lang="en-US" altLang="ja-JP" sz="900" kern="1200" baseline="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marL="0" marR="0" lvl="0" indent="0" algn="l" defTabSz="720090" rtl="0" eaLnBrk="1" fontAlgn="auto" latinLnBrk="0" hangingPunct="1">
                        <a:lnSpc>
                          <a:spcPts val="1200"/>
                        </a:lnSpc>
                        <a:spcBef>
                          <a:spcPts val="0"/>
                        </a:spcBef>
                        <a:spcAft>
                          <a:spcPts val="0"/>
                        </a:spcAft>
                        <a:buClrTx/>
                        <a:buSzTx/>
                        <a:buFontTx/>
                        <a:buNone/>
                        <a:tabLst/>
                        <a:defRPr/>
                      </a:pPr>
                      <a:r>
                        <a:rPr kumimoji="1" lang="ja-JP" altLang="en-US" sz="900" kern="12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報国エンジニアリング株式会社 </a:t>
                      </a:r>
                      <a:r>
                        <a:rPr kumimoji="1" lang="en-US" altLang="ja-JP" sz="900" kern="12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a:t>
                      </a:r>
                      <a:r>
                        <a:rPr kumimoji="1" lang="ja-JP" altLang="en-US" sz="900" kern="12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山崎</a:t>
                      </a:r>
                      <a:r>
                        <a:rPr kumimoji="1" lang="ja-JP" altLang="ja-JP" sz="900" kern="12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製パン</a:t>
                      </a:r>
                      <a:r>
                        <a:rPr kumimoji="1" lang="ja-JP" altLang="en-US" sz="900" kern="12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株式会社　</a:t>
                      </a:r>
                      <a:r>
                        <a:rPr kumimoji="1" lang="en-US" altLang="ja-JP" sz="900" kern="12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a:t>
                      </a:r>
                      <a:r>
                        <a:rPr kumimoji="1" lang="ja-JP" altLang="ja-JP" sz="900" kern="12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ヤンマーシンビオシス株式会社</a:t>
                      </a:r>
                      <a:r>
                        <a:rPr kumimoji="1" lang="ja-JP" altLang="en-US" sz="900" kern="12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a:t>
                      </a:r>
                      <a:r>
                        <a:rPr kumimoji="1" lang="en-US" altLang="ja-JP" sz="900" kern="12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900" kern="12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京田辺市役所</a:t>
                      </a:r>
                      <a:endParaRPr kumimoji="1" lang="en-US" altLang="ja-JP" sz="900" kern="12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marL="0" marR="0" lvl="0" indent="0" algn="l" defTabSz="720090" rtl="0" eaLnBrk="1" fontAlgn="auto" latinLnBrk="0" hangingPunct="1">
                        <a:lnSpc>
                          <a:spcPts val="1200"/>
                        </a:lnSpc>
                        <a:spcBef>
                          <a:spcPts val="0"/>
                        </a:spcBef>
                        <a:spcAft>
                          <a:spcPts val="0"/>
                        </a:spcAft>
                        <a:buClrTx/>
                        <a:buSzTx/>
                        <a:buFontTx/>
                        <a:buNone/>
                        <a:tabLst/>
                        <a:defRPr/>
                      </a:pPr>
                      <a:r>
                        <a:rPr kumimoji="1" lang="ja-JP" altLang="en-US" sz="900" kern="12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株式会社ダイソーウィング　</a:t>
                      </a:r>
                      <a:r>
                        <a:rPr kumimoji="1" lang="en-US" altLang="ja-JP" sz="900" kern="12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900" kern="12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株式会社</a:t>
                      </a:r>
                      <a:r>
                        <a:rPr kumimoji="1" lang="ja-JP" altLang="en-US" sz="900" kern="1200" dirty="0" err="1">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あしすと阪</a:t>
                      </a:r>
                      <a:r>
                        <a:rPr kumimoji="1" lang="ja-JP" altLang="en-US" sz="900" kern="12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急阪神　</a:t>
                      </a:r>
                      <a:r>
                        <a:rPr kumimoji="1" lang="en-US" altLang="ja-JP" sz="900" kern="12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900" kern="12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株式会社長谷工システムズ　</a:t>
                      </a:r>
                      <a:r>
                        <a:rPr kumimoji="1" lang="en-US" altLang="ja-JP" sz="900" kern="12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900" kern="12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関西医科大学　　　　　　</a:t>
                      </a:r>
                      <a:r>
                        <a:rPr lang="ja-JP" altLang="en-US" sz="9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a:t>
                      </a:r>
                      <a:endParaRPr lang="en-US" altLang="ja-JP" sz="9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r>
                        <a:rPr lang="ja-JP" altLang="en-US" sz="9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パナソニックプロダクションエンジニアリング株式会社　</a:t>
                      </a:r>
                      <a:r>
                        <a:rPr lang="en-US" altLang="ja-JP" sz="9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a:t>
                      </a:r>
                      <a:r>
                        <a:rPr lang="ja-JP" altLang="en-US" sz="9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グローバルコミュニティ株式会社　</a:t>
                      </a:r>
                      <a:r>
                        <a:rPr lang="en-US" altLang="ja-JP" sz="9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a:t>
                      </a:r>
                      <a:r>
                        <a:rPr lang="ja-JP" altLang="en-US" sz="9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a:t>
                      </a:r>
                      <a:r>
                        <a:rPr kumimoji="1" lang="ja-JP" altLang="en-US" sz="900" b="0" i="0" u="none" strike="noStrike" kern="12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八尾市立病院　</a:t>
                      </a:r>
                      <a:endParaRPr lang="en-US" altLang="ja-JP" sz="9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r>
                        <a:rPr kumimoji="1" lang="ja-JP" altLang="en-US" sz="900" b="0" i="0" u="none" strike="noStrike" kern="12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a:t>
                      </a:r>
                      <a:r>
                        <a:rPr lang="ja-JP" altLang="en-US" sz="9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日本コルマー株式会社　</a:t>
                      </a:r>
                      <a:r>
                        <a:rPr kumimoji="1" lang="en-US" altLang="ja-JP" sz="900" b="0" i="0" u="none" strike="noStrike" kern="12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900" b="0" i="0" u="none" strike="noStrike" kern="12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株式会社ワールドサプライ　</a:t>
                      </a:r>
                      <a:r>
                        <a:rPr kumimoji="1" lang="en-US" altLang="ja-JP" sz="900" b="0" i="0" u="none" strike="noStrike" kern="12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900" b="0" i="0" u="none" strike="noStrike" kern="12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東京海上ビジネスサポート株式会社　</a:t>
                      </a:r>
                      <a:r>
                        <a:rPr kumimoji="1" lang="en-US" altLang="ja-JP" sz="900" b="0" i="0" u="none" strike="noStrike" kern="12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a:t>
                      </a:r>
                    </a:p>
                    <a:p>
                      <a:r>
                        <a:rPr kumimoji="1" lang="ja-JP" altLang="en-US" sz="900" b="0" i="0" u="none" strike="noStrike" kern="12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株式会社サポート</a:t>
                      </a:r>
                      <a:r>
                        <a:rPr kumimoji="1" lang="en-US" altLang="ja-JP" sz="900" b="0" i="0" u="none" strike="noStrike" kern="12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21</a:t>
                      </a:r>
                      <a:r>
                        <a:rPr kumimoji="1" lang="ja-JP" altLang="en-US" sz="900" b="0" i="0" u="none" strike="noStrike" kern="12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a:t>
                      </a:r>
                      <a:r>
                        <a:rPr kumimoji="1" lang="en-US" altLang="ja-JP" sz="900" b="0" i="0" u="none" strike="noStrike" kern="12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900" b="0" i="0" u="none" strike="noStrike" kern="12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株式会社サンウェルズ　</a:t>
                      </a:r>
                      <a:r>
                        <a:rPr kumimoji="1" lang="en-US" altLang="ja-JP" sz="900" b="0" i="0" u="none" strike="noStrike" kern="12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900" b="0" i="0" u="none" strike="noStrike" kern="12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大阪医科薬科大学　</a:t>
                      </a:r>
                      <a:r>
                        <a:rPr kumimoji="1" lang="en-US" altLang="ja-JP" sz="900" b="0" i="0" u="none" strike="noStrike" kern="12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900" b="0" i="0" u="none" strike="noStrike" kern="12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ワイ・ティ・ワイ産業株式会社</a:t>
                      </a:r>
                      <a:endParaRPr kumimoji="1" lang="en-US" altLang="ja-JP" sz="900" b="0" i="0" u="none" strike="noStrike" kern="12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r>
                        <a:rPr kumimoji="1" lang="ja-JP" altLang="en-US" sz="900" b="0" i="0" u="none" strike="noStrike" kern="12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a:t>
                      </a:r>
                      <a:r>
                        <a:rPr kumimoji="1" lang="ja-JP" altLang="en-US" sz="900" b="0" i="0" u="none"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cs typeface="Meiryo UI" panose="020B0604030504040204" pitchFamily="50" charset="-128"/>
                        </a:rPr>
                        <a:t>株式会社ニッセイ・ニュークリエーション　</a:t>
                      </a:r>
                      <a:r>
                        <a:rPr kumimoji="1" lang="en-US" altLang="ja-JP" sz="900" b="0" i="0" u="none"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900" b="0" i="0" u="none"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cs typeface="Meiryo UI" panose="020B0604030504040204" pitchFamily="50" charset="-128"/>
                        </a:rPr>
                        <a:t>　株式会社ニッセイ・ニュークリエーション（クラフト事業部）</a:t>
                      </a:r>
                      <a:endParaRPr kumimoji="1" lang="en-US" altLang="ja-JP" sz="900" b="0" i="0" u="none"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cs typeface="Meiryo UI" panose="020B0604030504040204" pitchFamily="50" charset="-128"/>
                      </a:endParaRPr>
                    </a:p>
                    <a:p>
                      <a:r>
                        <a:rPr kumimoji="1" lang="ja-JP" altLang="en-US" sz="900" b="0" i="0" u="none"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cs typeface="Meiryo UI" panose="020B0604030504040204" pitchFamily="50" charset="-128"/>
                        </a:rPr>
                        <a:t>　</a:t>
                      </a:r>
                      <a:r>
                        <a:rPr kumimoji="1" lang="ja-JP" altLang="en-US" sz="900" b="0" i="0" u="none" strike="noStrike" kern="12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合同会社ユー・エス・ジェイ　</a:t>
                      </a:r>
                      <a:r>
                        <a:rPr kumimoji="1" lang="en-US" altLang="ja-JP" sz="900" b="0" i="0" u="none" strike="noStrike" kern="12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900" b="0" i="0" u="none" strike="noStrike" kern="12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大阪府赤十字血液センター　</a:t>
                      </a:r>
                      <a:r>
                        <a:rPr kumimoji="1" lang="en-US" altLang="ja-JP" sz="900" b="0" i="0" u="none" strike="noStrike" kern="12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900" b="0" i="0" u="none" strike="noStrike" kern="12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パーソルエクセルアソシエイツ株式会社</a:t>
                      </a:r>
                      <a:endParaRPr kumimoji="1" lang="en-US" altLang="ja-JP" sz="900" kern="12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3600" marR="3600" marT="3600" marB="3600"/>
                </a:tc>
                <a:extLst>
                  <a:ext uri="{0D108BD9-81ED-4DB2-BD59-A6C34878D82A}">
                    <a16:rowId xmlns:a16="http://schemas.microsoft.com/office/drawing/2014/main" val="1174009818"/>
                  </a:ext>
                </a:extLst>
              </a:tr>
            </a:tbl>
          </a:graphicData>
        </a:graphic>
      </p:graphicFrame>
      <p:sp>
        <p:nvSpPr>
          <p:cNvPr id="42" name="正方形/長方形 41"/>
          <p:cNvSpPr/>
          <p:nvPr/>
        </p:nvSpPr>
        <p:spPr>
          <a:xfrm>
            <a:off x="202120" y="3580732"/>
            <a:ext cx="1217000" cy="400110"/>
          </a:xfrm>
          <a:prstGeom prst="rect">
            <a:avLst/>
          </a:prstGeom>
        </p:spPr>
        <p:txBody>
          <a:bodyPr wrap="none">
            <a:spAutoFit/>
          </a:bodyPr>
          <a:lstStyle/>
          <a:p>
            <a:r>
              <a:rPr lang="ja-JP" altLang="en-US" sz="2000" b="1" dirty="0">
                <a:solidFill>
                  <a:schemeClr val="accent2">
                    <a:lumMod val="50000"/>
                  </a:schemeClr>
                </a:solidFill>
                <a:latin typeface="メイリオ" panose="020B0604030504040204" pitchFamily="50" charset="-128"/>
                <a:ea typeface="メイリオ" panose="020B0604030504040204" pitchFamily="50" charset="-128"/>
                <a:cs typeface="メイリオ" panose="020B0604030504040204" pitchFamily="50" charset="-128"/>
              </a:rPr>
              <a:t>雇用条件</a:t>
            </a:r>
          </a:p>
        </p:txBody>
      </p:sp>
      <p:graphicFrame>
        <p:nvGraphicFramePr>
          <p:cNvPr id="43" name="図表 42"/>
          <p:cNvGraphicFramePr/>
          <p:nvPr>
            <p:extLst>
              <p:ext uri="{D42A27DB-BD31-4B8C-83A1-F6EECF244321}">
                <p14:modId xmlns:p14="http://schemas.microsoft.com/office/powerpoint/2010/main" val="3033162167"/>
              </p:ext>
            </p:extLst>
          </p:nvPr>
        </p:nvGraphicFramePr>
        <p:xfrm>
          <a:off x="145209" y="3980842"/>
          <a:ext cx="3225577" cy="208606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4" name="四角形: 角を丸くする 12"/>
          <p:cNvSpPr/>
          <p:nvPr/>
        </p:nvSpPr>
        <p:spPr>
          <a:xfrm>
            <a:off x="6691233" y="4942196"/>
            <a:ext cx="2797180" cy="1416475"/>
          </a:xfrm>
          <a:prstGeom prst="roundRect">
            <a:avLst/>
          </a:prstGeom>
          <a:solidFill>
            <a:schemeClr val="accent5">
              <a:lumMod val="40000"/>
              <a:lumOff val="60000"/>
            </a:schemeClr>
          </a:solidFill>
          <a:ln w="57150" cap="rnd" cmpd="sng">
            <a:solidFill>
              <a:schemeClr val="tx1">
                <a:lumMod val="65000"/>
                <a:lumOff val="35000"/>
              </a:schemeClr>
            </a:solidFill>
            <a:round/>
          </a:ln>
          <a:effectLst>
            <a:outerShdw blurRad="50800" dist="38100" dir="5400000" algn="t" rotWithShape="0">
              <a:prstClr val="black">
                <a:alpha val="40000"/>
              </a:prstClr>
            </a:outerShdw>
            <a:softEdge rad="63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en-US" altLang="ja-JP" sz="1200" dirty="0">
              <a:solidFill>
                <a:schemeClr val="accent2">
                  <a:lumMod val="50000"/>
                </a:schemeClr>
              </a:solidFill>
              <a:latin typeface="メイリオ" panose="020B0604030504040204" pitchFamily="50" charset="-128"/>
              <a:ea typeface="メイリオ" panose="020B0604030504040204" pitchFamily="50" charset="-128"/>
              <a:cs typeface="メイリオ" panose="020B0604030504040204" pitchFamily="50" charset="-128"/>
            </a:endParaRPr>
          </a:p>
          <a:p>
            <a:pPr algn="ctr"/>
            <a:r>
              <a:rPr kumimoji="1" lang="ja-JP" altLang="en-US" sz="1100" dirty="0" err="1">
                <a:solidFill>
                  <a:schemeClr val="accent2">
                    <a:lumMod val="50000"/>
                  </a:schemeClr>
                </a:solidFill>
                <a:latin typeface="メイリオ" panose="020B0604030504040204" pitchFamily="50" charset="-128"/>
                <a:ea typeface="メイリオ" panose="020B0604030504040204" pitchFamily="50" charset="-128"/>
                <a:cs typeface="メイリオ" panose="020B0604030504040204" pitchFamily="50" charset="-128"/>
              </a:rPr>
              <a:t>大阪府福祉部障がい</a:t>
            </a:r>
            <a:r>
              <a:rPr kumimoji="1" lang="ja-JP" altLang="en-US" sz="1100" dirty="0">
                <a:solidFill>
                  <a:schemeClr val="accent2">
                    <a:lumMod val="50000"/>
                  </a:schemeClr>
                </a:solidFill>
                <a:latin typeface="メイリオ" panose="020B0604030504040204" pitchFamily="50" charset="-128"/>
                <a:ea typeface="メイリオ" panose="020B0604030504040204" pitchFamily="50" charset="-128"/>
                <a:cs typeface="メイリオ" panose="020B0604030504040204" pitchFamily="50" charset="-128"/>
              </a:rPr>
              <a:t>福祉室</a:t>
            </a:r>
            <a:endParaRPr kumimoji="1" lang="en-US" altLang="ja-JP" sz="1100" dirty="0">
              <a:solidFill>
                <a:schemeClr val="accent2">
                  <a:lumMod val="50000"/>
                </a:schemeClr>
              </a:solidFill>
              <a:latin typeface="メイリオ" panose="020B0604030504040204" pitchFamily="50" charset="-128"/>
              <a:ea typeface="メイリオ" panose="020B0604030504040204" pitchFamily="50" charset="-128"/>
              <a:cs typeface="メイリオ" panose="020B0604030504040204" pitchFamily="50" charset="-128"/>
            </a:endParaRPr>
          </a:p>
          <a:p>
            <a:pPr algn="ctr"/>
            <a:r>
              <a:rPr kumimoji="1" lang="ja-JP" altLang="en-US" sz="1100" dirty="0">
                <a:solidFill>
                  <a:schemeClr val="accent2">
                    <a:lumMod val="50000"/>
                  </a:schemeClr>
                </a:solidFill>
                <a:latin typeface="メイリオ" panose="020B0604030504040204" pitchFamily="50" charset="-128"/>
                <a:ea typeface="メイリオ" panose="020B0604030504040204" pitchFamily="50" charset="-128"/>
                <a:cs typeface="メイリオ" panose="020B0604030504040204" pitchFamily="50" charset="-128"/>
              </a:rPr>
              <a:t>自立支援課　就労・</a:t>
            </a:r>
            <a:r>
              <a:rPr kumimoji="1" lang="en-US" altLang="ja-JP" sz="1100" dirty="0">
                <a:solidFill>
                  <a:schemeClr val="accent2">
                    <a:lumMod val="50000"/>
                  </a:schemeClr>
                </a:solidFill>
                <a:latin typeface="メイリオ" panose="020B0604030504040204" pitchFamily="50" charset="-128"/>
                <a:ea typeface="メイリオ" panose="020B0604030504040204" pitchFamily="50" charset="-128"/>
                <a:cs typeface="メイリオ" panose="020B0604030504040204" pitchFamily="50" charset="-128"/>
              </a:rPr>
              <a:t>IT</a:t>
            </a:r>
            <a:r>
              <a:rPr kumimoji="1" lang="ja-JP" altLang="en-US" sz="1100" dirty="0">
                <a:solidFill>
                  <a:schemeClr val="accent2">
                    <a:lumMod val="50000"/>
                  </a:schemeClr>
                </a:solidFill>
                <a:latin typeface="メイリオ" panose="020B0604030504040204" pitchFamily="50" charset="-128"/>
                <a:ea typeface="メイリオ" panose="020B0604030504040204" pitchFamily="50" charset="-128"/>
                <a:cs typeface="メイリオ" panose="020B0604030504040204" pitchFamily="50" charset="-128"/>
              </a:rPr>
              <a:t>支援グループ</a:t>
            </a:r>
            <a:endParaRPr kumimoji="1" lang="en-US" altLang="ja-JP" sz="1100" dirty="0">
              <a:solidFill>
                <a:schemeClr val="accent2">
                  <a:lumMod val="50000"/>
                </a:schemeClr>
              </a:solidFill>
              <a:latin typeface="メイリオ" panose="020B0604030504040204" pitchFamily="50" charset="-128"/>
              <a:ea typeface="メイリオ" panose="020B0604030504040204" pitchFamily="50" charset="-128"/>
              <a:cs typeface="メイリオ" panose="020B0604030504040204" pitchFamily="50" charset="-128"/>
            </a:endParaRPr>
          </a:p>
          <a:p>
            <a:endParaRPr lang="en-US" altLang="ja-JP" sz="1100" dirty="0">
              <a:solidFill>
                <a:schemeClr val="accent2">
                  <a:lumMod val="50000"/>
                </a:schemeClr>
              </a:solidFill>
              <a:latin typeface="メイリオ" panose="020B0604030504040204" pitchFamily="50" charset="-128"/>
              <a:ea typeface="メイリオ" panose="020B0604030504040204" pitchFamily="50" charset="-128"/>
              <a:cs typeface="メイリオ" panose="020B0604030504040204" pitchFamily="50" charset="-128"/>
            </a:endParaRPr>
          </a:p>
          <a:p>
            <a:r>
              <a:rPr lang="ja-JP" altLang="en-US" sz="1100" dirty="0">
                <a:solidFill>
                  <a:schemeClr val="accent2">
                    <a:lumMod val="50000"/>
                  </a:schemeClr>
                </a:solidFill>
                <a:latin typeface="メイリオ" panose="020B0604030504040204" pitchFamily="50" charset="-128"/>
                <a:ea typeface="メイリオ" panose="020B0604030504040204" pitchFamily="50" charset="-128"/>
                <a:cs typeface="メイリオ" panose="020B0604030504040204" pitchFamily="50" charset="-128"/>
              </a:rPr>
              <a:t>　　　　〒</a:t>
            </a:r>
            <a:r>
              <a:rPr lang="en-US" altLang="ja-JP" sz="1100" dirty="0">
                <a:solidFill>
                  <a:schemeClr val="accent2">
                    <a:lumMod val="50000"/>
                  </a:schemeClr>
                </a:solidFill>
                <a:latin typeface="メイリオ" panose="020B0604030504040204" pitchFamily="50" charset="-128"/>
                <a:ea typeface="メイリオ" panose="020B0604030504040204" pitchFamily="50" charset="-128"/>
                <a:cs typeface="メイリオ" panose="020B0604030504040204" pitchFamily="50" charset="-128"/>
              </a:rPr>
              <a:t>540-0008</a:t>
            </a:r>
            <a:r>
              <a:rPr lang="ja-JP" altLang="en-US" sz="1100" dirty="0">
                <a:solidFill>
                  <a:schemeClr val="accent2">
                    <a:lumMod val="50000"/>
                  </a:schemeClr>
                </a:solidFill>
                <a:latin typeface="メイリオ" panose="020B0604030504040204" pitchFamily="50" charset="-128"/>
                <a:ea typeface="メイリオ" panose="020B0604030504040204" pitchFamily="50" charset="-128"/>
                <a:cs typeface="メイリオ" panose="020B0604030504040204" pitchFamily="50" charset="-128"/>
              </a:rPr>
              <a:t>　</a:t>
            </a:r>
            <a:endParaRPr lang="en-US" altLang="ja-JP" sz="1100" dirty="0">
              <a:solidFill>
                <a:schemeClr val="accent2">
                  <a:lumMod val="50000"/>
                </a:schemeClr>
              </a:solidFill>
              <a:latin typeface="メイリオ" panose="020B0604030504040204" pitchFamily="50" charset="-128"/>
              <a:ea typeface="メイリオ" panose="020B0604030504040204" pitchFamily="50" charset="-128"/>
              <a:cs typeface="メイリオ" panose="020B0604030504040204" pitchFamily="50" charset="-128"/>
            </a:endParaRPr>
          </a:p>
          <a:p>
            <a:r>
              <a:rPr lang="ja-JP" altLang="en-US" sz="1100" dirty="0">
                <a:solidFill>
                  <a:schemeClr val="accent2">
                    <a:lumMod val="50000"/>
                  </a:schemeClr>
                </a:solidFill>
                <a:latin typeface="メイリオ" panose="020B0604030504040204" pitchFamily="50" charset="-128"/>
                <a:ea typeface="メイリオ" panose="020B0604030504040204" pitchFamily="50" charset="-128"/>
                <a:cs typeface="メイリオ" panose="020B0604030504040204" pitchFamily="50" charset="-128"/>
              </a:rPr>
              <a:t>　　　　大阪市中央区大手前２丁目　　　</a:t>
            </a:r>
            <a:endParaRPr lang="en-US" altLang="ja-JP" sz="1100" dirty="0">
              <a:solidFill>
                <a:schemeClr val="accent2">
                  <a:lumMod val="50000"/>
                </a:schemeClr>
              </a:solidFill>
              <a:latin typeface="メイリオ" panose="020B0604030504040204" pitchFamily="50" charset="-128"/>
              <a:ea typeface="メイリオ" panose="020B0604030504040204" pitchFamily="50" charset="-128"/>
              <a:cs typeface="メイリオ" panose="020B0604030504040204" pitchFamily="50" charset="-128"/>
            </a:endParaRPr>
          </a:p>
          <a:p>
            <a:r>
              <a:rPr lang="ja-JP" altLang="en-US" sz="1100" dirty="0">
                <a:solidFill>
                  <a:schemeClr val="accent2">
                    <a:lumMod val="50000"/>
                  </a:schemeClr>
                </a:solidFill>
                <a:latin typeface="メイリオ" panose="020B0604030504040204" pitchFamily="50" charset="-128"/>
                <a:ea typeface="メイリオ" panose="020B0604030504040204" pitchFamily="50" charset="-128"/>
                <a:cs typeface="メイリオ" panose="020B0604030504040204" pitchFamily="50" charset="-128"/>
              </a:rPr>
              <a:t>　　　　電話　：</a:t>
            </a:r>
            <a:r>
              <a:rPr lang="en-US" altLang="ja-JP" sz="1100" dirty="0">
                <a:solidFill>
                  <a:schemeClr val="accent2">
                    <a:lumMod val="50000"/>
                  </a:schemeClr>
                </a:solidFill>
                <a:latin typeface="メイリオ" panose="020B0604030504040204" pitchFamily="50" charset="-128"/>
                <a:ea typeface="メイリオ" panose="020B0604030504040204" pitchFamily="50" charset="-128"/>
                <a:cs typeface="メイリオ" panose="020B0604030504040204" pitchFamily="50" charset="-128"/>
              </a:rPr>
              <a:t>06-6944-9177</a:t>
            </a:r>
          </a:p>
          <a:p>
            <a:r>
              <a:rPr lang="ja-JP" altLang="en-US" sz="1100" dirty="0">
                <a:solidFill>
                  <a:schemeClr val="accent2">
                    <a:lumMod val="50000"/>
                  </a:schemeClr>
                </a:solidFill>
                <a:latin typeface="メイリオ" panose="020B0604030504040204" pitchFamily="50" charset="-128"/>
                <a:ea typeface="メイリオ" panose="020B0604030504040204" pitchFamily="50" charset="-128"/>
                <a:cs typeface="メイリオ" panose="020B0604030504040204" pitchFamily="50" charset="-128"/>
              </a:rPr>
              <a:t>　　　　</a:t>
            </a:r>
            <a:r>
              <a:rPr lang="en-US" altLang="ja-JP" sz="1100" dirty="0">
                <a:solidFill>
                  <a:schemeClr val="accent2">
                    <a:lumMod val="50000"/>
                  </a:schemeClr>
                </a:solidFill>
                <a:latin typeface="メイリオ" panose="020B0604030504040204" pitchFamily="50" charset="-128"/>
                <a:ea typeface="メイリオ" panose="020B0604030504040204" pitchFamily="50" charset="-128"/>
                <a:cs typeface="メイリオ" panose="020B0604030504040204" pitchFamily="50" charset="-128"/>
              </a:rPr>
              <a:t>FAX</a:t>
            </a:r>
            <a:r>
              <a:rPr lang="ja-JP" altLang="en-US" sz="1100" dirty="0">
                <a:solidFill>
                  <a:schemeClr val="accent2">
                    <a:lumMod val="50000"/>
                  </a:schemeClr>
                </a:solidFill>
                <a:latin typeface="メイリオ" panose="020B0604030504040204" pitchFamily="50" charset="-128"/>
                <a:ea typeface="メイリオ" panose="020B0604030504040204" pitchFamily="50" charset="-128"/>
                <a:cs typeface="メイリオ" panose="020B0604030504040204" pitchFamily="50" charset="-128"/>
              </a:rPr>
              <a:t>　：</a:t>
            </a:r>
            <a:r>
              <a:rPr lang="en-US" altLang="ja-JP" sz="1100" dirty="0">
                <a:solidFill>
                  <a:schemeClr val="accent2">
                    <a:lumMod val="50000"/>
                  </a:schemeClr>
                </a:solidFill>
                <a:latin typeface="メイリオ" panose="020B0604030504040204" pitchFamily="50" charset="-128"/>
                <a:ea typeface="メイリオ" panose="020B0604030504040204" pitchFamily="50" charset="-128"/>
                <a:cs typeface="メイリオ" panose="020B0604030504040204" pitchFamily="50" charset="-128"/>
              </a:rPr>
              <a:t>06-6942-7215</a:t>
            </a:r>
            <a:endParaRPr kumimoji="1" lang="ja-JP" altLang="en-US" sz="1400" b="1" dirty="0">
              <a:solidFill>
                <a:schemeClr val="accent2">
                  <a:lumMod val="50000"/>
                </a:schemeClr>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45" name="正方形/長方形 44"/>
          <p:cNvSpPr/>
          <p:nvPr/>
        </p:nvSpPr>
        <p:spPr>
          <a:xfrm>
            <a:off x="7056688" y="4623764"/>
            <a:ext cx="2066269" cy="400110"/>
          </a:xfrm>
          <a:prstGeom prst="rect">
            <a:avLst/>
          </a:prstGeom>
        </p:spPr>
        <p:txBody>
          <a:bodyPr wrap="square">
            <a:spAutoFit/>
          </a:bodyPr>
          <a:lstStyle/>
          <a:p>
            <a:pPr algn="ctr"/>
            <a:r>
              <a:rPr lang="ja-JP" altLang="en-US" sz="2000" b="1" dirty="0">
                <a:solidFill>
                  <a:schemeClr val="accent2">
                    <a:lumMod val="50000"/>
                  </a:schemeClr>
                </a:solidFill>
                <a:latin typeface="メイリオ" panose="020B0604030504040204" pitchFamily="50" charset="-128"/>
                <a:ea typeface="メイリオ" panose="020B0604030504040204" pitchFamily="50" charset="-128"/>
                <a:cs typeface="メイリオ" panose="020B0604030504040204" pitchFamily="50" charset="-128"/>
              </a:rPr>
              <a:t>お問い合わせ先</a:t>
            </a:r>
          </a:p>
        </p:txBody>
      </p:sp>
      <p:sp>
        <p:nvSpPr>
          <p:cNvPr id="46" name="テキスト ボックス 45"/>
          <p:cNvSpPr txBox="1"/>
          <p:nvPr/>
        </p:nvSpPr>
        <p:spPr>
          <a:xfrm>
            <a:off x="338141" y="6129327"/>
            <a:ext cx="4222266" cy="215444"/>
          </a:xfrm>
          <a:prstGeom prst="rect">
            <a:avLst/>
          </a:prstGeom>
          <a:noFill/>
        </p:spPr>
        <p:txBody>
          <a:bodyPr wrap="square" rtlCol="0">
            <a:spAutoFit/>
          </a:bodyPr>
          <a:lstStyle/>
          <a:p>
            <a:r>
              <a:rPr kumimoji="1" lang="ja-JP" altLang="en-US" sz="800" dirty="0">
                <a:latin typeface="メイリオ" panose="020B0604030504040204" pitchFamily="50" charset="-128"/>
                <a:ea typeface="メイリオ" panose="020B0604030504040204" pitchFamily="50" charset="-128"/>
                <a:cs typeface="メイリオ" panose="020B0604030504040204" pitchFamily="50" charset="-128"/>
              </a:rPr>
              <a:t>令和</a:t>
            </a:r>
            <a:r>
              <a:rPr lang="ja-JP" altLang="en-US" sz="800" dirty="0">
                <a:latin typeface="メイリオ" panose="020B0604030504040204" pitchFamily="50" charset="-128"/>
                <a:ea typeface="メイリオ" panose="020B0604030504040204" pitchFamily="50" charset="-128"/>
                <a:cs typeface="メイリオ" panose="020B0604030504040204" pitchFamily="50" charset="-128"/>
              </a:rPr>
              <a:t>６</a:t>
            </a:r>
            <a:r>
              <a:rPr kumimoji="1" lang="ja-JP" altLang="en-US" sz="800" dirty="0">
                <a:latin typeface="メイリオ" panose="020B0604030504040204" pitchFamily="50" charset="-128"/>
                <a:ea typeface="メイリオ" panose="020B0604030504040204" pitchFamily="50" charset="-128"/>
                <a:cs typeface="メイリオ" panose="020B0604030504040204" pitchFamily="50" charset="-128"/>
              </a:rPr>
              <a:t>年</a:t>
            </a:r>
            <a:r>
              <a:rPr lang="en-US" altLang="ja-JP" sz="800" dirty="0">
                <a:latin typeface="メイリオ" panose="020B0604030504040204" pitchFamily="50" charset="-128"/>
                <a:ea typeface="メイリオ" panose="020B0604030504040204" pitchFamily="50" charset="-128"/>
                <a:cs typeface="メイリオ" panose="020B0604030504040204" pitchFamily="50" charset="-128"/>
              </a:rPr>
              <a:t>4</a:t>
            </a:r>
            <a:r>
              <a:rPr kumimoji="1" lang="ja-JP" altLang="en-US" sz="800" dirty="0">
                <a:latin typeface="メイリオ" panose="020B0604030504040204" pitchFamily="50" charset="-128"/>
                <a:ea typeface="メイリオ" panose="020B0604030504040204" pitchFamily="50" charset="-128"/>
                <a:cs typeface="メイリオ" panose="020B0604030504040204" pitchFamily="50" charset="-128"/>
              </a:rPr>
              <a:t>月現在の雇用条件です</a:t>
            </a:r>
          </a:p>
        </p:txBody>
      </p:sp>
      <p:sp>
        <p:nvSpPr>
          <p:cNvPr id="54" name="楕円 63"/>
          <p:cNvSpPr/>
          <p:nvPr/>
        </p:nvSpPr>
        <p:spPr>
          <a:xfrm>
            <a:off x="640590" y="1274263"/>
            <a:ext cx="57231" cy="62770"/>
          </a:xfrm>
          <a:prstGeom prst="ellipse">
            <a:avLst/>
          </a:prstGeom>
          <a:noFill/>
          <a:ln>
            <a:noFill/>
          </a:ln>
        </p:spPr>
        <p:style>
          <a:lnRef idx="2">
            <a:schemeClr val="lt1">
              <a:hueOff val="0"/>
              <a:satOff val="0"/>
              <a:lumOff val="0"/>
              <a:alphaOff val="0"/>
            </a:schemeClr>
          </a:lnRef>
          <a:fillRef idx="1">
            <a:schemeClr val="accent3">
              <a:alpha val="50000"/>
              <a:hueOff val="2463851"/>
              <a:satOff val="-13319"/>
              <a:lumOff val="-490"/>
              <a:alphaOff val="0"/>
            </a:schemeClr>
          </a:fillRef>
          <a:effectRef idx="0">
            <a:schemeClr val="accent3">
              <a:alpha val="50000"/>
              <a:hueOff val="2463851"/>
              <a:satOff val="-13319"/>
              <a:lumOff val="-490"/>
              <a:alphaOff val="0"/>
            </a:schemeClr>
          </a:effectRef>
          <a:fontRef idx="minor">
            <a:schemeClr val="tx1"/>
          </a:fontRef>
        </p:style>
      </p:sp>
      <p:sp>
        <p:nvSpPr>
          <p:cNvPr id="59" name="正方形/長方形 58"/>
          <p:cNvSpPr/>
          <p:nvPr/>
        </p:nvSpPr>
        <p:spPr>
          <a:xfrm>
            <a:off x="3487153" y="4182787"/>
            <a:ext cx="892361" cy="400110"/>
          </a:xfrm>
          <a:prstGeom prst="rect">
            <a:avLst/>
          </a:prstGeom>
        </p:spPr>
        <p:txBody>
          <a:bodyPr wrap="square">
            <a:spAutoFit/>
          </a:bodyPr>
          <a:lstStyle/>
          <a:p>
            <a:r>
              <a:rPr lang="ja-JP" altLang="en-US" sz="2000" b="1" dirty="0">
                <a:solidFill>
                  <a:schemeClr val="accent2">
                    <a:lumMod val="50000"/>
                  </a:schemeClr>
                </a:solidFill>
                <a:latin typeface="メイリオ" panose="020B0604030504040204" pitchFamily="50" charset="-128"/>
                <a:ea typeface="メイリオ" panose="020B0604030504040204" pitchFamily="50" charset="-128"/>
                <a:cs typeface="メイリオ" panose="020B0604030504040204" pitchFamily="50" charset="-128"/>
              </a:rPr>
              <a:t>沿革</a:t>
            </a:r>
          </a:p>
        </p:txBody>
      </p:sp>
      <p:graphicFrame>
        <p:nvGraphicFramePr>
          <p:cNvPr id="61" name="表 60"/>
          <p:cNvGraphicFramePr>
            <a:graphicFrameLocks noGrp="1"/>
          </p:cNvGraphicFramePr>
          <p:nvPr>
            <p:extLst>
              <p:ext uri="{D42A27DB-BD31-4B8C-83A1-F6EECF244321}">
                <p14:modId xmlns:p14="http://schemas.microsoft.com/office/powerpoint/2010/main" val="2419172828"/>
              </p:ext>
            </p:extLst>
          </p:nvPr>
        </p:nvGraphicFramePr>
        <p:xfrm>
          <a:off x="3501953" y="4607268"/>
          <a:ext cx="3115664" cy="1751404"/>
        </p:xfrm>
        <a:graphic>
          <a:graphicData uri="http://schemas.openxmlformats.org/drawingml/2006/table">
            <a:tbl>
              <a:tblPr firstRow="1" bandRow="1"/>
              <a:tblGrid>
                <a:gridCol w="637454">
                  <a:extLst>
                    <a:ext uri="{9D8B030D-6E8A-4147-A177-3AD203B41FA5}">
                      <a16:colId xmlns:a16="http://schemas.microsoft.com/office/drawing/2014/main" val="20000"/>
                    </a:ext>
                  </a:extLst>
                </a:gridCol>
                <a:gridCol w="2478210">
                  <a:extLst>
                    <a:ext uri="{9D8B030D-6E8A-4147-A177-3AD203B41FA5}">
                      <a16:colId xmlns:a16="http://schemas.microsoft.com/office/drawing/2014/main" val="20001"/>
                    </a:ext>
                  </a:extLst>
                </a:gridCol>
              </a:tblGrid>
              <a:tr h="403440">
                <a:tc>
                  <a:txBody>
                    <a:bodyPr/>
                    <a:lstStyle/>
                    <a:p>
                      <a:r>
                        <a:rPr kumimoji="1" lang="en-US" altLang="ja-JP" sz="800" dirty="0">
                          <a:latin typeface="メイリオ" panose="020B0604030504040204" pitchFamily="50" charset="-128"/>
                          <a:ea typeface="メイリオ" panose="020B0604030504040204" pitchFamily="50" charset="-128"/>
                          <a:cs typeface="メイリオ" panose="020B0604030504040204" pitchFamily="50" charset="-128"/>
                        </a:rPr>
                        <a:t>H22.12</a:t>
                      </a:r>
                      <a:endParaRPr kumimoji="1" lang="ja-JP" altLang="en-US" sz="800" dirty="0">
                        <a:latin typeface="メイリオ" panose="020B0604030504040204" pitchFamily="50" charset="-128"/>
                        <a:ea typeface="メイリオ" panose="020B0604030504040204" pitchFamily="50" charset="-128"/>
                        <a:cs typeface="メイリオ" panose="020B0604030504040204" pitchFamily="50" charset="-128"/>
                      </a:endParaRPr>
                    </a:p>
                  </a:txBody>
                  <a:tcPr anchor="ctr" anchorCtr="1">
                    <a:gradFill flip="none" rotWithShape="1">
                      <a:gsLst>
                        <a:gs pos="0">
                          <a:srgbClr val="33CCCC">
                            <a:tint val="66000"/>
                            <a:satMod val="160000"/>
                          </a:srgbClr>
                        </a:gs>
                        <a:gs pos="50000">
                          <a:srgbClr val="33CCCC">
                            <a:tint val="44500"/>
                            <a:satMod val="160000"/>
                          </a:srgbClr>
                        </a:gs>
                        <a:gs pos="100000">
                          <a:srgbClr val="33CCCC">
                            <a:tint val="23500"/>
                            <a:satMod val="160000"/>
                          </a:srgbClr>
                        </a:gs>
                      </a:gsLst>
                      <a:lin ang="8100000" scaled="1"/>
                      <a:tileRect/>
                    </a:gradFill>
                  </a:tcPr>
                </a:tc>
                <a:tc>
                  <a:txBody>
                    <a:bodyPr/>
                    <a:lstStyle/>
                    <a:p>
                      <a:pPr marL="0" marR="0" indent="0" algn="l" defTabSz="720090" rtl="0" eaLnBrk="1" fontAlgn="auto" latinLnBrk="0" hangingPunct="1">
                        <a:lnSpc>
                          <a:spcPct val="100000"/>
                        </a:lnSpc>
                        <a:spcBef>
                          <a:spcPts val="0"/>
                        </a:spcBef>
                        <a:spcAft>
                          <a:spcPts val="0"/>
                        </a:spcAft>
                        <a:buClrTx/>
                        <a:buSzTx/>
                        <a:buFontTx/>
                        <a:buNone/>
                        <a:tabLst/>
                        <a:defRPr/>
                      </a:pPr>
                      <a:r>
                        <a:rPr lang="ja-JP" altLang="en-US" sz="700" dirty="0">
                          <a:latin typeface="メイリオ" panose="020B0604030504040204" pitchFamily="50" charset="-128"/>
                          <a:ea typeface="メイリオ" panose="020B0604030504040204" pitchFamily="50" charset="-128"/>
                          <a:cs typeface="メイリオ" panose="020B0604030504040204" pitchFamily="50" charset="-128"/>
                        </a:rPr>
                        <a:t>庁内で非常勤作業員として雇用開始</a:t>
                      </a:r>
                      <a:endParaRPr lang="en-US" altLang="ja-JP" sz="700" dirty="0">
                        <a:latin typeface="メイリオ" panose="020B0604030504040204" pitchFamily="50" charset="-128"/>
                        <a:ea typeface="メイリオ" panose="020B0604030504040204" pitchFamily="50" charset="-128"/>
                        <a:cs typeface="メイリオ" panose="020B0604030504040204" pitchFamily="50" charset="-128"/>
                      </a:endParaRPr>
                    </a:p>
                    <a:p>
                      <a:pPr marL="0" marR="0" indent="0" algn="l" defTabSz="720090" rtl="0" eaLnBrk="1" fontAlgn="auto" latinLnBrk="0" hangingPunct="1">
                        <a:lnSpc>
                          <a:spcPct val="100000"/>
                        </a:lnSpc>
                        <a:spcBef>
                          <a:spcPts val="0"/>
                        </a:spcBef>
                        <a:spcAft>
                          <a:spcPts val="0"/>
                        </a:spcAft>
                        <a:buClrTx/>
                        <a:buSzTx/>
                        <a:buFontTx/>
                        <a:buNone/>
                        <a:tabLst/>
                        <a:defRPr/>
                      </a:pPr>
                      <a:r>
                        <a:rPr lang="ja-JP" altLang="en-US" sz="700" dirty="0">
                          <a:latin typeface="メイリオ" panose="020B0604030504040204" pitchFamily="50" charset="-128"/>
                          <a:ea typeface="メイリオ" panose="020B0604030504040204" pitchFamily="50" charset="-128"/>
                          <a:cs typeface="メイリオ" panose="020B0604030504040204" pitchFamily="50" charset="-128"/>
                        </a:rPr>
                        <a:t>（知的障がい者５名、精神障がい者２名を</a:t>
                      </a:r>
                      <a:endParaRPr lang="en-US" altLang="ja-JP" sz="700" dirty="0">
                        <a:latin typeface="メイリオ" panose="020B0604030504040204" pitchFamily="50" charset="-128"/>
                        <a:ea typeface="メイリオ" panose="020B0604030504040204" pitchFamily="50" charset="-128"/>
                        <a:cs typeface="メイリオ" panose="020B0604030504040204" pitchFamily="50" charset="-128"/>
                      </a:endParaRPr>
                    </a:p>
                    <a:p>
                      <a:pPr marL="0" marR="0" indent="0" algn="l" defTabSz="720090" rtl="0" eaLnBrk="1" fontAlgn="auto" latinLnBrk="0" hangingPunct="1">
                        <a:lnSpc>
                          <a:spcPct val="100000"/>
                        </a:lnSpc>
                        <a:spcBef>
                          <a:spcPts val="0"/>
                        </a:spcBef>
                        <a:spcAft>
                          <a:spcPts val="0"/>
                        </a:spcAft>
                        <a:buClrTx/>
                        <a:buSzTx/>
                        <a:buFontTx/>
                        <a:buNone/>
                        <a:tabLst/>
                        <a:defRPr/>
                      </a:pPr>
                      <a:r>
                        <a:rPr lang="ja-JP" altLang="en-US" sz="700" dirty="0">
                          <a:latin typeface="メイリオ" panose="020B0604030504040204" pitchFamily="50" charset="-128"/>
                          <a:ea typeface="メイリオ" panose="020B0604030504040204" pitchFamily="50" charset="-128"/>
                          <a:cs typeface="メイリオ" panose="020B0604030504040204" pitchFamily="50" charset="-128"/>
                        </a:rPr>
                        <a:t>　各部署に個別配属）</a:t>
                      </a:r>
                      <a:endParaRPr kumimoji="1" lang="ja-JP" altLang="en-US" sz="700" dirty="0">
                        <a:latin typeface="メイリオ" panose="020B0604030504040204" pitchFamily="50" charset="-128"/>
                        <a:ea typeface="メイリオ" panose="020B0604030504040204" pitchFamily="50" charset="-128"/>
                        <a:cs typeface="メイリオ" panose="020B0604030504040204" pitchFamily="50" charset="-128"/>
                      </a:endParaRPr>
                    </a:p>
                  </a:txBody>
                  <a:tcPr anchor="ctr">
                    <a:solidFill>
                      <a:srgbClr val="CCCCFF">
                        <a:alpha val="50196"/>
                      </a:srgbClr>
                    </a:solidFill>
                  </a:tcPr>
                </a:tc>
                <a:extLst>
                  <a:ext uri="{0D108BD9-81ED-4DB2-BD59-A6C34878D82A}">
                    <a16:rowId xmlns:a16="http://schemas.microsoft.com/office/drawing/2014/main" val="10000"/>
                  </a:ext>
                </a:extLst>
              </a:tr>
              <a:tr h="306026">
                <a:tc>
                  <a:txBody>
                    <a:bodyPr/>
                    <a:lstStyle/>
                    <a:p>
                      <a:r>
                        <a:rPr kumimoji="1" lang="en-US" altLang="ja-JP" sz="800" dirty="0">
                          <a:latin typeface="メイリオ" panose="020B0604030504040204" pitchFamily="50" charset="-128"/>
                          <a:ea typeface="メイリオ" panose="020B0604030504040204" pitchFamily="50" charset="-128"/>
                          <a:cs typeface="メイリオ" panose="020B0604030504040204" pitchFamily="50" charset="-128"/>
                        </a:rPr>
                        <a:t>H23.4</a:t>
                      </a:r>
                      <a:endParaRPr kumimoji="1" lang="ja-JP" altLang="en-US" sz="800" dirty="0">
                        <a:latin typeface="メイリオ" panose="020B0604030504040204" pitchFamily="50" charset="-128"/>
                        <a:ea typeface="メイリオ" panose="020B0604030504040204" pitchFamily="50" charset="-128"/>
                        <a:cs typeface="メイリオ" panose="020B0604030504040204" pitchFamily="50" charset="-128"/>
                      </a:endParaRPr>
                    </a:p>
                  </a:txBody>
                  <a:tcPr anchor="ctr" anchorCtr="1">
                    <a:gradFill flip="none" rotWithShape="1">
                      <a:gsLst>
                        <a:gs pos="0">
                          <a:srgbClr val="33CCCC">
                            <a:tint val="66000"/>
                            <a:satMod val="160000"/>
                          </a:srgbClr>
                        </a:gs>
                        <a:gs pos="50000">
                          <a:srgbClr val="33CCCC">
                            <a:tint val="44500"/>
                            <a:satMod val="160000"/>
                          </a:srgbClr>
                        </a:gs>
                        <a:gs pos="100000">
                          <a:srgbClr val="33CCCC">
                            <a:tint val="23500"/>
                            <a:satMod val="160000"/>
                          </a:srgbClr>
                        </a:gs>
                      </a:gsLst>
                      <a:lin ang="8100000" scaled="1"/>
                      <a:tileRect/>
                    </a:gradFill>
                  </a:tcPr>
                </a:tc>
                <a:tc>
                  <a:txBody>
                    <a:bodyPr/>
                    <a:lstStyle/>
                    <a:p>
                      <a:r>
                        <a:rPr kumimoji="1" lang="ja-JP" altLang="en-US" sz="700" dirty="0">
                          <a:latin typeface="メイリオ" panose="020B0604030504040204" pitchFamily="50" charset="-128"/>
                          <a:ea typeface="メイリオ" panose="020B0604030504040204" pitchFamily="50" charset="-128"/>
                          <a:cs typeface="メイリオ" panose="020B0604030504040204" pitchFamily="50" charset="-128"/>
                        </a:rPr>
                        <a:t>ハートフルオフィス大手前を開設</a:t>
                      </a:r>
                      <a:endParaRPr kumimoji="1" lang="en-US" altLang="ja-JP" sz="700" dirty="0">
                        <a:latin typeface="メイリオ" panose="020B0604030504040204" pitchFamily="50" charset="-128"/>
                        <a:ea typeface="メイリオ" panose="020B0604030504040204" pitchFamily="50" charset="-128"/>
                        <a:cs typeface="メイリオ" panose="020B0604030504040204" pitchFamily="50" charset="-128"/>
                      </a:endParaRPr>
                    </a:p>
                    <a:p>
                      <a:r>
                        <a:rPr kumimoji="1" lang="ja-JP" altLang="en-US" sz="700" dirty="0">
                          <a:latin typeface="メイリオ" panose="020B0604030504040204" pitchFamily="50" charset="-128"/>
                          <a:ea typeface="メイリオ" panose="020B0604030504040204" pitchFamily="50" charset="-128"/>
                          <a:cs typeface="メイリオ" panose="020B0604030504040204" pitchFamily="50" charset="-128"/>
                        </a:rPr>
                        <a:t>（知的障がい者５名を配属）</a:t>
                      </a:r>
                    </a:p>
                  </a:txBody>
                  <a:tcPr anchor="ctr">
                    <a:solidFill>
                      <a:srgbClr val="CCCCFF">
                        <a:alpha val="50196"/>
                      </a:srgbClr>
                    </a:solidFill>
                  </a:tcPr>
                </a:tc>
                <a:extLst>
                  <a:ext uri="{0D108BD9-81ED-4DB2-BD59-A6C34878D82A}">
                    <a16:rowId xmlns:a16="http://schemas.microsoft.com/office/drawing/2014/main" val="10001"/>
                  </a:ext>
                </a:extLst>
              </a:tr>
              <a:tr h="403440">
                <a:tc>
                  <a:txBody>
                    <a:bodyPr/>
                    <a:lstStyle/>
                    <a:p>
                      <a:r>
                        <a:rPr kumimoji="1" lang="en-US" altLang="ja-JP" sz="800" dirty="0">
                          <a:latin typeface="メイリオ" panose="020B0604030504040204" pitchFamily="50" charset="-128"/>
                          <a:ea typeface="メイリオ" panose="020B0604030504040204" pitchFamily="50" charset="-128"/>
                          <a:cs typeface="メイリオ" panose="020B0604030504040204" pitchFamily="50" charset="-128"/>
                        </a:rPr>
                        <a:t>H23.10</a:t>
                      </a:r>
                      <a:endParaRPr kumimoji="1" lang="ja-JP" altLang="en-US" sz="800" dirty="0">
                        <a:latin typeface="メイリオ" panose="020B0604030504040204" pitchFamily="50" charset="-128"/>
                        <a:ea typeface="メイリオ" panose="020B0604030504040204" pitchFamily="50" charset="-128"/>
                        <a:cs typeface="メイリオ" panose="020B0604030504040204" pitchFamily="50" charset="-128"/>
                      </a:endParaRPr>
                    </a:p>
                  </a:txBody>
                  <a:tcPr anchor="ctr" anchorCtr="1">
                    <a:gradFill flip="none" rotWithShape="1">
                      <a:gsLst>
                        <a:gs pos="0">
                          <a:srgbClr val="33CCCC">
                            <a:tint val="66000"/>
                            <a:satMod val="160000"/>
                          </a:srgbClr>
                        </a:gs>
                        <a:gs pos="50000">
                          <a:srgbClr val="33CCCC">
                            <a:tint val="44500"/>
                            <a:satMod val="160000"/>
                          </a:srgbClr>
                        </a:gs>
                        <a:gs pos="100000">
                          <a:srgbClr val="33CCCC">
                            <a:tint val="23500"/>
                            <a:satMod val="160000"/>
                          </a:srgbClr>
                        </a:gs>
                      </a:gsLst>
                      <a:lin ang="8100000" scaled="1"/>
                      <a:tileRect/>
                    </a:gradFill>
                  </a:tcPr>
                </a:tc>
                <a:tc>
                  <a:txBody>
                    <a:bodyPr/>
                    <a:lstStyle/>
                    <a:p>
                      <a:r>
                        <a:rPr kumimoji="1" lang="ja-JP" altLang="en-US" sz="700" dirty="0">
                          <a:latin typeface="メイリオ" panose="020B0604030504040204" pitchFamily="50" charset="-128"/>
                          <a:ea typeface="メイリオ" panose="020B0604030504040204" pitchFamily="50" charset="-128"/>
                          <a:cs typeface="メイリオ" panose="020B0604030504040204" pitchFamily="50" charset="-128"/>
                        </a:rPr>
                        <a:t>ハートフルオフィス咲洲を開設</a:t>
                      </a:r>
                      <a:endParaRPr kumimoji="1" lang="en-US" altLang="ja-JP" sz="700" dirty="0">
                        <a:latin typeface="メイリオ" panose="020B0604030504040204" pitchFamily="50" charset="-128"/>
                        <a:ea typeface="メイリオ" panose="020B0604030504040204" pitchFamily="50" charset="-128"/>
                        <a:cs typeface="メイリオ" panose="020B0604030504040204" pitchFamily="50" charset="-128"/>
                      </a:endParaRPr>
                    </a:p>
                    <a:p>
                      <a:r>
                        <a:rPr kumimoji="1" lang="ja-JP" altLang="en-US" sz="700" dirty="0">
                          <a:latin typeface="メイリオ" panose="020B0604030504040204" pitchFamily="50" charset="-128"/>
                          <a:ea typeface="メイリオ" panose="020B0604030504040204" pitchFamily="50" charset="-128"/>
                          <a:cs typeface="メイリオ" panose="020B0604030504040204" pitchFamily="50" charset="-128"/>
                        </a:rPr>
                        <a:t>（知的障がい者１５名を両オフィス、</a:t>
                      </a:r>
                      <a:endParaRPr kumimoji="1" lang="en-US" altLang="ja-JP" sz="700" dirty="0">
                        <a:latin typeface="メイリオ" panose="020B0604030504040204" pitchFamily="50" charset="-128"/>
                        <a:ea typeface="メイリオ" panose="020B0604030504040204" pitchFamily="50" charset="-128"/>
                        <a:cs typeface="メイリオ" panose="020B0604030504040204" pitchFamily="50" charset="-128"/>
                      </a:endParaRPr>
                    </a:p>
                    <a:p>
                      <a:r>
                        <a:rPr kumimoji="1" lang="ja-JP" altLang="en-US" sz="700" dirty="0">
                          <a:latin typeface="メイリオ" panose="020B0604030504040204" pitchFamily="50" charset="-128"/>
                          <a:ea typeface="メイリオ" panose="020B0604030504040204" pitchFamily="50" charset="-128"/>
                          <a:cs typeface="メイリオ" panose="020B0604030504040204" pitchFamily="50" charset="-128"/>
                        </a:rPr>
                        <a:t>　精神障がい者</a:t>
                      </a:r>
                      <a:r>
                        <a:rPr kumimoji="1" lang="en-US" altLang="ja-JP" sz="700" dirty="0">
                          <a:latin typeface="メイリオ" panose="020B0604030504040204" pitchFamily="50" charset="-128"/>
                          <a:ea typeface="メイリオ" panose="020B0604030504040204" pitchFamily="50" charset="-128"/>
                          <a:cs typeface="メイリオ" panose="020B0604030504040204" pitchFamily="50" charset="-128"/>
                        </a:rPr>
                        <a:t>2</a:t>
                      </a:r>
                      <a:r>
                        <a:rPr kumimoji="1" lang="ja-JP" altLang="en-US" sz="700" dirty="0">
                          <a:latin typeface="メイリオ" panose="020B0604030504040204" pitchFamily="50" charset="-128"/>
                          <a:ea typeface="メイリオ" panose="020B0604030504040204" pitchFamily="50" charset="-128"/>
                          <a:cs typeface="メイリオ" panose="020B0604030504040204" pitchFamily="50" charset="-128"/>
                        </a:rPr>
                        <a:t>名を各部署に個別配属）</a:t>
                      </a:r>
                    </a:p>
                  </a:txBody>
                  <a:tcPr anchor="ctr">
                    <a:solidFill>
                      <a:srgbClr val="CCCCFF">
                        <a:alpha val="50196"/>
                      </a:srgbClr>
                    </a:solidFill>
                  </a:tcPr>
                </a:tc>
                <a:extLst>
                  <a:ext uri="{0D108BD9-81ED-4DB2-BD59-A6C34878D82A}">
                    <a16:rowId xmlns:a16="http://schemas.microsoft.com/office/drawing/2014/main" val="10002"/>
                  </a:ext>
                </a:extLst>
              </a:tr>
              <a:tr h="317618">
                <a:tc>
                  <a:txBody>
                    <a:bodyPr/>
                    <a:lstStyle/>
                    <a:p>
                      <a:r>
                        <a:rPr kumimoji="1" lang="en-US" altLang="ja-JP" sz="800" dirty="0">
                          <a:latin typeface="メイリオ" panose="020B0604030504040204" pitchFamily="50" charset="-128"/>
                          <a:ea typeface="メイリオ" panose="020B0604030504040204" pitchFamily="50" charset="-128"/>
                          <a:cs typeface="メイリオ" panose="020B0604030504040204" pitchFamily="50" charset="-128"/>
                        </a:rPr>
                        <a:t>H24.9</a:t>
                      </a:r>
                      <a:endParaRPr kumimoji="1" lang="ja-JP" altLang="en-US" sz="800" dirty="0">
                        <a:latin typeface="メイリオ" panose="020B0604030504040204" pitchFamily="50" charset="-128"/>
                        <a:ea typeface="メイリオ" panose="020B0604030504040204" pitchFamily="50" charset="-128"/>
                        <a:cs typeface="メイリオ" panose="020B0604030504040204" pitchFamily="50" charset="-128"/>
                      </a:endParaRPr>
                    </a:p>
                  </a:txBody>
                  <a:tcPr anchor="ctr" anchorCtr="1">
                    <a:gradFill flip="none" rotWithShape="1">
                      <a:gsLst>
                        <a:gs pos="0">
                          <a:srgbClr val="33CCCC">
                            <a:tint val="66000"/>
                            <a:satMod val="160000"/>
                          </a:srgbClr>
                        </a:gs>
                        <a:gs pos="50000">
                          <a:srgbClr val="33CCCC">
                            <a:tint val="44500"/>
                            <a:satMod val="160000"/>
                          </a:srgbClr>
                        </a:gs>
                        <a:gs pos="100000">
                          <a:srgbClr val="33CCCC">
                            <a:tint val="23500"/>
                            <a:satMod val="160000"/>
                          </a:srgbClr>
                        </a:gs>
                      </a:gsLst>
                      <a:lin ang="8100000" scaled="1"/>
                      <a:tileRect/>
                    </a:gradFill>
                  </a:tcPr>
                </a:tc>
                <a:tc>
                  <a:txBody>
                    <a:bodyPr/>
                    <a:lstStyle/>
                    <a:p>
                      <a:r>
                        <a:rPr kumimoji="1" lang="ja-JP" altLang="en-US" sz="700" dirty="0">
                          <a:latin typeface="メイリオ" panose="020B0604030504040204" pitchFamily="50" charset="-128"/>
                          <a:ea typeface="メイリオ" panose="020B0604030504040204" pitchFamily="50" charset="-128"/>
                          <a:cs typeface="メイリオ" panose="020B0604030504040204" pitchFamily="50" charset="-128"/>
                        </a:rPr>
                        <a:t>事業拡充</a:t>
                      </a:r>
                      <a:endParaRPr kumimoji="1" lang="en-US" altLang="ja-JP" sz="700" dirty="0">
                        <a:latin typeface="メイリオ" panose="020B0604030504040204" pitchFamily="50" charset="-128"/>
                        <a:ea typeface="メイリオ" panose="020B0604030504040204" pitchFamily="50" charset="-128"/>
                        <a:cs typeface="メイリオ" panose="020B0604030504040204" pitchFamily="50" charset="-128"/>
                      </a:endParaRPr>
                    </a:p>
                    <a:p>
                      <a:r>
                        <a:rPr kumimoji="1" lang="ja-JP" altLang="en-US" sz="700" dirty="0">
                          <a:latin typeface="メイリオ" panose="020B0604030504040204" pitchFamily="50" charset="-128"/>
                          <a:ea typeface="メイリオ" panose="020B0604030504040204" pitchFamily="50" charset="-128"/>
                          <a:cs typeface="メイリオ" panose="020B0604030504040204" pitchFamily="50" charset="-128"/>
                        </a:rPr>
                        <a:t>（知的障がい者</a:t>
                      </a:r>
                      <a:r>
                        <a:rPr kumimoji="1" lang="en-US" altLang="ja-JP" sz="700" dirty="0">
                          <a:latin typeface="メイリオ" panose="020B0604030504040204" pitchFamily="50" charset="-128"/>
                          <a:ea typeface="メイリオ" panose="020B0604030504040204" pitchFamily="50" charset="-128"/>
                          <a:cs typeface="メイリオ" panose="020B0604030504040204" pitchFamily="50" charset="-128"/>
                        </a:rPr>
                        <a:t>25</a:t>
                      </a:r>
                      <a:r>
                        <a:rPr kumimoji="1" lang="ja-JP" altLang="en-US" sz="700" dirty="0">
                          <a:latin typeface="メイリオ" panose="020B0604030504040204" pitchFamily="50" charset="-128"/>
                          <a:ea typeface="メイリオ" panose="020B0604030504040204" pitchFamily="50" charset="-128"/>
                          <a:cs typeface="メイリオ" panose="020B0604030504040204" pitchFamily="50" charset="-128"/>
                        </a:rPr>
                        <a:t>名、精神障がい者</a:t>
                      </a:r>
                      <a:r>
                        <a:rPr kumimoji="1" lang="en-US" altLang="ja-JP" sz="700" dirty="0">
                          <a:latin typeface="メイリオ" panose="020B0604030504040204" pitchFamily="50" charset="-128"/>
                          <a:ea typeface="メイリオ" panose="020B0604030504040204" pitchFamily="50" charset="-128"/>
                          <a:cs typeface="メイリオ" panose="020B0604030504040204" pitchFamily="50" charset="-128"/>
                        </a:rPr>
                        <a:t>6</a:t>
                      </a:r>
                      <a:r>
                        <a:rPr kumimoji="1" lang="ja-JP" altLang="en-US" sz="700" dirty="0">
                          <a:latin typeface="メイリオ" panose="020B0604030504040204" pitchFamily="50" charset="-128"/>
                          <a:ea typeface="メイリオ" panose="020B0604030504040204" pitchFamily="50" charset="-128"/>
                          <a:cs typeface="メイリオ" panose="020B0604030504040204" pitchFamily="50" charset="-128"/>
                        </a:rPr>
                        <a:t>名を配属）</a:t>
                      </a:r>
                    </a:p>
                  </a:txBody>
                  <a:tcPr anchor="ctr">
                    <a:solidFill>
                      <a:srgbClr val="CCCCFF">
                        <a:alpha val="50196"/>
                      </a:srgbClr>
                    </a:solidFill>
                  </a:tcPr>
                </a:tc>
                <a:extLst>
                  <a:ext uri="{0D108BD9-81ED-4DB2-BD59-A6C34878D82A}">
                    <a16:rowId xmlns:a16="http://schemas.microsoft.com/office/drawing/2014/main" val="10003"/>
                  </a:ext>
                </a:extLst>
              </a:tr>
              <a:tr h="304384">
                <a:tc>
                  <a:txBody>
                    <a:bodyPr/>
                    <a:lstStyle/>
                    <a:p>
                      <a:r>
                        <a:rPr kumimoji="1" lang="en-US" altLang="ja-JP" sz="800" dirty="0">
                          <a:latin typeface="メイリオ" panose="020B0604030504040204" pitchFamily="50" charset="-128"/>
                          <a:ea typeface="メイリオ" panose="020B0604030504040204" pitchFamily="50" charset="-128"/>
                          <a:cs typeface="メイリオ" panose="020B0604030504040204" pitchFamily="50" charset="-128"/>
                        </a:rPr>
                        <a:t>H26.9</a:t>
                      </a:r>
                      <a:endParaRPr kumimoji="1" lang="ja-JP" altLang="en-US" sz="800" dirty="0">
                        <a:latin typeface="メイリオ" panose="020B0604030504040204" pitchFamily="50" charset="-128"/>
                        <a:ea typeface="メイリオ" panose="020B0604030504040204" pitchFamily="50" charset="-128"/>
                        <a:cs typeface="メイリオ" panose="020B0604030504040204" pitchFamily="50" charset="-128"/>
                      </a:endParaRPr>
                    </a:p>
                  </a:txBody>
                  <a:tcPr anchor="ctr" anchorCtr="1">
                    <a:gradFill flip="none" rotWithShape="1">
                      <a:gsLst>
                        <a:gs pos="0">
                          <a:srgbClr val="33CCCC">
                            <a:tint val="66000"/>
                            <a:satMod val="160000"/>
                          </a:srgbClr>
                        </a:gs>
                        <a:gs pos="50000">
                          <a:srgbClr val="33CCCC">
                            <a:tint val="44500"/>
                            <a:satMod val="160000"/>
                          </a:srgbClr>
                        </a:gs>
                        <a:gs pos="100000">
                          <a:srgbClr val="33CCCC">
                            <a:tint val="23500"/>
                            <a:satMod val="160000"/>
                          </a:srgbClr>
                        </a:gs>
                      </a:gsLst>
                      <a:lin ang="8100000" scaled="1"/>
                      <a:tileRect/>
                    </a:gradFill>
                  </a:tcPr>
                </a:tc>
                <a:tc>
                  <a:txBody>
                    <a:bodyPr/>
                    <a:lstStyle/>
                    <a:p>
                      <a:r>
                        <a:rPr kumimoji="1" lang="ja-JP" altLang="en-US" sz="700" dirty="0">
                          <a:latin typeface="メイリオ" panose="020B0604030504040204" pitchFamily="50" charset="-128"/>
                          <a:ea typeface="メイリオ" panose="020B0604030504040204" pitchFamily="50" charset="-128"/>
                          <a:cs typeface="メイリオ" panose="020B0604030504040204" pitchFamily="50" charset="-128"/>
                        </a:rPr>
                        <a:t>精神障がい者の研修プログラムを開始</a:t>
                      </a:r>
                      <a:endParaRPr kumimoji="1" lang="en-US" altLang="ja-JP" sz="700" dirty="0">
                        <a:latin typeface="メイリオ" panose="020B0604030504040204" pitchFamily="50" charset="-128"/>
                        <a:ea typeface="メイリオ" panose="020B0604030504040204" pitchFamily="50" charset="-128"/>
                        <a:cs typeface="メイリオ" panose="020B0604030504040204" pitchFamily="50" charset="-128"/>
                      </a:endParaRPr>
                    </a:p>
                    <a:p>
                      <a:r>
                        <a:rPr kumimoji="1" lang="ja-JP" altLang="en-US" sz="700" dirty="0">
                          <a:latin typeface="メイリオ" panose="020B0604030504040204" pitchFamily="50" charset="-128"/>
                          <a:ea typeface="メイリオ" panose="020B0604030504040204" pitchFamily="50" charset="-128"/>
                          <a:cs typeface="メイリオ" panose="020B0604030504040204" pitchFamily="50" charset="-128"/>
                        </a:rPr>
                        <a:t>（ＳＳＴなど）</a:t>
                      </a:r>
                    </a:p>
                  </a:txBody>
                  <a:tcPr anchor="ctr">
                    <a:solidFill>
                      <a:srgbClr val="CCCCFF">
                        <a:alpha val="50196"/>
                      </a:srgbClr>
                    </a:solidFill>
                  </a:tcPr>
                </a:tc>
                <a:extLst>
                  <a:ext uri="{0D108BD9-81ED-4DB2-BD59-A6C34878D82A}">
                    <a16:rowId xmlns:a16="http://schemas.microsoft.com/office/drawing/2014/main" val="10004"/>
                  </a:ext>
                </a:extLst>
              </a:tr>
            </a:tbl>
          </a:graphicData>
        </a:graphic>
      </p:graphicFrame>
      <p:pic>
        <p:nvPicPr>
          <p:cNvPr id="1028" name="Picture 4" descr="D:\NishimotoTo\Desktop\パンフ用写真\パンフ用６.PN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55307" y="8520202"/>
            <a:ext cx="1579155" cy="2147650"/>
          </a:xfrm>
          <a:prstGeom prst="rect">
            <a:avLst/>
          </a:prstGeom>
          <a:ln>
            <a:noFill/>
          </a:ln>
          <a:effectLst>
            <a:glow rad="127000">
              <a:schemeClr val="bg1">
                <a:alpha val="18000"/>
              </a:schemeClr>
            </a:glow>
            <a:softEdge rad="317500"/>
          </a:effectLst>
          <a:scene3d>
            <a:camera prst="orthographicFront">
              <a:rot lat="0" lon="1200000" rev="0"/>
            </a:camera>
            <a:lightRig rig="threePt" dir="t"/>
          </a:scene3d>
          <a:sp3d prstMaterial="translucentPowder"/>
          <a:extLst>
            <a:ext uri="{909E8E84-426E-40DD-AFC4-6F175D3DCCD1}">
              <a14:hiddenFill xmlns:a14="http://schemas.microsoft.com/office/drawing/2010/main">
                <a:solidFill>
                  <a:srgbClr val="FFFFFF"/>
                </a:solidFill>
              </a14:hiddenFill>
            </a:ext>
          </a:extLst>
        </p:spPr>
      </p:pic>
      <p:pic>
        <p:nvPicPr>
          <p:cNvPr id="1031" name="Picture 7" descr="D:\NishimotoTo\Desktop\パンフ用写真\パンフ用８.PNG"/>
          <p:cNvPicPr>
            <a:picLocks noChangeAspect="1" noChangeArrowheads="1"/>
          </p:cNvPicPr>
          <p:nvPr/>
        </p:nvPicPr>
        <p:blipFill>
          <a:blip r:embed="rId8">
            <a:extLst>
              <a:ext uri="{BEBA8EAE-BF5A-486C-A8C5-ECC9F3942E4B}">
                <a14:imgProps xmlns:a14="http://schemas.microsoft.com/office/drawing/2010/main">
                  <a14:imgLayer r:embed="rId9">
                    <a14:imgEffect>
                      <a14:sharpenSoften amount="44000"/>
                    </a14:imgEffect>
                    <a14:imgEffect>
                      <a14:brightnessContrast contrast="20000"/>
                    </a14:imgEffect>
                  </a14:imgLayer>
                </a14:imgProps>
              </a:ext>
              <a:ext uri="{28A0092B-C50C-407E-A947-70E740481C1C}">
                <a14:useLocalDpi xmlns:a14="http://schemas.microsoft.com/office/drawing/2010/main" val="0"/>
              </a:ext>
            </a:extLst>
          </a:blip>
          <a:srcRect/>
          <a:stretch>
            <a:fillRect/>
          </a:stretch>
        </p:blipFill>
        <p:spPr bwMode="auto">
          <a:xfrm>
            <a:off x="416187" y="6955387"/>
            <a:ext cx="3076681" cy="1813342"/>
          </a:xfrm>
          <a:prstGeom prst="rect">
            <a:avLst/>
          </a:prstGeom>
          <a:ln>
            <a:noFill/>
          </a:ln>
          <a:effectLst>
            <a:softEdge rad="112500"/>
          </a:effectLst>
          <a:scene3d>
            <a:camera prst="orthographicFront">
              <a:rot lat="1800000" lon="0" rev="0"/>
            </a:camera>
            <a:lightRig rig="threePt" dir="t"/>
          </a:scene3d>
          <a:sp3d prstMaterial="translucentPowder"/>
          <a:extLst>
            <a:ext uri="{909E8E84-426E-40DD-AFC4-6F175D3DCCD1}">
              <a14:hiddenFill xmlns:a14="http://schemas.microsoft.com/office/drawing/2010/main">
                <a:solidFill>
                  <a:srgbClr val="FFFFFF"/>
                </a:solidFill>
              </a14:hiddenFill>
            </a:ext>
          </a:extLst>
        </p:spPr>
      </p:pic>
      <p:pic>
        <p:nvPicPr>
          <p:cNvPr id="1032" name="Picture 8" descr="D:\NishimotoTo\Desktop\パンフ用.PNG"/>
          <p:cNvPicPr>
            <a:picLocks noChangeAspect="1" noChangeArrowheads="1"/>
          </p:cNvPicPr>
          <p:nvPr/>
        </p:nvPicPr>
        <p:blipFill>
          <a:blip r:embed="rId10">
            <a:extLst>
              <a:ext uri="{BEBA8EAE-BF5A-486C-A8C5-ECC9F3942E4B}">
                <a14:imgProps xmlns:a14="http://schemas.microsoft.com/office/drawing/2010/main">
                  <a14:imgLayer r:embed="rId11">
                    <a14:imgEffect>
                      <a14:sharpenSoften amount="-79000"/>
                    </a14:imgEffect>
                    <a14:imgEffect>
                      <a14:colorTemperature colorTemp="7750"/>
                    </a14:imgEffect>
                    <a14:imgEffect>
                      <a14:brightnessContrast bright="16000"/>
                    </a14:imgEffect>
                  </a14:imgLayer>
                </a14:imgProps>
              </a:ext>
              <a:ext uri="{28A0092B-C50C-407E-A947-70E740481C1C}">
                <a14:useLocalDpi xmlns:a14="http://schemas.microsoft.com/office/drawing/2010/main" val="0"/>
              </a:ext>
            </a:extLst>
          </a:blip>
          <a:srcRect/>
          <a:stretch>
            <a:fillRect/>
          </a:stretch>
        </p:blipFill>
        <p:spPr bwMode="auto">
          <a:xfrm>
            <a:off x="1603673" y="8768729"/>
            <a:ext cx="1754872" cy="1602875"/>
          </a:xfrm>
          <a:prstGeom prst="rect">
            <a:avLst/>
          </a:prstGeom>
          <a:ln>
            <a:noFill/>
          </a:ln>
          <a:effectLst>
            <a:glow rad="127000">
              <a:schemeClr val="bg1">
                <a:alpha val="0"/>
              </a:schemeClr>
            </a:glow>
            <a:softEdge rad="112500"/>
          </a:effectLst>
          <a:scene3d>
            <a:camera prst="isometricOffAxis2Right">
              <a:rot lat="1080000" lon="18600000" rev="0"/>
            </a:camera>
            <a:lightRig rig="threePt" dir="t"/>
          </a:scene3d>
          <a:sp3d prstMaterial="clear"/>
          <a:extLst>
            <a:ext uri="{909E8E84-426E-40DD-AFC4-6F175D3DCCD1}">
              <a14:hiddenFill xmlns:a14="http://schemas.microsoft.com/office/drawing/2010/main">
                <a:solidFill>
                  <a:srgbClr val="FFFFFF"/>
                </a:solidFill>
              </a14:hiddenFill>
            </a:ext>
          </a:extLst>
        </p:spPr>
      </p:pic>
      <p:pic>
        <p:nvPicPr>
          <p:cNvPr id="58" name="Picture 2"/>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338331" y="12089432"/>
            <a:ext cx="1300043" cy="36768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 name="図 2">
            <a:extLst>
              <a:ext uri="{FF2B5EF4-FFF2-40B4-BE49-F238E27FC236}">
                <a16:creationId xmlns:a16="http://schemas.microsoft.com/office/drawing/2014/main" id="{C0B46CD0-36E2-46F8-AF5D-91E175BD85D4}"/>
              </a:ext>
            </a:extLst>
          </p:cNvPr>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3589381" y="7961505"/>
            <a:ext cx="2698769" cy="1789401"/>
          </a:xfrm>
          <a:prstGeom prst="rect">
            <a:avLst/>
          </a:prstGeom>
          <a:ln>
            <a:noFill/>
          </a:ln>
          <a:effectLst>
            <a:softEdge rad="112500"/>
          </a:effectLst>
        </p:spPr>
      </p:pic>
      <p:pic>
        <p:nvPicPr>
          <p:cNvPr id="5" name="図 4">
            <a:extLst>
              <a:ext uri="{FF2B5EF4-FFF2-40B4-BE49-F238E27FC236}">
                <a16:creationId xmlns:a16="http://schemas.microsoft.com/office/drawing/2014/main" id="{C9E957B1-79E6-4325-B024-590DD69F469A}"/>
              </a:ext>
            </a:extLst>
          </p:cNvPr>
          <p:cNvPicPr>
            <a:picLocks noChangeAspect="1"/>
          </p:cNvPicPr>
          <p:nvPr/>
        </p:nvPicPr>
        <p:blipFill>
          <a:blip r:embed="rId14" cstate="print">
            <a:extLst>
              <a:ext uri="{BEBA8EAE-BF5A-486C-A8C5-ECC9F3942E4B}">
                <a14:imgProps xmlns:a14="http://schemas.microsoft.com/office/drawing/2010/main">
                  <a14:imgLayer r:embed="rId15">
                    <a14:imgEffect>
                      <a14:brightnessContrast bright="20000"/>
                    </a14:imgEffect>
                  </a14:imgLayer>
                </a14:imgProps>
              </a:ext>
              <a:ext uri="{28A0092B-C50C-407E-A947-70E740481C1C}">
                <a14:useLocalDpi xmlns:a14="http://schemas.microsoft.com/office/drawing/2010/main" val="0"/>
              </a:ext>
            </a:extLst>
          </a:blip>
          <a:stretch>
            <a:fillRect/>
          </a:stretch>
        </p:blipFill>
        <p:spPr>
          <a:xfrm>
            <a:off x="6736970" y="7106497"/>
            <a:ext cx="2385987" cy="1669441"/>
          </a:xfrm>
          <a:prstGeom prst="rect">
            <a:avLst/>
          </a:prstGeom>
          <a:ln>
            <a:noFill/>
          </a:ln>
          <a:effectLst>
            <a:softEdge rad="112500"/>
          </a:effectLst>
        </p:spPr>
      </p:pic>
      <p:pic>
        <p:nvPicPr>
          <p:cNvPr id="7" name="図 6">
            <a:extLst>
              <a:ext uri="{FF2B5EF4-FFF2-40B4-BE49-F238E27FC236}">
                <a16:creationId xmlns:a16="http://schemas.microsoft.com/office/drawing/2014/main" id="{D4DCD9C0-6150-4810-9037-D740AD0D8E25}"/>
              </a:ext>
            </a:extLst>
          </p:cNvPr>
          <p:cNvPicPr>
            <a:picLocks noChangeAspect="1"/>
          </p:cNvPicPr>
          <p:nvPr/>
        </p:nvPicPr>
        <p:blipFill>
          <a:blip r:embed="rId16" cstate="print">
            <a:extLst>
              <a:ext uri="{BEBA8EAE-BF5A-486C-A8C5-ECC9F3942E4B}">
                <a14:imgProps xmlns:a14="http://schemas.microsoft.com/office/drawing/2010/main">
                  <a14:imgLayer r:embed="rId17">
                    <a14:imgEffect>
                      <a14:brightnessContrast bright="20000"/>
                    </a14:imgEffect>
                  </a14:imgLayer>
                </a14:imgProps>
              </a:ext>
              <a:ext uri="{28A0092B-C50C-407E-A947-70E740481C1C}">
                <a14:useLocalDpi xmlns:a14="http://schemas.microsoft.com/office/drawing/2010/main" val="0"/>
              </a:ext>
            </a:extLst>
          </a:blip>
          <a:stretch>
            <a:fillRect/>
          </a:stretch>
        </p:blipFill>
        <p:spPr>
          <a:xfrm>
            <a:off x="6690399" y="8895180"/>
            <a:ext cx="2614255" cy="1498565"/>
          </a:xfrm>
          <a:prstGeom prst="rect">
            <a:avLst/>
          </a:prstGeom>
          <a:ln>
            <a:noFill/>
          </a:ln>
          <a:effectLst>
            <a:softEdge rad="112500"/>
          </a:effectLst>
        </p:spPr>
      </p:pic>
    </p:spTree>
    <p:extLst>
      <p:ext uri="{BB962C8B-B14F-4D97-AF65-F5344CB8AC3E}">
        <p14:creationId xmlns:p14="http://schemas.microsoft.com/office/powerpoint/2010/main" val="94223902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5" name="図 134"/>
          <p:cNvPicPr>
            <a:picLocks noChangeAspect="1"/>
          </p:cNvPicPr>
          <p:nvPr/>
        </p:nvPicPr>
        <p:blipFill>
          <a:blip r:embed="rId2" cstate="print">
            <a:extLst>
              <a:ext uri="{28A0092B-C50C-407E-A947-70E740481C1C}">
                <a14:useLocalDpi xmlns:a14="http://schemas.microsoft.com/office/drawing/2010/main" val="0"/>
              </a:ext>
            </a:extLst>
          </a:blip>
          <a:srcRect/>
          <a:stretch/>
        </p:blipFill>
        <p:spPr>
          <a:xfrm>
            <a:off x="4930844" y="8962447"/>
            <a:ext cx="1414336" cy="825124"/>
          </a:xfrm>
          <a:prstGeom prst="rect">
            <a:avLst/>
          </a:prstGeom>
          <a:ln>
            <a:noFill/>
          </a:ln>
          <a:effectLst>
            <a:softEdge rad="112500"/>
          </a:effectLst>
        </p:spPr>
      </p:pic>
      <p:pic>
        <p:nvPicPr>
          <p:cNvPr id="136" name="図 135"/>
          <p:cNvPicPr>
            <a:picLocks noChangeAspect="1"/>
          </p:cNvPicPr>
          <p:nvPr/>
        </p:nvPicPr>
        <p:blipFill>
          <a:blip r:embed="rId3" cstate="print">
            <a:extLst>
              <a:ext uri="{28A0092B-C50C-407E-A947-70E740481C1C}">
                <a14:useLocalDpi xmlns:a14="http://schemas.microsoft.com/office/drawing/2010/main" val="0"/>
              </a:ext>
            </a:extLst>
          </a:blip>
          <a:srcRect/>
          <a:stretch/>
        </p:blipFill>
        <p:spPr>
          <a:xfrm>
            <a:off x="3475787" y="8962926"/>
            <a:ext cx="1414334" cy="942889"/>
          </a:xfrm>
          <a:prstGeom prst="rect">
            <a:avLst/>
          </a:prstGeom>
          <a:ln>
            <a:noFill/>
          </a:ln>
          <a:effectLst>
            <a:softEdge rad="112500"/>
          </a:effectLst>
        </p:spPr>
      </p:pic>
      <p:pic>
        <p:nvPicPr>
          <p:cNvPr id="137" name="図 136"/>
          <p:cNvPicPr>
            <a:picLocks noChangeAspect="1"/>
          </p:cNvPicPr>
          <p:nvPr/>
        </p:nvPicPr>
        <p:blipFill>
          <a:blip r:embed="rId4" cstate="print">
            <a:extLst>
              <a:ext uri="{28A0092B-C50C-407E-A947-70E740481C1C}">
                <a14:useLocalDpi xmlns:a14="http://schemas.microsoft.com/office/drawing/2010/main" val="0"/>
              </a:ext>
            </a:extLst>
          </a:blip>
          <a:srcRect/>
          <a:stretch/>
        </p:blipFill>
        <p:spPr>
          <a:xfrm>
            <a:off x="621587" y="8954671"/>
            <a:ext cx="1414888" cy="943258"/>
          </a:xfrm>
          <a:prstGeom prst="rect">
            <a:avLst/>
          </a:prstGeom>
          <a:ln>
            <a:noFill/>
          </a:ln>
          <a:effectLst>
            <a:softEdge rad="112500"/>
          </a:effectLst>
        </p:spPr>
      </p:pic>
      <p:pic>
        <p:nvPicPr>
          <p:cNvPr id="138" name="図 137"/>
          <p:cNvPicPr>
            <a:picLocks noChangeAspect="1"/>
          </p:cNvPicPr>
          <p:nvPr/>
        </p:nvPicPr>
        <p:blipFill>
          <a:blip r:embed="rId5">
            <a:extLst>
              <a:ext uri="{28A0092B-C50C-407E-A947-70E740481C1C}">
                <a14:useLocalDpi xmlns:a14="http://schemas.microsoft.com/office/drawing/2010/main" val="0"/>
              </a:ext>
            </a:extLst>
          </a:blip>
          <a:srcRect/>
          <a:stretch/>
        </p:blipFill>
        <p:spPr>
          <a:xfrm>
            <a:off x="2062806" y="8940736"/>
            <a:ext cx="1414333" cy="941174"/>
          </a:xfrm>
          <a:prstGeom prst="rect">
            <a:avLst/>
          </a:prstGeom>
          <a:ln>
            <a:noFill/>
          </a:ln>
          <a:effectLst>
            <a:softEdge rad="112500"/>
          </a:effectLst>
        </p:spPr>
      </p:pic>
      <p:sp>
        <p:nvSpPr>
          <p:cNvPr id="139" name="Rectangle 18"/>
          <p:cNvSpPr/>
          <p:nvPr/>
        </p:nvSpPr>
        <p:spPr>
          <a:xfrm flipV="1">
            <a:off x="647479" y="9774765"/>
            <a:ext cx="5805531" cy="315091"/>
          </a:xfrm>
          <a:prstGeom prst="rect">
            <a:avLst/>
          </a:prstGeom>
          <a:solidFill>
            <a:schemeClr val="tx1">
              <a:lumMod val="65000"/>
              <a:lumOff val="35000"/>
              <a:alpha val="8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200" dirty="0">
              <a:solidFill>
                <a:prstClr val="white"/>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40" name="TextBox 4"/>
          <p:cNvSpPr txBox="1"/>
          <p:nvPr/>
        </p:nvSpPr>
        <p:spPr>
          <a:xfrm>
            <a:off x="5108553" y="9825071"/>
            <a:ext cx="461986" cy="261610"/>
          </a:xfrm>
          <a:prstGeom prst="rect">
            <a:avLst/>
          </a:prstGeom>
          <a:noFill/>
        </p:spPr>
        <p:txBody>
          <a:bodyPr wrap="none">
            <a:spAutoFit/>
          </a:bodyPr>
          <a:lstStyle/>
          <a:p>
            <a:pPr algn="ctr">
              <a:defRPr/>
            </a:pPr>
            <a:r>
              <a:rPr lang="en-US" sz="1100"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1 月</a:t>
            </a:r>
          </a:p>
        </p:txBody>
      </p:sp>
      <p:sp>
        <p:nvSpPr>
          <p:cNvPr id="141" name="TextBox 5"/>
          <p:cNvSpPr txBox="1"/>
          <p:nvPr/>
        </p:nvSpPr>
        <p:spPr>
          <a:xfrm>
            <a:off x="5557801" y="9825071"/>
            <a:ext cx="461986" cy="261610"/>
          </a:xfrm>
          <a:prstGeom prst="rect">
            <a:avLst/>
          </a:prstGeom>
          <a:noFill/>
        </p:spPr>
        <p:txBody>
          <a:bodyPr wrap="none">
            <a:spAutoFit/>
          </a:bodyPr>
          <a:lstStyle/>
          <a:p>
            <a:pPr algn="ctr">
              <a:defRPr/>
            </a:pPr>
            <a:r>
              <a:rPr lang="en-US" sz="1100"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2 月</a:t>
            </a:r>
          </a:p>
        </p:txBody>
      </p:sp>
      <p:sp>
        <p:nvSpPr>
          <p:cNvPr id="142" name="TextBox 6"/>
          <p:cNvSpPr txBox="1"/>
          <p:nvPr/>
        </p:nvSpPr>
        <p:spPr>
          <a:xfrm>
            <a:off x="6007054" y="9825071"/>
            <a:ext cx="461986" cy="261610"/>
          </a:xfrm>
          <a:prstGeom prst="rect">
            <a:avLst/>
          </a:prstGeom>
          <a:noFill/>
        </p:spPr>
        <p:txBody>
          <a:bodyPr wrap="none">
            <a:spAutoFit/>
          </a:bodyPr>
          <a:lstStyle/>
          <a:p>
            <a:pPr algn="ctr">
              <a:defRPr/>
            </a:pPr>
            <a:r>
              <a:rPr lang="en-US" sz="1100"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3 月</a:t>
            </a:r>
          </a:p>
        </p:txBody>
      </p:sp>
      <p:sp>
        <p:nvSpPr>
          <p:cNvPr id="143" name="TextBox 7"/>
          <p:cNvSpPr txBox="1"/>
          <p:nvPr/>
        </p:nvSpPr>
        <p:spPr>
          <a:xfrm>
            <a:off x="655649" y="9825071"/>
            <a:ext cx="461985" cy="261610"/>
          </a:xfrm>
          <a:prstGeom prst="rect">
            <a:avLst/>
          </a:prstGeom>
          <a:noFill/>
        </p:spPr>
        <p:txBody>
          <a:bodyPr wrap="none">
            <a:spAutoFit/>
          </a:bodyPr>
          <a:lstStyle/>
          <a:p>
            <a:pPr algn="ctr">
              <a:defRPr/>
            </a:pPr>
            <a:r>
              <a:rPr lang="en-US" sz="1100"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4 月</a:t>
            </a:r>
          </a:p>
        </p:txBody>
      </p:sp>
      <p:sp>
        <p:nvSpPr>
          <p:cNvPr id="144" name="TextBox 8"/>
          <p:cNvSpPr txBox="1"/>
          <p:nvPr/>
        </p:nvSpPr>
        <p:spPr>
          <a:xfrm>
            <a:off x="1150039" y="9825071"/>
            <a:ext cx="461986" cy="261610"/>
          </a:xfrm>
          <a:prstGeom prst="rect">
            <a:avLst/>
          </a:prstGeom>
          <a:noFill/>
        </p:spPr>
        <p:txBody>
          <a:bodyPr wrap="none">
            <a:spAutoFit/>
          </a:bodyPr>
          <a:lstStyle/>
          <a:p>
            <a:pPr algn="ctr">
              <a:defRPr/>
            </a:pPr>
            <a:r>
              <a:rPr lang="en-US" sz="1100"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5 月</a:t>
            </a:r>
          </a:p>
        </p:txBody>
      </p:sp>
      <p:sp>
        <p:nvSpPr>
          <p:cNvPr id="145" name="TextBox 9"/>
          <p:cNvSpPr txBox="1"/>
          <p:nvPr/>
        </p:nvSpPr>
        <p:spPr>
          <a:xfrm>
            <a:off x="1598695" y="9825071"/>
            <a:ext cx="461986" cy="261610"/>
          </a:xfrm>
          <a:prstGeom prst="rect">
            <a:avLst/>
          </a:prstGeom>
          <a:noFill/>
        </p:spPr>
        <p:txBody>
          <a:bodyPr wrap="none">
            <a:spAutoFit/>
          </a:bodyPr>
          <a:lstStyle/>
          <a:p>
            <a:pPr algn="ctr">
              <a:defRPr/>
            </a:pPr>
            <a:r>
              <a:rPr lang="en-US" sz="1100"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6 月</a:t>
            </a:r>
          </a:p>
        </p:txBody>
      </p:sp>
      <p:cxnSp>
        <p:nvCxnSpPr>
          <p:cNvPr id="146" name="Straight Connector 15"/>
          <p:cNvCxnSpPr>
            <a:cxnSpLocks/>
            <a:endCxn id="153" idx="0"/>
          </p:cNvCxnSpPr>
          <p:nvPr/>
        </p:nvCxnSpPr>
        <p:spPr>
          <a:xfrm>
            <a:off x="3089462" y="10104981"/>
            <a:ext cx="10800" cy="257995"/>
          </a:xfrm>
          <a:prstGeom prst="line">
            <a:avLst/>
          </a:prstGeom>
          <a:ln w="19050">
            <a:solidFill>
              <a:schemeClr val="bg1">
                <a:lumMod val="75000"/>
              </a:schemeClr>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147" name="TextBox 9"/>
          <p:cNvSpPr txBox="1"/>
          <p:nvPr/>
        </p:nvSpPr>
        <p:spPr>
          <a:xfrm>
            <a:off x="2036475" y="9825071"/>
            <a:ext cx="461986" cy="261610"/>
          </a:xfrm>
          <a:prstGeom prst="rect">
            <a:avLst/>
          </a:prstGeom>
          <a:noFill/>
        </p:spPr>
        <p:txBody>
          <a:bodyPr wrap="none">
            <a:spAutoFit/>
          </a:bodyPr>
          <a:lstStyle/>
          <a:p>
            <a:pPr algn="ctr">
              <a:defRPr/>
            </a:pPr>
            <a:r>
              <a:rPr lang="en-US" sz="1100"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7 月</a:t>
            </a:r>
          </a:p>
        </p:txBody>
      </p:sp>
      <p:sp>
        <p:nvSpPr>
          <p:cNvPr id="148" name="TextBox 9"/>
          <p:cNvSpPr txBox="1"/>
          <p:nvPr/>
        </p:nvSpPr>
        <p:spPr>
          <a:xfrm>
            <a:off x="2497778" y="9825071"/>
            <a:ext cx="461986" cy="261610"/>
          </a:xfrm>
          <a:prstGeom prst="rect">
            <a:avLst/>
          </a:prstGeom>
          <a:noFill/>
        </p:spPr>
        <p:txBody>
          <a:bodyPr wrap="none">
            <a:spAutoFit/>
          </a:bodyPr>
          <a:lstStyle/>
          <a:p>
            <a:pPr algn="ctr">
              <a:defRPr/>
            </a:pPr>
            <a:r>
              <a:rPr lang="en-US" sz="1100"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8 月</a:t>
            </a:r>
          </a:p>
        </p:txBody>
      </p:sp>
      <p:sp>
        <p:nvSpPr>
          <p:cNvPr id="149" name="TextBox 9"/>
          <p:cNvSpPr txBox="1"/>
          <p:nvPr/>
        </p:nvSpPr>
        <p:spPr>
          <a:xfrm>
            <a:off x="2947031" y="9825071"/>
            <a:ext cx="461986" cy="261610"/>
          </a:xfrm>
          <a:prstGeom prst="rect">
            <a:avLst/>
          </a:prstGeom>
          <a:noFill/>
        </p:spPr>
        <p:txBody>
          <a:bodyPr wrap="none">
            <a:spAutoFit/>
          </a:bodyPr>
          <a:lstStyle/>
          <a:p>
            <a:pPr algn="ctr">
              <a:defRPr/>
            </a:pPr>
            <a:r>
              <a:rPr lang="en-US" sz="1100"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9 月</a:t>
            </a:r>
          </a:p>
        </p:txBody>
      </p:sp>
      <p:sp>
        <p:nvSpPr>
          <p:cNvPr id="150" name="TextBox 9"/>
          <p:cNvSpPr txBox="1"/>
          <p:nvPr/>
        </p:nvSpPr>
        <p:spPr>
          <a:xfrm>
            <a:off x="3909647" y="9825071"/>
            <a:ext cx="550152" cy="261610"/>
          </a:xfrm>
          <a:prstGeom prst="rect">
            <a:avLst/>
          </a:prstGeom>
          <a:noFill/>
        </p:spPr>
        <p:txBody>
          <a:bodyPr wrap="none">
            <a:spAutoFit/>
          </a:bodyPr>
          <a:lstStyle/>
          <a:p>
            <a:pPr algn="ctr">
              <a:defRPr/>
            </a:pPr>
            <a:r>
              <a:rPr lang="en-US" sz="1100"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11 月</a:t>
            </a:r>
          </a:p>
        </p:txBody>
      </p:sp>
      <p:sp>
        <p:nvSpPr>
          <p:cNvPr id="151" name="TextBox 9"/>
          <p:cNvSpPr txBox="1"/>
          <p:nvPr/>
        </p:nvSpPr>
        <p:spPr>
          <a:xfrm>
            <a:off x="3388264" y="9825071"/>
            <a:ext cx="550152" cy="261610"/>
          </a:xfrm>
          <a:prstGeom prst="rect">
            <a:avLst/>
          </a:prstGeom>
          <a:noFill/>
        </p:spPr>
        <p:txBody>
          <a:bodyPr wrap="none">
            <a:spAutoFit/>
          </a:bodyPr>
          <a:lstStyle/>
          <a:p>
            <a:pPr algn="ctr">
              <a:defRPr/>
            </a:pPr>
            <a:r>
              <a:rPr lang="en-US" sz="1100"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10 月</a:t>
            </a:r>
          </a:p>
        </p:txBody>
      </p:sp>
      <p:sp>
        <p:nvSpPr>
          <p:cNvPr id="152" name="TextBox 9"/>
          <p:cNvSpPr txBox="1"/>
          <p:nvPr/>
        </p:nvSpPr>
        <p:spPr>
          <a:xfrm>
            <a:off x="4455075" y="9825071"/>
            <a:ext cx="650186" cy="261610"/>
          </a:xfrm>
          <a:prstGeom prst="rect">
            <a:avLst/>
          </a:prstGeom>
          <a:noFill/>
        </p:spPr>
        <p:txBody>
          <a:bodyPr>
            <a:spAutoFit/>
          </a:bodyPr>
          <a:lstStyle/>
          <a:p>
            <a:pPr algn="ctr">
              <a:defRPr/>
            </a:pPr>
            <a:r>
              <a:rPr lang="en-US" sz="1100"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12 月</a:t>
            </a:r>
          </a:p>
        </p:txBody>
      </p:sp>
      <p:sp>
        <p:nvSpPr>
          <p:cNvPr id="153" name="テキスト ボックス 28"/>
          <p:cNvSpPr txBox="1">
            <a:spLocks noChangeArrowheads="1"/>
          </p:cNvSpPr>
          <p:nvPr/>
        </p:nvSpPr>
        <p:spPr bwMode="auto">
          <a:xfrm>
            <a:off x="2813910" y="10362976"/>
            <a:ext cx="572703" cy="430887"/>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p>
            <a:r>
              <a:rPr lang="ja-JP" altLang="en-US" sz="1100" dirty="0">
                <a:latin typeface="Meiryo UI" panose="020B0604030504040204" pitchFamily="50" charset="-128"/>
                <a:ea typeface="Meiryo UI" panose="020B0604030504040204" pitchFamily="50" charset="-128"/>
                <a:cs typeface="Meiryo UI" panose="020B0604030504040204" pitchFamily="50" charset="-128"/>
              </a:rPr>
              <a:t>新規採用</a:t>
            </a:r>
          </a:p>
        </p:txBody>
      </p:sp>
      <p:cxnSp>
        <p:nvCxnSpPr>
          <p:cNvPr id="154" name="Straight Connector 15"/>
          <p:cNvCxnSpPr>
            <a:endCxn id="155" idx="0"/>
          </p:cNvCxnSpPr>
          <p:nvPr/>
        </p:nvCxnSpPr>
        <p:spPr>
          <a:xfrm>
            <a:off x="1362740" y="10106990"/>
            <a:ext cx="280" cy="255986"/>
          </a:xfrm>
          <a:prstGeom prst="line">
            <a:avLst/>
          </a:prstGeom>
          <a:ln w="19050">
            <a:solidFill>
              <a:schemeClr val="bg1">
                <a:lumMod val="75000"/>
              </a:schemeClr>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155" name="テキスト ボックス 30"/>
          <p:cNvSpPr txBox="1">
            <a:spLocks noChangeArrowheads="1"/>
          </p:cNvSpPr>
          <p:nvPr/>
        </p:nvSpPr>
        <p:spPr bwMode="auto">
          <a:xfrm>
            <a:off x="952747" y="10362976"/>
            <a:ext cx="820546"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r>
              <a:rPr lang="ja-JP" altLang="en-US" sz="1100" dirty="0">
                <a:latin typeface="Meiryo UI" panose="020B0604030504040204" pitchFamily="50" charset="-128"/>
                <a:ea typeface="Meiryo UI" panose="020B0604030504040204" pitchFamily="50" charset="-128"/>
                <a:cs typeface="Meiryo UI" panose="020B0604030504040204" pitchFamily="50" charset="-128"/>
              </a:rPr>
              <a:t>応募</a:t>
            </a:r>
            <a:endParaRPr lang="en-US" altLang="ja-JP" sz="1100" dirty="0">
              <a:latin typeface="Meiryo UI" panose="020B0604030504040204" pitchFamily="50" charset="-128"/>
              <a:ea typeface="Meiryo UI" panose="020B0604030504040204" pitchFamily="50" charset="-128"/>
              <a:cs typeface="Meiryo UI" panose="020B0604030504040204" pitchFamily="50" charset="-128"/>
            </a:endParaRPr>
          </a:p>
          <a:p>
            <a:r>
              <a:rPr lang="ja-JP" altLang="en-US" sz="1100" dirty="0">
                <a:latin typeface="Meiryo UI" panose="020B0604030504040204" pitchFamily="50" charset="-128"/>
                <a:ea typeface="Meiryo UI" panose="020B0604030504040204" pitchFamily="50" charset="-128"/>
                <a:cs typeface="Meiryo UI" panose="020B0604030504040204" pitchFamily="50" charset="-128"/>
              </a:rPr>
              <a:t>開始</a:t>
            </a:r>
          </a:p>
        </p:txBody>
      </p:sp>
      <p:sp>
        <p:nvSpPr>
          <p:cNvPr id="156" name="テキスト ボックス 155"/>
          <p:cNvSpPr txBox="1"/>
          <p:nvPr/>
        </p:nvSpPr>
        <p:spPr>
          <a:xfrm>
            <a:off x="1425859" y="10351196"/>
            <a:ext cx="1408638" cy="430887"/>
          </a:xfrm>
          <a:prstGeom prst="rect">
            <a:avLst/>
          </a:prstGeom>
          <a:ln/>
        </p:spPr>
        <p:style>
          <a:lnRef idx="0">
            <a:schemeClr val="accent6"/>
          </a:lnRef>
          <a:fillRef idx="3">
            <a:schemeClr val="accent6"/>
          </a:fillRef>
          <a:effectRef idx="3">
            <a:schemeClr val="accent6"/>
          </a:effectRef>
          <a:fontRef idx="minor">
            <a:schemeClr val="lt1"/>
          </a:fontRef>
        </p:style>
        <p:txBody>
          <a:bodyPr wrap="square">
            <a:spAutoFit/>
          </a:bodyPr>
          <a:lstStyle/>
          <a:p>
            <a:pPr>
              <a:defRPr/>
            </a:pPr>
            <a:r>
              <a:rPr lang="ja-JP" altLang="en-US" sz="1100" dirty="0">
                <a:latin typeface="Meiryo UI" panose="020B0604030504040204" pitchFamily="50" charset="-128"/>
                <a:ea typeface="Meiryo UI" panose="020B0604030504040204" pitchFamily="50" charset="-128"/>
                <a:cs typeface="Meiryo UI" panose="020B0604030504040204" pitchFamily="50" charset="-128"/>
              </a:rPr>
              <a:t>採用選考</a:t>
            </a:r>
            <a:endParaRPr lang="en-US" altLang="ja-JP" sz="1100" dirty="0">
              <a:latin typeface="Meiryo UI" panose="020B0604030504040204" pitchFamily="50" charset="-128"/>
              <a:ea typeface="Meiryo UI" panose="020B0604030504040204" pitchFamily="50" charset="-128"/>
              <a:cs typeface="Meiryo UI" panose="020B0604030504040204" pitchFamily="50" charset="-128"/>
            </a:endParaRPr>
          </a:p>
          <a:p>
            <a:pPr>
              <a:defRPr/>
            </a:pPr>
            <a:r>
              <a:rPr lang="en-US" altLang="ja-JP" sz="1100" dirty="0">
                <a:latin typeface="Meiryo UI" panose="020B0604030504040204" pitchFamily="50" charset="-128"/>
                <a:ea typeface="Meiryo UI" panose="020B0604030504040204" pitchFamily="50" charset="-128"/>
                <a:cs typeface="Meiryo UI" panose="020B0604030504040204" pitchFamily="50" charset="-128"/>
              </a:rPr>
              <a:t>(</a:t>
            </a:r>
            <a:r>
              <a:rPr lang="ja-JP" altLang="en-US" sz="1100" dirty="0">
                <a:latin typeface="Meiryo UI" panose="020B0604030504040204" pitchFamily="50" charset="-128"/>
                <a:ea typeface="Meiryo UI" panose="020B0604030504040204" pitchFamily="50" charset="-128"/>
                <a:cs typeface="Meiryo UI" panose="020B0604030504040204" pitchFamily="50" charset="-128"/>
              </a:rPr>
              <a:t>筆記、実技、面接</a:t>
            </a:r>
            <a:r>
              <a:rPr lang="en-US" altLang="ja-JP" sz="1100" dirty="0">
                <a:latin typeface="Meiryo UI" panose="020B0604030504040204" pitchFamily="50" charset="-128"/>
                <a:ea typeface="Meiryo UI" panose="020B0604030504040204" pitchFamily="50" charset="-128"/>
                <a:cs typeface="Meiryo UI" panose="020B0604030504040204" pitchFamily="50" charset="-128"/>
              </a:rPr>
              <a:t>)</a:t>
            </a:r>
            <a:endParaRPr lang="ja-JP" altLang="en-US" sz="11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157" name="矢印: 右 156"/>
          <p:cNvSpPr/>
          <p:nvPr/>
        </p:nvSpPr>
        <p:spPr bwMode="auto">
          <a:xfrm>
            <a:off x="3265115" y="10143491"/>
            <a:ext cx="3187894" cy="815894"/>
          </a:xfrm>
          <a:prstGeom prst="rightArrow">
            <a:avLst>
              <a:gd name="adj1" fmla="val 50000"/>
              <a:gd name="adj2" fmla="val 50718"/>
            </a:avLst>
          </a:prstGeom>
          <a:ln>
            <a:headEnd type="none" w="med" len="med"/>
            <a:tailEnd type="none" w="med" len="med"/>
          </a:ln>
        </p:spPr>
        <p:style>
          <a:lnRef idx="0">
            <a:schemeClr val="accent6"/>
          </a:lnRef>
          <a:fillRef idx="3">
            <a:schemeClr val="accent6"/>
          </a:fillRef>
          <a:effectRef idx="3">
            <a:schemeClr val="accent6"/>
          </a:effectRef>
          <a:fontRef idx="minor">
            <a:schemeClr val="lt1"/>
          </a:fontRef>
        </p:style>
        <p:txBody>
          <a:bodyPr/>
          <a:lstStyle/>
          <a:p>
            <a:pPr algn="ctr" defTabSz="970270" eaLnBrk="1" hangingPunct="1">
              <a:defRPr/>
            </a:pPr>
            <a:r>
              <a:rPr lang="ja-JP" altLang="en-US" sz="1100" dirty="0">
                <a:latin typeface="Meiryo UI" panose="020B0604030504040204" pitchFamily="50" charset="-128"/>
                <a:ea typeface="Meiryo UI" panose="020B0604030504040204" pitchFamily="50" charset="-128"/>
                <a:cs typeface="Meiryo UI" panose="020B0604030504040204" pitchFamily="50" charset="-128"/>
              </a:rPr>
              <a:t>最長２年７か月の雇用</a:t>
            </a:r>
            <a:endParaRPr lang="en-US" altLang="ja-JP" sz="1100" dirty="0">
              <a:latin typeface="Meiryo UI" panose="020B0604030504040204" pitchFamily="50" charset="-128"/>
              <a:ea typeface="Meiryo UI" panose="020B0604030504040204" pitchFamily="50" charset="-128"/>
              <a:cs typeface="Meiryo UI" panose="020B0604030504040204" pitchFamily="50" charset="-128"/>
            </a:endParaRPr>
          </a:p>
          <a:p>
            <a:pPr algn="ctr" defTabSz="970270" eaLnBrk="1" hangingPunct="1">
              <a:defRPr/>
            </a:pPr>
            <a:r>
              <a:rPr lang="ja-JP" altLang="en-US" sz="1100" dirty="0">
                <a:latin typeface="Meiryo UI" panose="020B0604030504040204" pitchFamily="50" charset="-128"/>
                <a:ea typeface="Meiryo UI" panose="020B0604030504040204" pitchFamily="50" charset="-128"/>
                <a:cs typeface="Meiryo UI" panose="020B0604030504040204" pitchFamily="50" charset="-128"/>
              </a:rPr>
              <a:t>（就職が決まれば早期退職）</a:t>
            </a:r>
          </a:p>
        </p:txBody>
      </p:sp>
      <p:sp>
        <p:nvSpPr>
          <p:cNvPr id="188" name="楕円 187"/>
          <p:cNvSpPr/>
          <p:nvPr/>
        </p:nvSpPr>
        <p:spPr>
          <a:xfrm>
            <a:off x="133997" y="10360556"/>
            <a:ext cx="595021" cy="339295"/>
          </a:xfrm>
          <a:prstGeom prst="ellipse">
            <a:avLst/>
          </a:prstGeom>
        </p:spPr>
        <p:style>
          <a:lnRef idx="0">
            <a:schemeClr val="accent6"/>
          </a:lnRef>
          <a:fillRef idx="3">
            <a:schemeClr val="accent6"/>
          </a:fillRef>
          <a:effectRef idx="3">
            <a:schemeClr val="accent6"/>
          </a:effectRef>
          <a:fontRef idx="minor">
            <a:schemeClr val="lt1"/>
          </a:fontRef>
        </p:style>
        <p:txBody>
          <a:bodyPr rtlCol="0" anchor="ctr"/>
          <a:lstStyle/>
          <a:p>
            <a:pPr algn="ctr"/>
            <a:r>
              <a:rPr kumimoji="1" lang="ja-JP" altLang="en-US" sz="1100" dirty="0">
                <a:latin typeface="Meiryo UI" panose="020B0604030504040204" pitchFamily="50" charset="-128"/>
                <a:ea typeface="Meiryo UI" panose="020B0604030504040204" pitchFamily="50" charset="-128"/>
                <a:cs typeface="Meiryo UI" panose="020B0604030504040204" pitchFamily="50" charset="-128"/>
              </a:rPr>
              <a:t>選</a:t>
            </a:r>
            <a:endParaRPr kumimoji="1" lang="en-US" altLang="ja-JP" sz="1100" dirty="0">
              <a:latin typeface="Meiryo UI" panose="020B0604030504040204" pitchFamily="50" charset="-128"/>
              <a:ea typeface="Meiryo UI" panose="020B0604030504040204" pitchFamily="50" charset="-128"/>
              <a:cs typeface="Meiryo UI" panose="020B0604030504040204" pitchFamily="50" charset="-128"/>
            </a:endParaRPr>
          </a:p>
          <a:p>
            <a:pPr algn="ctr"/>
            <a:r>
              <a:rPr kumimoji="1" lang="ja-JP" altLang="en-US" sz="1100" dirty="0">
                <a:latin typeface="Meiryo UI" panose="020B0604030504040204" pitchFamily="50" charset="-128"/>
                <a:ea typeface="Meiryo UI" panose="020B0604030504040204" pitchFamily="50" charset="-128"/>
                <a:cs typeface="Meiryo UI" panose="020B0604030504040204" pitchFamily="50" charset="-128"/>
              </a:rPr>
              <a:t>考</a:t>
            </a:r>
          </a:p>
        </p:txBody>
      </p:sp>
      <p:sp>
        <p:nvSpPr>
          <p:cNvPr id="190" name="楕円 189"/>
          <p:cNvSpPr/>
          <p:nvPr/>
        </p:nvSpPr>
        <p:spPr>
          <a:xfrm>
            <a:off x="117079" y="10988321"/>
            <a:ext cx="611718" cy="341391"/>
          </a:xfrm>
          <a:prstGeom prst="ellipse">
            <a:avLst/>
          </a:prstGeom>
          <a:solidFill>
            <a:schemeClr val="accent1">
              <a:lumMod val="75000"/>
            </a:schemeClr>
          </a:solidFill>
          <a:ln/>
        </p:spPr>
        <p:style>
          <a:lnRef idx="0">
            <a:schemeClr val="accent1"/>
          </a:lnRef>
          <a:fillRef idx="3">
            <a:schemeClr val="accent1"/>
          </a:fillRef>
          <a:effectRef idx="3">
            <a:schemeClr val="accent1"/>
          </a:effectRef>
          <a:fontRef idx="minor">
            <a:schemeClr val="lt1"/>
          </a:fontRef>
        </p:style>
        <p:txBody>
          <a:bodyPr rtlCol="0" anchor="ctr"/>
          <a:lstStyle/>
          <a:p>
            <a:pPr algn="ctr"/>
            <a:r>
              <a:rPr kumimoji="1" lang="ja-JP" altLang="en-US" sz="1100" dirty="0">
                <a:latin typeface="Meiryo UI" panose="020B0604030504040204" pitchFamily="50" charset="-128"/>
                <a:ea typeface="Meiryo UI" panose="020B0604030504040204" pitchFamily="50" charset="-128"/>
                <a:cs typeface="Meiryo UI" panose="020B0604030504040204" pitchFamily="50" charset="-128"/>
              </a:rPr>
              <a:t>行</a:t>
            </a:r>
            <a:endParaRPr kumimoji="1" lang="en-US" altLang="ja-JP" sz="1100" dirty="0">
              <a:latin typeface="Meiryo UI" panose="020B0604030504040204" pitchFamily="50" charset="-128"/>
              <a:ea typeface="Meiryo UI" panose="020B0604030504040204" pitchFamily="50" charset="-128"/>
              <a:cs typeface="Meiryo UI" panose="020B0604030504040204" pitchFamily="50" charset="-128"/>
            </a:endParaRPr>
          </a:p>
          <a:p>
            <a:pPr algn="ctr"/>
            <a:r>
              <a:rPr kumimoji="1" lang="ja-JP" altLang="en-US" sz="1100" dirty="0">
                <a:latin typeface="Meiryo UI" panose="020B0604030504040204" pitchFamily="50" charset="-128"/>
                <a:ea typeface="Meiryo UI" panose="020B0604030504040204" pitchFamily="50" charset="-128"/>
                <a:cs typeface="Meiryo UI" panose="020B0604030504040204" pitchFamily="50" charset="-128"/>
              </a:rPr>
              <a:t>事</a:t>
            </a:r>
          </a:p>
        </p:txBody>
      </p:sp>
      <p:sp>
        <p:nvSpPr>
          <p:cNvPr id="272" name="タイトル 17"/>
          <p:cNvSpPr>
            <a:spLocks noGrp="1"/>
          </p:cNvSpPr>
          <p:nvPr>
            <p:ph type="body" sz="quarter" idx="14"/>
          </p:nvPr>
        </p:nvSpPr>
        <p:spPr>
          <a:xfrm>
            <a:off x="261858" y="5521765"/>
            <a:ext cx="2480669" cy="2231943"/>
          </a:xfrm>
          <a:solidFill>
            <a:schemeClr val="accent2">
              <a:lumMod val="50000"/>
            </a:schemeClr>
          </a:solidFill>
        </p:spPr>
        <p:txBody>
          <a:bodyPr/>
          <a:lstStyle/>
          <a:p>
            <a:r>
              <a:rPr kumimoji="1" lang="ja-JP" altLang="en-US" sz="28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　</a:t>
            </a:r>
            <a:endParaRPr kumimoji="1" lang="en-US" altLang="ja-JP" sz="2800" b="1" dirty="0">
              <a:solidFill>
                <a:schemeClr val="bg1"/>
              </a:solidFill>
              <a:latin typeface="Meiryo UI" panose="020B0604030504040204" pitchFamily="50" charset="-128"/>
              <a:ea typeface="Meiryo UI" panose="020B0604030504040204" pitchFamily="50" charset="-128"/>
              <a:cs typeface="Meiryo UI" panose="020B0604030504040204" pitchFamily="50" charset="-128"/>
            </a:endParaRPr>
          </a:p>
          <a:p>
            <a:pPr algn="ctr"/>
            <a:r>
              <a:rPr kumimoji="1" lang="ja-JP" altLang="en-US" sz="24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ハートフルオフィス</a:t>
            </a:r>
            <a:endParaRPr kumimoji="1" lang="en-US" altLang="ja-JP" sz="2400" b="1" dirty="0">
              <a:solidFill>
                <a:schemeClr val="bg1"/>
              </a:solidFill>
              <a:latin typeface="Meiryo UI" panose="020B0604030504040204" pitchFamily="50" charset="-128"/>
              <a:ea typeface="Meiryo UI" panose="020B0604030504040204" pitchFamily="50" charset="-128"/>
              <a:cs typeface="Meiryo UI" panose="020B0604030504040204" pitchFamily="50" charset="-128"/>
            </a:endParaRPr>
          </a:p>
          <a:p>
            <a:pPr algn="ctr"/>
            <a:r>
              <a:rPr lang="ja-JP" altLang="en-US" sz="24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のご紹介</a:t>
            </a:r>
            <a:endParaRPr lang="en-US" altLang="ja-JP" sz="2400" b="1" dirty="0">
              <a:solidFill>
                <a:schemeClr val="bg1"/>
              </a:solidFill>
              <a:latin typeface="Meiryo UI" panose="020B0604030504040204" pitchFamily="50" charset="-128"/>
              <a:ea typeface="Meiryo UI" panose="020B0604030504040204" pitchFamily="50" charset="-128"/>
              <a:cs typeface="Meiryo UI" panose="020B0604030504040204" pitchFamily="50" charset="-128"/>
            </a:endParaRPr>
          </a:p>
          <a:p>
            <a:endParaRPr lang="en-US" altLang="ja-JP" sz="1200" b="1" dirty="0">
              <a:solidFill>
                <a:schemeClr val="bg1"/>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2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　大阪府ハートフルオフィス推進事業</a:t>
            </a:r>
            <a:endParaRPr lang="en-US" altLang="ja-JP" sz="1200" b="1" dirty="0">
              <a:solidFill>
                <a:schemeClr val="bg1"/>
              </a:solidFill>
              <a:latin typeface="Meiryo UI" panose="020B0604030504040204" pitchFamily="50" charset="-128"/>
              <a:ea typeface="Meiryo UI" panose="020B0604030504040204" pitchFamily="50" charset="-128"/>
              <a:cs typeface="Meiryo UI" panose="020B0604030504040204" pitchFamily="50" charset="-128"/>
            </a:endParaRPr>
          </a:p>
          <a:p>
            <a:endParaRPr lang="en-US" altLang="ja-JP" sz="1200" b="1" dirty="0">
              <a:solidFill>
                <a:schemeClr val="bg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262" name="テキスト プレースホルダー 261"/>
          <p:cNvSpPr>
            <a:spLocks noGrp="1"/>
          </p:cNvSpPr>
          <p:nvPr>
            <p:ph type="body" sz="quarter" idx="13"/>
          </p:nvPr>
        </p:nvSpPr>
        <p:spPr>
          <a:xfrm>
            <a:off x="307960" y="667378"/>
            <a:ext cx="2501866" cy="4154794"/>
          </a:xfrm>
          <a:solidFill>
            <a:schemeClr val="accent2">
              <a:lumMod val="40000"/>
              <a:lumOff val="60000"/>
              <a:alpha val="20000"/>
            </a:schemeClr>
          </a:solidFill>
        </p:spPr>
        <p:txBody>
          <a:bodyPr/>
          <a:lstStyle/>
          <a:p>
            <a:r>
              <a:rPr lang="ja-JP" altLang="en-US" sz="1200" dirty="0">
                <a:latin typeface="Meiryo UI" panose="020B0604030504040204" pitchFamily="50" charset="-128"/>
                <a:ea typeface="Meiryo UI" panose="020B0604030504040204" pitchFamily="50" charset="-128"/>
                <a:cs typeface="Meiryo UI" panose="020B0604030504040204" pitchFamily="50" charset="-128"/>
              </a:rPr>
              <a:t> </a:t>
            </a:r>
            <a:r>
              <a:rPr kumimoji="1" lang="ja-JP" altLang="en-US" sz="1200" dirty="0">
                <a:latin typeface="Meiryo UI" panose="020B0604030504040204" pitchFamily="50" charset="-128"/>
                <a:ea typeface="Meiryo UI" panose="020B0604030504040204" pitchFamily="50" charset="-128"/>
                <a:cs typeface="Meiryo UI" panose="020B0604030504040204" pitchFamily="50" charset="-128"/>
              </a:rPr>
              <a:t>大阪府では、企業への就職を目指している知的障がい者と精神障がい者を</a:t>
            </a:r>
            <a:r>
              <a:rPr lang="ja-JP" altLang="en-US" sz="1200" dirty="0">
                <a:latin typeface="Meiryo UI" panose="020B0604030504040204" pitchFamily="50" charset="-128"/>
                <a:ea typeface="Meiryo UI" panose="020B0604030504040204" pitchFamily="50" charset="-128"/>
                <a:cs typeface="Meiryo UI" panose="020B0604030504040204" pitchFamily="50" charset="-128"/>
              </a:rPr>
              <a:t>、非常勤作業員として最長で２年７か月の間、</a:t>
            </a:r>
            <a:r>
              <a:rPr kumimoji="1" lang="ja-JP" altLang="en-US" sz="1200" dirty="0">
                <a:latin typeface="Meiryo UI" panose="020B0604030504040204" pitchFamily="50" charset="-128"/>
                <a:ea typeface="Meiryo UI" panose="020B0604030504040204" pitchFamily="50" charset="-128"/>
                <a:cs typeface="Meiryo UI" panose="020B0604030504040204" pitchFamily="50" charset="-128"/>
              </a:rPr>
              <a:t>雇用しています。</a:t>
            </a:r>
            <a:endParaRPr kumimoji="1" lang="en-US" altLang="ja-JP" sz="1200" dirty="0">
              <a:latin typeface="Meiryo UI" panose="020B0604030504040204" pitchFamily="50" charset="-128"/>
              <a:ea typeface="Meiryo UI" panose="020B0604030504040204" pitchFamily="50" charset="-128"/>
              <a:cs typeface="Meiryo UI" panose="020B0604030504040204" pitchFamily="50" charset="-128"/>
            </a:endParaRPr>
          </a:p>
          <a:p>
            <a:r>
              <a:rPr kumimoji="1" lang="ja-JP" altLang="en-US" sz="1200" dirty="0">
                <a:latin typeface="Meiryo UI" panose="020B0604030504040204" pitchFamily="50" charset="-128"/>
                <a:ea typeface="Meiryo UI" panose="020B0604030504040204" pitchFamily="50" charset="-128"/>
                <a:cs typeface="Meiryo UI" panose="020B0604030504040204" pitchFamily="50" charset="-128"/>
              </a:rPr>
              <a:t>府庁で実際に働きながら、次の就職に向けて様々な研修プログラムを受けています。</a:t>
            </a:r>
            <a:endParaRPr kumimoji="1" lang="en-US" altLang="ja-JP" sz="1200" dirty="0">
              <a:latin typeface="Meiryo UI" panose="020B0604030504040204" pitchFamily="50" charset="-128"/>
              <a:ea typeface="Meiryo UI" panose="020B0604030504040204" pitchFamily="50" charset="-128"/>
              <a:cs typeface="Meiryo UI" panose="020B0604030504040204" pitchFamily="50" charset="-128"/>
            </a:endParaRPr>
          </a:p>
          <a:p>
            <a:r>
              <a:rPr lang="ja-JP" altLang="en-US" sz="1200" dirty="0">
                <a:latin typeface="Meiryo UI" panose="020B0604030504040204" pitchFamily="50" charset="-128"/>
                <a:ea typeface="Meiryo UI" panose="020B0604030504040204" pitchFamily="50" charset="-128"/>
                <a:cs typeface="Meiryo UI" panose="020B0604030504040204" pitchFamily="50" charset="-128"/>
              </a:rPr>
              <a:t> 大阪府が行っているこの取り組みを</a:t>
            </a:r>
            <a:r>
              <a:rPr lang="en-US" altLang="ja-JP" sz="1200" dirty="0">
                <a:latin typeface="Meiryo UI" panose="020B0604030504040204" pitchFamily="50" charset="-128"/>
                <a:ea typeface="Meiryo UI" panose="020B0604030504040204" pitchFamily="50" charset="-128"/>
                <a:cs typeface="Meiryo UI" panose="020B0604030504040204" pitchFamily="50" charset="-128"/>
              </a:rPr>
              <a:t>『</a:t>
            </a:r>
            <a:r>
              <a:rPr lang="ja-JP" altLang="en-US" sz="1200" dirty="0">
                <a:latin typeface="Meiryo UI" panose="020B0604030504040204" pitchFamily="50" charset="-128"/>
                <a:ea typeface="Meiryo UI" panose="020B0604030504040204" pitchFamily="50" charset="-128"/>
                <a:cs typeface="Meiryo UI" panose="020B0604030504040204" pitchFamily="50" charset="-128"/>
              </a:rPr>
              <a:t>ハートフルオフィス推進事業</a:t>
            </a:r>
            <a:r>
              <a:rPr lang="en-US" altLang="ja-JP" sz="1200" dirty="0">
                <a:latin typeface="Meiryo UI" panose="020B0604030504040204" pitchFamily="50" charset="-128"/>
                <a:ea typeface="Meiryo UI" panose="020B0604030504040204" pitchFamily="50" charset="-128"/>
                <a:cs typeface="Meiryo UI" panose="020B0604030504040204" pitchFamily="50" charset="-128"/>
              </a:rPr>
              <a:t>』</a:t>
            </a:r>
            <a:r>
              <a:rPr lang="ja-JP" altLang="en-US" sz="1200" dirty="0">
                <a:latin typeface="Meiryo UI" panose="020B0604030504040204" pitchFamily="50" charset="-128"/>
                <a:ea typeface="Meiryo UI" panose="020B0604030504040204" pitchFamily="50" charset="-128"/>
                <a:cs typeface="Meiryo UI" panose="020B0604030504040204" pitchFamily="50" charset="-128"/>
              </a:rPr>
              <a:t>といいます。そして就職を目指す知的障がいのある作業員たちが働く場を</a:t>
            </a:r>
            <a:r>
              <a:rPr lang="en-US" altLang="ja-JP" sz="1200" dirty="0">
                <a:latin typeface="Meiryo UI" panose="020B0604030504040204" pitchFamily="50" charset="-128"/>
                <a:ea typeface="Meiryo UI" panose="020B0604030504040204" pitchFamily="50" charset="-128"/>
                <a:cs typeface="Meiryo UI" panose="020B0604030504040204" pitchFamily="50" charset="-128"/>
              </a:rPr>
              <a:t>『</a:t>
            </a:r>
            <a:r>
              <a:rPr lang="ja-JP" altLang="en-US" sz="1200" dirty="0">
                <a:latin typeface="Meiryo UI" panose="020B0604030504040204" pitchFamily="50" charset="-128"/>
                <a:ea typeface="Meiryo UI" panose="020B0604030504040204" pitchFamily="50" charset="-128"/>
                <a:cs typeface="Meiryo UI" panose="020B0604030504040204" pitchFamily="50" charset="-128"/>
              </a:rPr>
              <a:t>ハートフルオフィス</a:t>
            </a:r>
            <a:r>
              <a:rPr lang="en-US" altLang="ja-JP" sz="1200" dirty="0">
                <a:latin typeface="Meiryo UI" panose="020B0604030504040204" pitchFamily="50" charset="-128"/>
                <a:ea typeface="Meiryo UI" panose="020B0604030504040204" pitchFamily="50" charset="-128"/>
                <a:cs typeface="Meiryo UI" panose="020B0604030504040204" pitchFamily="50" charset="-128"/>
              </a:rPr>
              <a:t>』</a:t>
            </a:r>
            <a:r>
              <a:rPr lang="ja-JP" altLang="en-US" sz="1200" dirty="0">
                <a:latin typeface="Meiryo UI" panose="020B0604030504040204" pitchFamily="50" charset="-128"/>
                <a:ea typeface="Meiryo UI" panose="020B0604030504040204" pitchFamily="50" charset="-128"/>
                <a:cs typeface="Meiryo UI" panose="020B0604030504040204" pitchFamily="50" charset="-128"/>
              </a:rPr>
              <a:t>と呼んでいます。</a:t>
            </a:r>
            <a:endParaRPr lang="en-US" altLang="ja-JP" sz="1200" dirty="0">
              <a:latin typeface="Meiryo UI" panose="020B0604030504040204" pitchFamily="50" charset="-128"/>
              <a:ea typeface="Meiryo UI" panose="020B0604030504040204" pitchFamily="50" charset="-128"/>
              <a:cs typeface="Meiryo UI" panose="020B0604030504040204" pitchFamily="50" charset="-128"/>
            </a:endParaRPr>
          </a:p>
          <a:p>
            <a:r>
              <a:rPr lang="ja-JP" altLang="en-US" sz="1200" dirty="0">
                <a:latin typeface="Meiryo UI" panose="020B0604030504040204" pitchFamily="50" charset="-128"/>
                <a:ea typeface="Meiryo UI" panose="020B0604030504040204" pitchFamily="50" charset="-128"/>
                <a:cs typeface="Meiryo UI" panose="020B0604030504040204" pitchFamily="50" charset="-128"/>
              </a:rPr>
              <a:t> ハートフルオフィスで</a:t>
            </a:r>
            <a:r>
              <a:rPr lang="en-US" altLang="ja-JP" sz="1200" dirty="0">
                <a:latin typeface="Meiryo UI" panose="020B0604030504040204" pitchFamily="50" charset="-128"/>
                <a:ea typeface="Meiryo UI" panose="020B0604030504040204" pitchFamily="50" charset="-128"/>
                <a:cs typeface="Meiryo UI" panose="020B0604030504040204" pitchFamily="50" charset="-128"/>
              </a:rPr>
              <a:t>”</a:t>
            </a:r>
            <a:r>
              <a:rPr lang="ja-JP" altLang="en-US" sz="1200" dirty="0">
                <a:latin typeface="Meiryo UI" panose="020B0604030504040204" pitchFamily="50" charset="-128"/>
                <a:ea typeface="Meiryo UI" panose="020B0604030504040204" pitchFamily="50" charset="-128"/>
                <a:cs typeface="Meiryo UI" panose="020B0604030504040204" pitchFamily="50" charset="-128"/>
              </a:rPr>
              <a:t>仕事を続ける力</a:t>
            </a:r>
            <a:r>
              <a:rPr lang="en-US" altLang="ja-JP" sz="1200" dirty="0">
                <a:latin typeface="Meiryo UI" panose="020B0604030504040204" pitchFamily="50" charset="-128"/>
                <a:ea typeface="Meiryo UI" panose="020B0604030504040204" pitchFamily="50" charset="-128"/>
                <a:cs typeface="Meiryo UI" panose="020B0604030504040204" pitchFamily="50" charset="-128"/>
              </a:rPr>
              <a:t>″</a:t>
            </a:r>
            <a:r>
              <a:rPr lang="ja-JP" altLang="en-US" sz="1200" dirty="0">
                <a:latin typeface="Meiryo UI" panose="020B0604030504040204" pitchFamily="50" charset="-128"/>
                <a:ea typeface="Meiryo UI" panose="020B0604030504040204" pitchFamily="50" charset="-128"/>
                <a:cs typeface="Meiryo UI" panose="020B0604030504040204" pitchFamily="50" charset="-128"/>
              </a:rPr>
              <a:t>を養った人たちが、企業に就職し、生き生きと働き続けられるよう、今後も事業内容の充実を図ってまいります。</a:t>
            </a:r>
            <a:endParaRPr lang="en-US" altLang="ja-JP" sz="1200" dirty="0">
              <a:latin typeface="Meiryo UI" panose="020B0604030504040204" pitchFamily="50" charset="-128"/>
              <a:ea typeface="Meiryo UI" panose="020B0604030504040204" pitchFamily="50" charset="-128"/>
              <a:cs typeface="Meiryo UI" panose="020B0604030504040204" pitchFamily="50" charset="-128"/>
            </a:endParaRPr>
          </a:p>
        </p:txBody>
      </p:sp>
      <p:cxnSp>
        <p:nvCxnSpPr>
          <p:cNvPr id="250" name="直線コネクタ 249"/>
          <p:cNvCxnSpPr/>
          <p:nvPr/>
        </p:nvCxnSpPr>
        <p:spPr>
          <a:xfrm flipV="1">
            <a:off x="278118" y="583359"/>
            <a:ext cx="2492543" cy="14910"/>
          </a:xfrm>
          <a:prstGeom prst="line">
            <a:avLst/>
          </a:prstGeom>
          <a:ln>
            <a:solidFill>
              <a:schemeClr val="accent2">
                <a:lumMod val="50000"/>
              </a:schemeClr>
            </a:solidFill>
          </a:ln>
        </p:spPr>
        <p:style>
          <a:lnRef idx="1">
            <a:schemeClr val="accent1"/>
          </a:lnRef>
          <a:fillRef idx="0">
            <a:schemeClr val="accent1"/>
          </a:fillRef>
          <a:effectRef idx="0">
            <a:schemeClr val="accent1"/>
          </a:effectRef>
          <a:fontRef idx="minor">
            <a:schemeClr val="tx1"/>
          </a:fontRef>
        </p:style>
      </p:cxnSp>
      <p:sp>
        <p:nvSpPr>
          <p:cNvPr id="251" name="テキスト ボックス 250"/>
          <p:cNvSpPr txBox="1"/>
          <p:nvPr/>
        </p:nvSpPr>
        <p:spPr>
          <a:xfrm>
            <a:off x="316023" y="263820"/>
            <a:ext cx="1082348" cy="307777"/>
          </a:xfrm>
          <a:prstGeom prst="rect">
            <a:avLst/>
          </a:prstGeom>
          <a:noFill/>
        </p:spPr>
        <p:txBody>
          <a:bodyPr wrap="none" rtlCol="0">
            <a:spAutoFit/>
          </a:bodyPr>
          <a:lstStyle/>
          <a:p>
            <a:r>
              <a:rPr lang="ja-JP" altLang="en-US" sz="1400" b="1" dirty="0">
                <a:solidFill>
                  <a:schemeClr val="accent2">
                    <a:lumMod val="75000"/>
                  </a:schemeClr>
                </a:solidFill>
                <a:latin typeface="メイリオ" panose="020B0604030504040204" pitchFamily="50" charset="-128"/>
                <a:ea typeface="メイリオ" panose="020B0604030504040204" pitchFamily="50" charset="-128"/>
                <a:cs typeface="メイリオ" panose="020B0604030504040204" pitchFamily="50" charset="-128"/>
              </a:rPr>
              <a:t>ごあいさつ</a:t>
            </a:r>
          </a:p>
        </p:txBody>
      </p:sp>
      <p:cxnSp>
        <p:nvCxnSpPr>
          <p:cNvPr id="276" name="直線コネクタ 275"/>
          <p:cNvCxnSpPr/>
          <p:nvPr/>
        </p:nvCxnSpPr>
        <p:spPr>
          <a:xfrm flipV="1">
            <a:off x="278118" y="4866026"/>
            <a:ext cx="2492543" cy="14910"/>
          </a:xfrm>
          <a:prstGeom prst="line">
            <a:avLst/>
          </a:prstGeom>
          <a:ln>
            <a:solidFill>
              <a:schemeClr val="accent2">
                <a:lumMod val="50000"/>
              </a:schemeClr>
            </a:solidFill>
          </a:ln>
        </p:spPr>
        <p:style>
          <a:lnRef idx="1">
            <a:schemeClr val="accent1"/>
          </a:lnRef>
          <a:fillRef idx="0">
            <a:schemeClr val="accent1"/>
          </a:fillRef>
          <a:effectRef idx="0">
            <a:schemeClr val="accent1"/>
          </a:effectRef>
          <a:fontRef idx="minor">
            <a:schemeClr val="tx1"/>
          </a:fontRef>
        </p:style>
      </p:cxnSp>
      <p:sp>
        <p:nvSpPr>
          <p:cNvPr id="279" name="正方形/長方形 278"/>
          <p:cNvSpPr/>
          <p:nvPr/>
        </p:nvSpPr>
        <p:spPr>
          <a:xfrm>
            <a:off x="474808" y="4841228"/>
            <a:ext cx="2339102" cy="276999"/>
          </a:xfrm>
          <a:prstGeom prst="rect">
            <a:avLst/>
          </a:prstGeom>
        </p:spPr>
        <p:txBody>
          <a:bodyPr wrap="none">
            <a:spAutoFit/>
          </a:bodyPr>
          <a:lstStyle/>
          <a:p>
            <a:pPr algn="r"/>
            <a:r>
              <a:rPr lang="ja-JP" altLang="en-US" sz="1200" b="1" dirty="0">
                <a:latin typeface="Meiryo UI" panose="020B0604030504040204" pitchFamily="50" charset="-128"/>
                <a:ea typeface="Meiryo UI" panose="020B0604030504040204" pitchFamily="50" charset="-128"/>
                <a:cs typeface="Meiryo UI" panose="020B0604030504040204" pitchFamily="50" charset="-128"/>
              </a:rPr>
              <a:t>福祉部障がい福祉室自立支援課</a:t>
            </a:r>
            <a:endParaRPr lang="en-US" altLang="ja-JP" sz="1200" b="1"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16" name="テキスト ボックス 15"/>
          <p:cNvSpPr txBox="1"/>
          <p:nvPr/>
        </p:nvSpPr>
        <p:spPr>
          <a:xfrm>
            <a:off x="3057218" y="3747786"/>
            <a:ext cx="6543982" cy="276999"/>
          </a:xfrm>
          <a:prstGeom prst="rect">
            <a:avLst/>
          </a:prstGeom>
          <a:noFill/>
        </p:spPr>
        <p:txBody>
          <a:bodyPr wrap="square" rtlCol="0">
            <a:spAutoFit/>
          </a:bodyPr>
          <a:lstStyle/>
          <a:p>
            <a:r>
              <a:rPr kumimoji="1" lang="ja-JP" altLang="en-US" sz="1200" dirty="0">
                <a:latin typeface="Meiryo UI" panose="020B0604030504040204" pitchFamily="50" charset="-128"/>
                <a:ea typeface="Meiryo UI" panose="020B0604030504040204" pitchFamily="50" charset="-128"/>
                <a:cs typeface="Meiryo UI" panose="020B0604030504040204" pitchFamily="50" charset="-128"/>
              </a:rPr>
              <a:t>府庁の職員や支援機関が、仕事に関する助言を</a:t>
            </a:r>
            <a:r>
              <a:rPr lang="ja-JP" altLang="en-US" sz="1200" dirty="0">
                <a:latin typeface="Meiryo UI" panose="020B0604030504040204" pitchFamily="50" charset="-128"/>
                <a:ea typeface="Meiryo UI" panose="020B0604030504040204" pitchFamily="50" charset="-128"/>
                <a:cs typeface="Meiryo UI" panose="020B0604030504040204" pitchFamily="50" charset="-128"/>
              </a:rPr>
              <a:t>したり、</a:t>
            </a:r>
            <a:r>
              <a:rPr kumimoji="1" lang="ja-JP" altLang="en-US" sz="1200" dirty="0">
                <a:latin typeface="Meiryo UI" panose="020B0604030504040204" pitchFamily="50" charset="-128"/>
                <a:ea typeface="Meiryo UI" panose="020B0604030504040204" pitchFamily="50" charset="-128"/>
                <a:cs typeface="Meiryo UI" panose="020B0604030504040204" pitchFamily="50" charset="-128"/>
              </a:rPr>
              <a:t>就職</a:t>
            </a:r>
            <a:r>
              <a:rPr lang="ja-JP" altLang="en-US" sz="1200" dirty="0">
                <a:latin typeface="Meiryo UI" panose="020B0604030504040204" pitchFamily="50" charset="-128"/>
                <a:ea typeface="Meiryo UI" panose="020B0604030504040204" pitchFamily="50" charset="-128"/>
                <a:cs typeface="Meiryo UI" panose="020B0604030504040204" pitchFamily="50" charset="-128"/>
              </a:rPr>
              <a:t>のためのスキルアップを</a:t>
            </a:r>
            <a:r>
              <a:rPr kumimoji="1" lang="ja-JP" altLang="en-US" sz="1200" dirty="0">
                <a:latin typeface="Meiryo UI" panose="020B0604030504040204" pitchFamily="50" charset="-128"/>
                <a:ea typeface="Meiryo UI" panose="020B0604030504040204" pitchFamily="50" charset="-128"/>
                <a:cs typeface="Meiryo UI" panose="020B0604030504040204" pitchFamily="50" charset="-128"/>
              </a:rPr>
              <a:t>サポートしています！</a:t>
            </a:r>
          </a:p>
        </p:txBody>
      </p:sp>
      <p:sp>
        <p:nvSpPr>
          <p:cNvPr id="68" name="テキスト ボックス 67"/>
          <p:cNvSpPr txBox="1"/>
          <p:nvPr/>
        </p:nvSpPr>
        <p:spPr>
          <a:xfrm>
            <a:off x="133997" y="8071575"/>
            <a:ext cx="3278593" cy="400110"/>
          </a:xfrm>
          <a:prstGeom prst="rect">
            <a:avLst/>
          </a:prstGeom>
          <a:noFill/>
        </p:spPr>
        <p:txBody>
          <a:bodyPr wrap="square" rtlCol="0">
            <a:spAutoFit/>
          </a:bodyPr>
          <a:lstStyle/>
          <a:p>
            <a:r>
              <a:rPr lang="ja-JP" altLang="en-US" sz="2000" b="1" dirty="0">
                <a:solidFill>
                  <a:schemeClr val="accent2">
                    <a:lumMod val="50000"/>
                  </a:schemeClr>
                </a:solidFill>
                <a:latin typeface="Meiryo UI" panose="020B0604030504040204" pitchFamily="50" charset="-128"/>
                <a:ea typeface="Meiryo UI" panose="020B0604030504040204" pitchFamily="50" charset="-128"/>
                <a:cs typeface="Meiryo UI" panose="020B0604030504040204" pitchFamily="50" charset="-128"/>
              </a:rPr>
              <a:t>研修内容が充実しています！</a:t>
            </a:r>
            <a:endParaRPr lang="en-US" altLang="ja-JP" sz="2000" b="1" dirty="0">
              <a:solidFill>
                <a:schemeClr val="accent2">
                  <a:lumMod val="50000"/>
                </a:schemeClr>
              </a:solidFill>
              <a:latin typeface="Meiryo UI" panose="020B0604030504040204" pitchFamily="50" charset="-128"/>
              <a:ea typeface="Meiryo UI" panose="020B0604030504040204" pitchFamily="50" charset="-128"/>
              <a:cs typeface="Meiryo UI" panose="020B0604030504040204" pitchFamily="50" charset="-128"/>
            </a:endParaRPr>
          </a:p>
        </p:txBody>
      </p:sp>
      <p:cxnSp>
        <p:nvCxnSpPr>
          <p:cNvPr id="71" name="直線コネクタ 70"/>
          <p:cNvCxnSpPr/>
          <p:nvPr/>
        </p:nvCxnSpPr>
        <p:spPr>
          <a:xfrm>
            <a:off x="261858" y="5394168"/>
            <a:ext cx="2480669" cy="0"/>
          </a:xfrm>
          <a:prstGeom prst="line">
            <a:avLst/>
          </a:prstGeom>
          <a:ln w="168275" cmpd="thickThin">
            <a:solidFill>
              <a:schemeClr val="accent2">
                <a:lumMod val="50000"/>
              </a:schemeClr>
            </a:solidFill>
          </a:ln>
        </p:spPr>
        <p:style>
          <a:lnRef idx="1">
            <a:schemeClr val="accent1"/>
          </a:lnRef>
          <a:fillRef idx="0">
            <a:schemeClr val="accent1"/>
          </a:fillRef>
          <a:effectRef idx="0">
            <a:schemeClr val="accent1"/>
          </a:effectRef>
          <a:fontRef idx="minor">
            <a:schemeClr val="tx1"/>
          </a:fontRef>
        </p:style>
      </p:cxnSp>
      <p:sp>
        <p:nvSpPr>
          <p:cNvPr id="24" name="正方形/長方形 23"/>
          <p:cNvSpPr/>
          <p:nvPr/>
        </p:nvSpPr>
        <p:spPr>
          <a:xfrm>
            <a:off x="2884083" y="4103029"/>
            <a:ext cx="6223454" cy="707886"/>
          </a:xfrm>
          <a:prstGeom prst="rect">
            <a:avLst/>
          </a:prstGeom>
        </p:spPr>
        <p:txBody>
          <a:bodyPr wrap="square">
            <a:spAutoFit/>
          </a:bodyPr>
          <a:lstStyle/>
          <a:p>
            <a:r>
              <a:rPr lang="ja-JP" altLang="en-US" sz="2000" b="1" dirty="0">
                <a:solidFill>
                  <a:schemeClr val="accent2">
                    <a:lumMod val="50000"/>
                  </a:schemeClr>
                </a:solidFill>
                <a:latin typeface="Meiryo UI" panose="020B0604030504040204" pitchFamily="50" charset="-128"/>
                <a:ea typeface="Meiryo UI" panose="020B0604030504040204" pitchFamily="50" charset="-128"/>
                <a:cs typeface="Meiryo UI" panose="020B0604030504040204" pitchFamily="50" charset="-128"/>
              </a:rPr>
              <a:t>ハートフルオフィスでのさまざまな経験を活かし、</a:t>
            </a:r>
            <a:endParaRPr lang="en-US" altLang="ja-JP" sz="2000" b="1" dirty="0">
              <a:solidFill>
                <a:schemeClr val="accent2">
                  <a:lumMod val="50000"/>
                </a:schemeClr>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2000" b="1" dirty="0">
                <a:solidFill>
                  <a:schemeClr val="accent2">
                    <a:lumMod val="50000"/>
                  </a:schemeClr>
                </a:solidFill>
                <a:latin typeface="Meiryo UI" panose="020B0604030504040204" pitchFamily="50" charset="-128"/>
                <a:ea typeface="Meiryo UI" panose="020B0604030504040204" pitchFamily="50" charset="-128"/>
                <a:cs typeface="Meiryo UI" panose="020B0604030504040204" pitchFamily="50" charset="-128"/>
              </a:rPr>
              <a:t>企業への就職を目指します！</a:t>
            </a:r>
          </a:p>
        </p:txBody>
      </p:sp>
      <p:graphicFrame>
        <p:nvGraphicFramePr>
          <p:cNvPr id="233" name="図表 232"/>
          <p:cNvGraphicFramePr/>
          <p:nvPr/>
        </p:nvGraphicFramePr>
        <p:xfrm>
          <a:off x="4174510" y="5120400"/>
          <a:ext cx="2406652" cy="3123642"/>
        </p:xfrm>
        <a:graphic>
          <a:graphicData uri="http://schemas.openxmlformats.org/drawingml/2006/diagram">
            <dgm:relIds xmlns:dgm="http://schemas.openxmlformats.org/drawingml/2006/diagram" xmlns:r="http://schemas.openxmlformats.org/officeDocument/2006/relationships" r:dm="rId6" r:lo="rId7" r:qs="rId8" r:cs="rId9"/>
          </a:graphicData>
        </a:graphic>
      </p:graphicFrame>
      <p:cxnSp>
        <p:nvCxnSpPr>
          <p:cNvPr id="96" name="直線コネクタ 95"/>
          <p:cNvCxnSpPr/>
          <p:nvPr/>
        </p:nvCxnSpPr>
        <p:spPr>
          <a:xfrm>
            <a:off x="2959764" y="5124005"/>
            <a:ext cx="1719940" cy="0"/>
          </a:xfrm>
          <a:prstGeom prst="line">
            <a:avLst/>
          </a:prstGeom>
          <a:ln w="168275" cmpd="thickThin">
            <a:gradFill flip="none" rotWithShape="1">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10800000" scaled="1"/>
              <a:tileRect/>
            </a:gradFill>
          </a:ln>
        </p:spPr>
        <p:style>
          <a:lnRef idx="1">
            <a:schemeClr val="accent1"/>
          </a:lnRef>
          <a:fillRef idx="0">
            <a:schemeClr val="accent1"/>
          </a:fillRef>
          <a:effectRef idx="0">
            <a:schemeClr val="accent1"/>
          </a:effectRef>
          <a:fontRef idx="minor">
            <a:schemeClr val="tx1"/>
          </a:fontRef>
        </p:style>
      </p:cxnSp>
      <p:sp>
        <p:nvSpPr>
          <p:cNvPr id="240" name="テキスト ボックス 239"/>
          <p:cNvSpPr txBox="1"/>
          <p:nvPr/>
        </p:nvSpPr>
        <p:spPr>
          <a:xfrm>
            <a:off x="5949244" y="5348999"/>
            <a:ext cx="3088903" cy="530915"/>
          </a:xfrm>
          <a:prstGeom prst="rect">
            <a:avLst/>
          </a:prstGeom>
          <a:noFill/>
        </p:spPr>
        <p:txBody>
          <a:bodyPr wrap="square" rtlCol="0">
            <a:spAutoFit/>
          </a:bodyPr>
          <a:lstStyle/>
          <a:p>
            <a:r>
              <a:rPr lang="ja-JP" altLang="en-US" sz="950" dirty="0">
                <a:latin typeface="Meiryo UI" panose="020B0604030504040204" pitchFamily="50" charset="-128"/>
                <a:ea typeface="Meiryo UI" panose="020B0604030504040204" pitchFamily="50" charset="-128"/>
                <a:cs typeface="Meiryo UI" panose="020B0604030504040204" pitchFamily="50" charset="-128"/>
              </a:rPr>
              <a:t>・文書の三つ折り、封入、テープ止め　　・宛名ラベル印刷</a:t>
            </a:r>
            <a:endParaRPr lang="en-US" altLang="ja-JP" sz="950" dirty="0">
              <a:latin typeface="Meiryo UI" panose="020B0604030504040204" pitchFamily="50" charset="-128"/>
              <a:ea typeface="Meiryo UI" panose="020B0604030504040204" pitchFamily="50" charset="-128"/>
              <a:cs typeface="Meiryo UI" panose="020B0604030504040204" pitchFamily="50" charset="-128"/>
            </a:endParaRPr>
          </a:p>
          <a:p>
            <a:r>
              <a:rPr lang="ja-JP" altLang="en-US" sz="950" dirty="0">
                <a:latin typeface="Meiryo UI" panose="020B0604030504040204" pitchFamily="50" charset="-128"/>
                <a:ea typeface="Meiryo UI" panose="020B0604030504040204" pitchFamily="50" charset="-128"/>
                <a:cs typeface="Meiryo UI" panose="020B0604030504040204" pitchFamily="50" charset="-128"/>
              </a:rPr>
              <a:t>・チラシ数え　　　　　・アンケート結果などのエクセル入力</a:t>
            </a:r>
            <a:endParaRPr lang="en-US" altLang="ja-JP" sz="950" dirty="0">
              <a:latin typeface="Meiryo UI" panose="020B0604030504040204" pitchFamily="50" charset="-128"/>
              <a:ea typeface="Meiryo UI" panose="020B0604030504040204" pitchFamily="50" charset="-128"/>
              <a:cs typeface="Meiryo UI" panose="020B0604030504040204" pitchFamily="50" charset="-128"/>
            </a:endParaRPr>
          </a:p>
          <a:p>
            <a:r>
              <a:rPr lang="ja-JP" altLang="en-US" sz="950" dirty="0">
                <a:latin typeface="Meiryo UI" panose="020B0604030504040204" pitchFamily="50" charset="-128"/>
                <a:ea typeface="Meiryo UI" panose="020B0604030504040204" pitchFamily="50" charset="-128"/>
                <a:cs typeface="Meiryo UI" panose="020B0604030504040204" pitchFamily="50" charset="-128"/>
              </a:rPr>
              <a:t>・ファイリング　　　　　・資料の印刷とセット　　　　　　 　　　など</a:t>
            </a:r>
            <a:endParaRPr kumimoji="1" lang="ja-JP" altLang="en-US" sz="95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106" name="テキスト ボックス 105"/>
          <p:cNvSpPr txBox="1"/>
          <p:nvPr/>
        </p:nvSpPr>
        <p:spPr>
          <a:xfrm>
            <a:off x="5985874" y="6215578"/>
            <a:ext cx="3059465" cy="530915"/>
          </a:xfrm>
          <a:prstGeom prst="rect">
            <a:avLst/>
          </a:prstGeom>
          <a:noFill/>
        </p:spPr>
        <p:txBody>
          <a:bodyPr wrap="square" rtlCol="0">
            <a:spAutoFit/>
          </a:bodyPr>
          <a:lstStyle/>
          <a:p>
            <a:r>
              <a:rPr lang="ja-JP" altLang="en-US" sz="950" dirty="0">
                <a:latin typeface="Meiryo UI" panose="020B0604030504040204" pitchFamily="50" charset="-128"/>
                <a:ea typeface="Meiryo UI" panose="020B0604030504040204" pitchFamily="50" charset="-128"/>
                <a:cs typeface="Meiryo UI" panose="020B0604030504040204" pitchFamily="50" charset="-128"/>
              </a:rPr>
              <a:t>・スキャン作業　　   ・シュレッダー　　   ・倉庫の整理</a:t>
            </a:r>
            <a:endParaRPr lang="en-US" altLang="ja-JP" sz="950" dirty="0">
              <a:latin typeface="Meiryo UI" panose="020B0604030504040204" pitchFamily="50" charset="-128"/>
              <a:ea typeface="Meiryo UI" panose="020B0604030504040204" pitchFamily="50" charset="-128"/>
              <a:cs typeface="Meiryo UI" panose="020B0604030504040204" pitchFamily="50" charset="-128"/>
            </a:endParaRPr>
          </a:p>
          <a:p>
            <a:r>
              <a:rPr lang="ja-JP" altLang="en-US" sz="950" dirty="0">
                <a:latin typeface="Meiryo UI" panose="020B0604030504040204" pitchFamily="50" charset="-128"/>
                <a:ea typeface="Meiryo UI" panose="020B0604030504040204" pitchFamily="50" charset="-128"/>
                <a:cs typeface="Meiryo UI" panose="020B0604030504040204" pitchFamily="50" charset="-128"/>
              </a:rPr>
              <a:t>・執務室移転（引っ越し）の手伝い　・会場設営　　　など　　　　　　　　　　　　</a:t>
            </a:r>
            <a:endParaRPr lang="en-US" altLang="ja-JP" sz="950" dirty="0">
              <a:latin typeface="Meiryo UI" panose="020B0604030504040204" pitchFamily="50" charset="-128"/>
              <a:ea typeface="Meiryo UI" panose="020B0604030504040204" pitchFamily="50" charset="-128"/>
              <a:cs typeface="Meiryo UI" panose="020B0604030504040204" pitchFamily="50" charset="-128"/>
            </a:endParaRPr>
          </a:p>
          <a:p>
            <a:r>
              <a:rPr kumimoji="1" lang="ja-JP" altLang="en-US" sz="950" dirty="0">
                <a:latin typeface="Meiryo UI" panose="020B0604030504040204" pitchFamily="50" charset="-128"/>
                <a:ea typeface="Meiryo UI" panose="020B0604030504040204" pitchFamily="50" charset="-128"/>
                <a:cs typeface="Meiryo UI" panose="020B0604030504040204" pitchFamily="50" charset="-128"/>
              </a:rPr>
              <a:t>　</a:t>
            </a:r>
          </a:p>
        </p:txBody>
      </p:sp>
      <p:sp>
        <p:nvSpPr>
          <p:cNvPr id="122" name="楕円 121"/>
          <p:cNvSpPr/>
          <p:nvPr/>
        </p:nvSpPr>
        <p:spPr>
          <a:xfrm>
            <a:off x="117300" y="11543833"/>
            <a:ext cx="611718" cy="341391"/>
          </a:xfrm>
          <a:prstGeom prst="ellipse">
            <a:avLst/>
          </a:prstGeom>
          <a:ln/>
        </p:spPr>
        <p:style>
          <a:lnRef idx="0">
            <a:schemeClr val="accent2"/>
          </a:lnRef>
          <a:fillRef idx="3">
            <a:schemeClr val="accent2"/>
          </a:fillRef>
          <a:effectRef idx="3">
            <a:schemeClr val="accent2"/>
          </a:effectRef>
          <a:fontRef idx="minor">
            <a:schemeClr val="lt1"/>
          </a:fontRef>
        </p:style>
        <p:txBody>
          <a:bodyPr rtlCol="0" anchor="ctr"/>
          <a:lstStyle/>
          <a:p>
            <a:pPr algn="ctr"/>
            <a:r>
              <a:rPr lang="ja-JP" altLang="en-US" sz="1100" dirty="0">
                <a:latin typeface="Meiryo UI" panose="020B0604030504040204" pitchFamily="50" charset="-128"/>
                <a:ea typeface="Meiryo UI" panose="020B0604030504040204" pitchFamily="50" charset="-128"/>
                <a:cs typeface="Meiryo UI" panose="020B0604030504040204" pitchFamily="50" charset="-128"/>
              </a:rPr>
              <a:t>研修</a:t>
            </a:r>
            <a:endParaRPr kumimoji="1" lang="en-US" altLang="ja-JP" sz="11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134" name="テキスト ボックス 133"/>
          <p:cNvSpPr txBox="1"/>
          <p:nvPr/>
        </p:nvSpPr>
        <p:spPr>
          <a:xfrm>
            <a:off x="5978682" y="5938580"/>
            <a:ext cx="3059465" cy="276999"/>
          </a:xfrm>
          <a:prstGeom prst="rect">
            <a:avLst/>
          </a:prstGeom>
          <a:gradFill>
            <a:gsLst>
              <a:gs pos="0">
                <a:schemeClr val="accent2">
                  <a:lumMod val="40000"/>
                  <a:lumOff val="60000"/>
                </a:schemeClr>
              </a:gs>
              <a:gs pos="50000">
                <a:schemeClr val="accent2">
                  <a:lumMod val="20000"/>
                  <a:lumOff val="80000"/>
                </a:schemeClr>
              </a:gs>
              <a:gs pos="100000">
                <a:schemeClr val="accent1">
                  <a:tint val="23500"/>
                  <a:satMod val="160000"/>
                </a:schemeClr>
              </a:gs>
            </a:gsLst>
            <a:lin ang="5400000" scaled="0"/>
          </a:gradFill>
        </p:spPr>
        <p:txBody>
          <a:bodyPr wrap="square" rtlCol="0">
            <a:spAutoFit/>
          </a:bodyPr>
          <a:lstStyle/>
          <a:p>
            <a:r>
              <a:rPr kumimoji="1" lang="ja-JP" altLang="en-US" sz="1200" dirty="0">
                <a:latin typeface="Meiryo UI" panose="020B0604030504040204" pitchFamily="50" charset="-128"/>
                <a:ea typeface="Meiryo UI" panose="020B0604030504040204" pitchFamily="50" charset="-128"/>
                <a:cs typeface="Meiryo UI" panose="020B0604030504040204" pitchFamily="50" charset="-128"/>
              </a:rPr>
              <a:t>他の課に</a:t>
            </a:r>
            <a:r>
              <a:rPr lang="ja-JP" altLang="en-US" sz="1200" dirty="0">
                <a:latin typeface="Meiryo UI" panose="020B0604030504040204" pitchFamily="50" charset="-128"/>
                <a:ea typeface="Meiryo UI" panose="020B0604030504040204" pitchFamily="50" charset="-128"/>
                <a:cs typeface="Meiryo UI" panose="020B0604030504040204" pitchFamily="50" charset="-128"/>
              </a:rPr>
              <a:t>出向いて</a:t>
            </a:r>
            <a:r>
              <a:rPr kumimoji="1" lang="ja-JP" altLang="en-US" sz="1200" dirty="0">
                <a:latin typeface="Meiryo UI" panose="020B0604030504040204" pitchFamily="50" charset="-128"/>
                <a:ea typeface="Meiryo UI" panose="020B0604030504040204" pitchFamily="50" charset="-128"/>
                <a:cs typeface="Meiryo UI" panose="020B0604030504040204" pitchFamily="50" charset="-128"/>
              </a:rPr>
              <a:t>行う仕事</a:t>
            </a:r>
          </a:p>
        </p:txBody>
      </p:sp>
      <p:sp>
        <p:nvSpPr>
          <p:cNvPr id="158" name="テキスト ボックス 157"/>
          <p:cNvSpPr txBox="1"/>
          <p:nvPr/>
        </p:nvSpPr>
        <p:spPr>
          <a:xfrm>
            <a:off x="5985873" y="7531552"/>
            <a:ext cx="3059465" cy="276999"/>
          </a:xfrm>
          <a:prstGeom prst="rect">
            <a:avLst/>
          </a:prstGeom>
          <a:gradFill>
            <a:gsLst>
              <a:gs pos="0">
                <a:schemeClr val="accent2">
                  <a:lumMod val="40000"/>
                  <a:lumOff val="60000"/>
                </a:schemeClr>
              </a:gs>
              <a:gs pos="50000">
                <a:schemeClr val="accent2">
                  <a:lumMod val="20000"/>
                  <a:lumOff val="80000"/>
                </a:schemeClr>
              </a:gs>
              <a:gs pos="100000">
                <a:schemeClr val="accent1">
                  <a:tint val="23500"/>
                  <a:satMod val="160000"/>
                </a:schemeClr>
              </a:gs>
            </a:gsLst>
            <a:lin ang="5400000" scaled="0"/>
          </a:gradFill>
        </p:spPr>
        <p:txBody>
          <a:bodyPr wrap="square" rtlCol="0">
            <a:spAutoFit/>
          </a:bodyPr>
          <a:lstStyle/>
          <a:p>
            <a:r>
              <a:rPr lang="ja-JP" altLang="en-US" sz="1200" dirty="0">
                <a:latin typeface="Meiryo UI" panose="020B0604030504040204" pitchFamily="50" charset="-128"/>
                <a:ea typeface="Meiryo UI" panose="020B0604030504040204" pitchFamily="50" charset="-128"/>
                <a:cs typeface="Meiryo UI" panose="020B0604030504040204" pitchFamily="50" charset="-128"/>
              </a:rPr>
              <a:t>就職に</a:t>
            </a:r>
            <a:r>
              <a:rPr kumimoji="1" lang="ja-JP" altLang="en-US" sz="1200" dirty="0">
                <a:latin typeface="Meiryo UI" panose="020B0604030504040204" pitchFamily="50" charset="-128"/>
                <a:ea typeface="Meiryo UI" panose="020B0604030504040204" pitchFamily="50" charset="-128"/>
                <a:cs typeface="Meiryo UI" panose="020B0604030504040204" pitchFamily="50" charset="-128"/>
              </a:rPr>
              <a:t>役立つ</a:t>
            </a:r>
            <a:r>
              <a:rPr lang="ja-JP" altLang="en-US" sz="1200" dirty="0">
                <a:latin typeface="Meiryo UI" panose="020B0604030504040204" pitchFamily="50" charset="-128"/>
                <a:ea typeface="Meiryo UI" panose="020B0604030504040204" pitchFamily="50" charset="-128"/>
                <a:cs typeface="Meiryo UI" panose="020B0604030504040204" pitchFamily="50" charset="-128"/>
              </a:rPr>
              <a:t>経験</a:t>
            </a:r>
            <a:endParaRPr kumimoji="1" lang="en-US" altLang="ja-JP" sz="12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159" name="テキスト ボックス 158"/>
          <p:cNvSpPr txBox="1"/>
          <p:nvPr/>
        </p:nvSpPr>
        <p:spPr>
          <a:xfrm>
            <a:off x="5978682" y="6769577"/>
            <a:ext cx="3047314" cy="276999"/>
          </a:xfrm>
          <a:prstGeom prst="rect">
            <a:avLst/>
          </a:prstGeom>
          <a:gradFill>
            <a:gsLst>
              <a:gs pos="0">
                <a:schemeClr val="accent2">
                  <a:lumMod val="40000"/>
                  <a:lumOff val="60000"/>
                </a:schemeClr>
              </a:gs>
              <a:gs pos="50000">
                <a:schemeClr val="accent2">
                  <a:lumMod val="20000"/>
                  <a:lumOff val="80000"/>
                </a:schemeClr>
              </a:gs>
              <a:gs pos="100000">
                <a:schemeClr val="accent1">
                  <a:tint val="23500"/>
                  <a:satMod val="160000"/>
                </a:schemeClr>
              </a:gs>
            </a:gsLst>
            <a:lin ang="5400000" scaled="0"/>
          </a:gradFill>
        </p:spPr>
        <p:txBody>
          <a:bodyPr wrap="square" rtlCol="0">
            <a:spAutoFit/>
          </a:bodyPr>
          <a:lstStyle/>
          <a:p>
            <a:r>
              <a:rPr lang="ja-JP" altLang="en-US" sz="1200" dirty="0">
                <a:latin typeface="Meiryo UI" panose="020B0604030504040204" pitchFamily="50" charset="-128"/>
                <a:ea typeface="Meiryo UI" panose="020B0604030504040204" pitchFamily="50" charset="-128"/>
                <a:cs typeface="Meiryo UI" panose="020B0604030504040204" pitchFamily="50" charset="-128"/>
              </a:rPr>
              <a:t>郵便物の</a:t>
            </a:r>
            <a:r>
              <a:rPr kumimoji="1" lang="ja-JP" altLang="en-US" sz="1200" dirty="0">
                <a:latin typeface="Meiryo UI" panose="020B0604030504040204" pitchFamily="50" charset="-128"/>
                <a:ea typeface="Meiryo UI" panose="020B0604030504040204" pitchFamily="50" charset="-128"/>
                <a:cs typeface="Meiryo UI" panose="020B0604030504040204" pitchFamily="50" charset="-128"/>
              </a:rPr>
              <a:t>受け取り</a:t>
            </a:r>
            <a:r>
              <a:rPr lang="ja-JP" altLang="en-US" sz="1200" dirty="0">
                <a:latin typeface="Meiryo UI" panose="020B0604030504040204" pitchFamily="50" charset="-128"/>
                <a:ea typeface="Meiryo UI" panose="020B0604030504040204" pitchFamily="50" charset="-128"/>
                <a:cs typeface="Meiryo UI" panose="020B0604030504040204" pitchFamily="50" charset="-128"/>
              </a:rPr>
              <a:t>や集配</a:t>
            </a:r>
            <a:endParaRPr kumimoji="1" lang="en-US" altLang="ja-JP" sz="12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160" name="テキスト ボックス 159"/>
          <p:cNvSpPr txBox="1"/>
          <p:nvPr/>
        </p:nvSpPr>
        <p:spPr>
          <a:xfrm>
            <a:off x="5949244" y="6977555"/>
            <a:ext cx="3027897" cy="530915"/>
          </a:xfrm>
          <a:prstGeom prst="rect">
            <a:avLst/>
          </a:prstGeom>
          <a:noFill/>
        </p:spPr>
        <p:txBody>
          <a:bodyPr wrap="square" rtlCol="0">
            <a:spAutoFit/>
          </a:bodyPr>
          <a:lstStyle/>
          <a:p>
            <a:r>
              <a:rPr lang="ja-JP" altLang="en-US" sz="950" dirty="0">
                <a:latin typeface="Meiryo UI" panose="020B0604030504040204" pitchFamily="50" charset="-128"/>
                <a:ea typeface="Meiryo UI" panose="020B0604030504040204" pitchFamily="50" charset="-128"/>
                <a:cs typeface="Meiryo UI" panose="020B0604030504040204" pitchFamily="50" charset="-128"/>
              </a:rPr>
              <a:t>・府庁に来た郵便物のしわけ</a:t>
            </a:r>
            <a:endParaRPr lang="en-US" altLang="ja-JP" sz="950" dirty="0">
              <a:latin typeface="Meiryo UI" panose="020B0604030504040204" pitchFamily="50" charset="-128"/>
              <a:ea typeface="Meiryo UI" panose="020B0604030504040204" pitchFamily="50" charset="-128"/>
              <a:cs typeface="Meiryo UI" panose="020B0604030504040204" pitchFamily="50" charset="-128"/>
            </a:endParaRPr>
          </a:p>
          <a:p>
            <a:r>
              <a:rPr lang="ja-JP" altLang="en-US" sz="950" dirty="0">
                <a:latin typeface="Meiryo UI" panose="020B0604030504040204" pitchFamily="50" charset="-128"/>
                <a:ea typeface="Meiryo UI" panose="020B0604030504040204" pitchFamily="50" charset="-128"/>
                <a:cs typeface="Meiryo UI" panose="020B0604030504040204" pitchFamily="50" charset="-128"/>
              </a:rPr>
              <a:t>・庁内をまわり郵送物を集める　　　　　　　　　　　　　　</a:t>
            </a:r>
            <a:endParaRPr lang="en-US" altLang="ja-JP" sz="950" dirty="0">
              <a:latin typeface="Meiryo UI" panose="020B0604030504040204" pitchFamily="50" charset="-128"/>
              <a:ea typeface="Meiryo UI" panose="020B0604030504040204" pitchFamily="50" charset="-128"/>
              <a:cs typeface="Meiryo UI" panose="020B0604030504040204" pitchFamily="50" charset="-128"/>
            </a:endParaRPr>
          </a:p>
          <a:p>
            <a:r>
              <a:rPr lang="ja-JP" altLang="en-US" sz="950" dirty="0">
                <a:latin typeface="Meiryo UI" panose="020B0604030504040204" pitchFamily="50" charset="-128"/>
                <a:ea typeface="Meiryo UI" panose="020B0604030504040204" pitchFamily="50" charset="-128"/>
                <a:cs typeface="Meiryo UI" panose="020B0604030504040204" pitchFamily="50" charset="-128"/>
              </a:rPr>
              <a:t>・庁内各部署に届いた文書の配達　　　　　　　　　　　　 など</a:t>
            </a:r>
            <a:endParaRPr kumimoji="1" lang="ja-JP" altLang="en-US" sz="95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61" name="テキスト ボックス 60"/>
          <p:cNvSpPr txBox="1"/>
          <p:nvPr/>
        </p:nvSpPr>
        <p:spPr>
          <a:xfrm>
            <a:off x="5962013" y="7748410"/>
            <a:ext cx="3059495" cy="723275"/>
          </a:xfrm>
          <a:prstGeom prst="rect">
            <a:avLst/>
          </a:prstGeom>
          <a:noFill/>
        </p:spPr>
        <p:txBody>
          <a:bodyPr wrap="square" rtlCol="0">
            <a:spAutoFit/>
          </a:bodyPr>
          <a:lstStyle/>
          <a:p>
            <a:r>
              <a:rPr lang="ja-JP" altLang="en-US" sz="950" dirty="0">
                <a:latin typeface="Meiryo UI" panose="020B0604030504040204" pitchFamily="50" charset="-128"/>
                <a:ea typeface="Meiryo UI" panose="020B0604030504040204" pitchFamily="50" charset="-128"/>
                <a:cs typeface="Meiryo UI" panose="020B0604030504040204" pitchFamily="50" charset="-128"/>
              </a:rPr>
              <a:t>・オフィス内清掃や環境整備　　　　　　・電話対応</a:t>
            </a:r>
            <a:endParaRPr lang="en-US" altLang="ja-JP" sz="950" dirty="0">
              <a:latin typeface="Meiryo UI" panose="020B0604030504040204" pitchFamily="50" charset="-128"/>
              <a:ea typeface="Meiryo UI" panose="020B0604030504040204" pitchFamily="50" charset="-128"/>
              <a:cs typeface="Meiryo UI" panose="020B0604030504040204" pitchFamily="50" charset="-128"/>
            </a:endParaRPr>
          </a:p>
          <a:p>
            <a:r>
              <a:rPr lang="ja-JP" altLang="en-US" sz="950" dirty="0">
                <a:latin typeface="Meiryo UI" panose="020B0604030504040204" pitchFamily="50" charset="-128"/>
                <a:ea typeface="Meiryo UI" panose="020B0604030504040204" pitchFamily="50" charset="-128"/>
                <a:cs typeface="Meiryo UI" panose="020B0604030504040204" pitchFamily="50" charset="-128"/>
              </a:rPr>
              <a:t>・朝礼や終礼での司会</a:t>
            </a:r>
            <a:endParaRPr lang="en-US" altLang="ja-JP" sz="950" dirty="0">
              <a:latin typeface="Meiryo UI" panose="020B0604030504040204" pitchFamily="50" charset="-128"/>
              <a:ea typeface="Meiryo UI" panose="020B0604030504040204" pitchFamily="50" charset="-128"/>
              <a:cs typeface="Meiryo UI" panose="020B0604030504040204" pitchFamily="50" charset="-128"/>
            </a:endParaRPr>
          </a:p>
          <a:p>
            <a:r>
              <a:rPr lang="ja-JP" altLang="en-US" sz="950" dirty="0">
                <a:latin typeface="Meiryo UI" panose="020B0604030504040204" pitchFamily="50" charset="-128"/>
                <a:ea typeface="Meiryo UI" panose="020B0604030504040204" pitchFamily="50" charset="-128"/>
                <a:cs typeface="Meiryo UI" panose="020B0604030504040204" pitchFamily="50" charset="-128"/>
              </a:rPr>
              <a:t>・ハートフルオフィス見学会等で説明者となる　　など　</a:t>
            </a:r>
            <a:r>
              <a:rPr lang="ja-JP" altLang="en-US" sz="10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1100" dirty="0">
                <a:latin typeface="Meiryo UI" panose="020B0604030504040204" pitchFamily="50" charset="-128"/>
                <a:ea typeface="Meiryo UI" panose="020B0604030504040204" pitchFamily="50" charset="-128"/>
                <a:cs typeface="Meiryo UI" panose="020B0604030504040204" pitchFamily="50" charset="-128"/>
              </a:rPr>
              <a:t>　　　　　　　</a:t>
            </a:r>
            <a:endParaRPr lang="en-US" altLang="ja-JP" sz="1100" dirty="0">
              <a:latin typeface="Meiryo UI" panose="020B0604030504040204" pitchFamily="50" charset="-128"/>
              <a:ea typeface="Meiryo UI" panose="020B0604030504040204" pitchFamily="50" charset="-128"/>
              <a:cs typeface="Meiryo UI" panose="020B0604030504040204" pitchFamily="50" charset="-128"/>
            </a:endParaRPr>
          </a:p>
          <a:p>
            <a:r>
              <a:rPr kumimoji="1" lang="ja-JP" altLang="en-US" sz="1100" dirty="0">
                <a:latin typeface="Meiryo UI" panose="020B0604030504040204" pitchFamily="50" charset="-128"/>
                <a:ea typeface="Meiryo UI" panose="020B0604030504040204" pitchFamily="50" charset="-128"/>
                <a:cs typeface="Meiryo UI" panose="020B0604030504040204" pitchFamily="50" charset="-128"/>
              </a:rPr>
              <a:t>　</a:t>
            </a:r>
          </a:p>
        </p:txBody>
      </p:sp>
      <p:cxnSp>
        <p:nvCxnSpPr>
          <p:cNvPr id="64" name="直線コネクタ 63"/>
          <p:cNvCxnSpPr/>
          <p:nvPr/>
        </p:nvCxnSpPr>
        <p:spPr>
          <a:xfrm flipV="1">
            <a:off x="188756" y="8919881"/>
            <a:ext cx="1640932" cy="9049"/>
          </a:xfrm>
          <a:prstGeom prst="line">
            <a:avLst/>
          </a:prstGeom>
          <a:ln w="168275" cmpd="thickThin">
            <a:gradFill flip="none" rotWithShape="1">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10800000" scaled="1"/>
              <a:tileRect/>
            </a:gradFill>
          </a:ln>
        </p:spPr>
        <p:style>
          <a:lnRef idx="1">
            <a:schemeClr val="accent1"/>
          </a:lnRef>
          <a:fillRef idx="0">
            <a:schemeClr val="accent1"/>
          </a:fillRef>
          <a:effectRef idx="0">
            <a:schemeClr val="accent1"/>
          </a:effectRef>
          <a:fontRef idx="minor">
            <a:schemeClr val="tx1"/>
          </a:fontRef>
        </p:style>
      </p:cxnSp>
      <p:sp>
        <p:nvSpPr>
          <p:cNvPr id="72" name="テキスト ボックス 71"/>
          <p:cNvSpPr txBox="1"/>
          <p:nvPr/>
        </p:nvSpPr>
        <p:spPr>
          <a:xfrm>
            <a:off x="6574110" y="8555084"/>
            <a:ext cx="2323744" cy="338554"/>
          </a:xfrm>
          <a:prstGeom prst="rect">
            <a:avLst/>
          </a:prstGeom>
          <a:noFill/>
        </p:spPr>
        <p:txBody>
          <a:bodyPr wrap="square" rtlCol="0">
            <a:spAutoFit/>
          </a:bodyPr>
          <a:lstStyle/>
          <a:p>
            <a:r>
              <a:rPr lang="ja-JP" altLang="en-US" sz="1600" dirty="0">
                <a:latin typeface="Meiryo UI" panose="020B0604030504040204" pitchFamily="50" charset="-128"/>
                <a:ea typeface="Meiryo UI" panose="020B0604030504040204" pitchFamily="50" charset="-128"/>
                <a:cs typeface="Meiryo UI" panose="020B0604030504040204" pitchFamily="50" charset="-128"/>
              </a:rPr>
              <a:t>１日のスケジュール</a:t>
            </a:r>
            <a:endParaRPr kumimoji="1" lang="ja-JP" altLang="en-US" sz="1100" dirty="0">
              <a:latin typeface="Meiryo UI" panose="020B0604030504040204" pitchFamily="50" charset="-128"/>
              <a:ea typeface="Meiryo UI" panose="020B0604030504040204" pitchFamily="50" charset="-128"/>
              <a:cs typeface="Meiryo UI" panose="020B0604030504040204" pitchFamily="50" charset="-128"/>
            </a:endParaRPr>
          </a:p>
        </p:txBody>
      </p:sp>
      <p:cxnSp>
        <p:nvCxnSpPr>
          <p:cNvPr id="73" name="直線コネクタ 72"/>
          <p:cNvCxnSpPr/>
          <p:nvPr/>
        </p:nvCxnSpPr>
        <p:spPr>
          <a:xfrm flipV="1">
            <a:off x="6539400" y="8915162"/>
            <a:ext cx="1640932" cy="9049"/>
          </a:xfrm>
          <a:prstGeom prst="line">
            <a:avLst/>
          </a:prstGeom>
          <a:ln w="168275" cmpd="thickThin">
            <a:gradFill flip="none" rotWithShape="1">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10800000" scaled="1"/>
              <a:tileRect/>
            </a:gradFill>
          </a:ln>
        </p:spPr>
        <p:style>
          <a:lnRef idx="1">
            <a:schemeClr val="accent1"/>
          </a:lnRef>
          <a:fillRef idx="0">
            <a:schemeClr val="accent1"/>
          </a:fillRef>
          <a:effectRef idx="0">
            <a:schemeClr val="accent1"/>
          </a:effectRef>
          <a:fontRef idx="minor">
            <a:schemeClr val="tx1"/>
          </a:fontRef>
        </p:style>
      </p:cxnSp>
      <p:graphicFrame>
        <p:nvGraphicFramePr>
          <p:cNvPr id="17" name="表 16"/>
          <p:cNvGraphicFramePr>
            <a:graphicFrameLocks noGrp="1"/>
          </p:cNvGraphicFramePr>
          <p:nvPr/>
        </p:nvGraphicFramePr>
        <p:xfrm>
          <a:off x="6670572" y="9081861"/>
          <a:ext cx="2738540" cy="3421050"/>
        </p:xfrm>
        <a:graphic>
          <a:graphicData uri="http://schemas.openxmlformats.org/drawingml/2006/table">
            <a:tbl>
              <a:tblPr firstRow="1" bandRow="1">
                <a:tableStyleId>{5C22544A-7EE6-4342-B048-85BDC9FD1C3A}</a:tableStyleId>
              </a:tblPr>
              <a:tblGrid>
                <a:gridCol w="2738540">
                  <a:extLst>
                    <a:ext uri="{9D8B030D-6E8A-4147-A177-3AD203B41FA5}">
                      <a16:colId xmlns:a16="http://schemas.microsoft.com/office/drawing/2014/main" val="1734109587"/>
                    </a:ext>
                  </a:extLst>
                </a:gridCol>
              </a:tblGrid>
              <a:tr h="298165">
                <a:tc>
                  <a:txBody>
                    <a:bodyPr/>
                    <a:lstStyle/>
                    <a:p>
                      <a:pPr algn="ctr"/>
                      <a:r>
                        <a:rPr kumimoji="1" lang="ja-JP" altLang="en-US" sz="1300" dirty="0">
                          <a:latin typeface="Meiryo UI" panose="020B0604030504040204" pitchFamily="50" charset="-128"/>
                          <a:ea typeface="Meiryo UI" panose="020B0604030504040204" pitchFamily="50" charset="-128"/>
                          <a:cs typeface="Meiryo UI" panose="020B0604030504040204" pitchFamily="50" charset="-128"/>
                        </a:rPr>
                        <a:t>大手前オフィスＡさんの</a:t>
                      </a:r>
                      <a:r>
                        <a:rPr kumimoji="1" lang="en-US" altLang="ja-JP" sz="1300" dirty="0">
                          <a:latin typeface="Meiryo UI" panose="020B0604030504040204" pitchFamily="50" charset="-128"/>
                          <a:ea typeface="Meiryo UI" panose="020B0604030504040204" pitchFamily="50" charset="-128"/>
                          <a:cs typeface="Meiryo UI" panose="020B0604030504040204" pitchFamily="50" charset="-128"/>
                        </a:rPr>
                        <a:t>1</a:t>
                      </a:r>
                      <a:r>
                        <a:rPr kumimoji="1" lang="ja-JP" altLang="en-US" sz="1300" dirty="0">
                          <a:latin typeface="Meiryo UI" panose="020B0604030504040204" pitchFamily="50" charset="-128"/>
                          <a:ea typeface="Meiryo UI" panose="020B0604030504040204" pitchFamily="50" charset="-128"/>
                          <a:cs typeface="Meiryo UI" panose="020B0604030504040204" pitchFamily="50" charset="-128"/>
                        </a:rPr>
                        <a:t>日</a:t>
                      </a:r>
                    </a:p>
                  </a:txBody>
                  <a:tcPr>
                    <a:solidFill>
                      <a:schemeClr val="accent1">
                        <a:lumMod val="75000"/>
                      </a:schemeClr>
                    </a:solidFill>
                  </a:tcPr>
                </a:tc>
                <a:extLst>
                  <a:ext uri="{0D108BD9-81ED-4DB2-BD59-A6C34878D82A}">
                    <a16:rowId xmlns:a16="http://schemas.microsoft.com/office/drawing/2014/main" val="3448189096"/>
                  </a:ext>
                </a:extLst>
              </a:tr>
              <a:tr h="282472">
                <a:tc>
                  <a:txBody>
                    <a:bodyPr/>
                    <a:lstStyle/>
                    <a:p>
                      <a:r>
                        <a:rPr kumimoji="1" lang="en-US" altLang="ja-JP" sz="1200" dirty="0">
                          <a:latin typeface="Meiryo UI" panose="020B0604030504040204" pitchFamily="50" charset="-128"/>
                          <a:ea typeface="Meiryo UI" panose="020B0604030504040204" pitchFamily="50" charset="-128"/>
                          <a:cs typeface="Meiryo UI" panose="020B0604030504040204" pitchFamily="50" charset="-128"/>
                        </a:rPr>
                        <a:t>9:15</a:t>
                      </a:r>
                      <a:r>
                        <a:rPr kumimoji="1" lang="ja-JP" altLang="en-US" sz="1200" dirty="0">
                          <a:latin typeface="Meiryo UI" panose="020B0604030504040204" pitchFamily="50" charset="-128"/>
                          <a:ea typeface="Meiryo UI" panose="020B0604030504040204" pitchFamily="50" charset="-128"/>
                          <a:cs typeface="Meiryo UI" panose="020B0604030504040204" pitchFamily="50" charset="-128"/>
                        </a:rPr>
                        <a:t>　 出勤</a:t>
                      </a:r>
                    </a:p>
                  </a:txBody>
                  <a:tcPr/>
                </a:tc>
                <a:extLst>
                  <a:ext uri="{0D108BD9-81ED-4DB2-BD59-A6C34878D82A}">
                    <a16:rowId xmlns:a16="http://schemas.microsoft.com/office/drawing/2014/main" val="2645731471"/>
                  </a:ext>
                </a:extLst>
              </a:tr>
              <a:tr h="282472">
                <a:tc>
                  <a:txBody>
                    <a:bodyPr/>
                    <a:lstStyle/>
                    <a:p>
                      <a:r>
                        <a:rPr kumimoji="1" lang="en-US" altLang="ja-JP" sz="1200" dirty="0">
                          <a:latin typeface="Meiryo UI" panose="020B0604030504040204" pitchFamily="50" charset="-128"/>
                          <a:ea typeface="Meiryo UI" panose="020B0604030504040204" pitchFamily="50" charset="-128"/>
                          <a:cs typeface="Meiryo UI" panose="020B0604030504040204" pitchFamily="50" charset="-128"/>
                        </a:rPr>
                        <a:t>9:30</a:t>
                      </a:r>
                      <a:r>
                        <a:rPr kumimoji="1" lang="ja-JP" altLang="en-US" sz="1200" dirty="0">
                          <a:latin typeface="Meiryo UI" panose="020B0604030504040204" pitchFamily="50" charset="-128"/>
                          <a:ea typeface="Meiryo UI" panose="020B0604030504040204" pitchFamily="50" charset="-128"/>
                          <a:cs typeface="Meiryo UI" panose="020B0604030504040204" pitchFamily="50" charset="-128"/>
                        </a:rPr>
                        <a:t>　 朝礼で司会</a:t>
                      </a:r>
                      <a:endParaRPr kumimoji="1" lang="en-US" altLang="ja-JP" sz="1200" dirty="0">
                        <a:latin typeface="Meiryo UI" panose="020B0604030504040204" pitchFamily="50" charset="-128"/>
                        <a:ea typeface="Meiryo UI" panose="020B0604030504040204" pitchFamily="50" charset="-128"/>
                        <a:cs typeface="Meiryo UI" panose="020B0604030504040204" pitchFamily="50" charset="-128"/>
                      </a:endParaRPr>
                    </a:p>
                  </a:txBody>
                  <a:tcPr/>
                </a:tc>
                <a:extLst>
                  <a:ext uri="{0D108BD9-81ED-4DB2-BD59-A6C34878D82A}">
                    <a16:rowId xmlns:a16="http://schemas.microsoft.com/office/drawing/2014/main" val="595615732"/>
                  </a:ext>
                </a:extLst>
              </a:tr>
              <a:tr h="282472">
                <a:tc>
                  <a:txBody>
                    <a:bodyPr/>
                    <a:lstStyle/>
                    <a:p>
                      <a:r>
                        <a:rPr kumimoji="1" lang="en-US" altLang="ja-JP" sz="1200" dirty="0">
                          <a:latin typeface="Meiryo UI" panose="020B0604030504040204" pitchFamily="50" charset="-128"/>
                          <a:ea typeface="Meiryo UI" panose="020B0604030504040204" pitchFamily="50" charset="-128"/>
                          <a:cs typeface="Meiryo UI" panose="020B0604030504040204" pitchFamily="50" charset="-128"/>
                        </a:rPr>
                        <a:t>9:45</a:t>
                      </a:r>
                      <a:r>
                        <a:rPr kumimoji="1" lang="ja-JP" altLang="en-US" sz="1200" dirty="0">
                          <a:latin typeface="Meiryo UI" panose="020B0604030504040204" pitchFamily="50" charset="-128"/>
                          <a:ea typeface="Meiryo UI" panose="020B0604030504040204" pitchFamily="50" charset="-128"/>
                          <a:cs typeface="Meiryo UI" panose="020B0604030504040204" pitchFamily="50" charset="-128"/>
                        </a:rPr>
                        <a:t>　 修正シール貼り</a:t>
                      </a:r>
                      <a:r>
                        <a:rPr kumimoji="1" lang="en-US" altLang="ja-JP" sz="1200" dirty="0">
                          <a:latin typeface="Meiryo UI" panose="020B0604030504040204" pitchFamily="50" charset="-128"/>
                          <a:ea typeface="Meiryo UI" panose="020B0604030504040204" pitchFamily="50" charset="-128"/>
                          <a:cs typeface="Meiryo UI" panose="020B0604030504040204" pitchFamily="50" charset="-128"/>
                        </a:rPr>
                        <a:t>200</a:t>
                      </a:r>
                      <a:r>
                        <a:rPr kumimoji="1" lang="ja-JP" altLang="en-US" sz="1200" dirty="0">
                          <a:latin typeface="Meiryo UI" panose="020B0604030504040204" pitchFamily="50" charset="-128"/>
                          <a:ea typeface="Meiryo UI" panose="020B0604030504040204" pitchFamily="50" charset="-128"/>
                          <a:cs typeface="Meiryo UI" panose="020B0604030504040204" pitchFamily="50" charset="-128"/>
                        </a:rPr>
                        <a:t>件</a:t>
                      </a:r>
                    </a:p>
                  </a:txBody>
                  <a:tcPr/>
                </a:tc>
                <a:extLst>
                  <a:ext uri="{0D108BD9-81ED-4DB2-BD59-A6C34878D82A}">
                    <a16:rowId xmlns:a16="http://schemas.microsoft.com/office/drawing/2014/main" val="1567335058"/>
                  </a:ext>
                </a:extLst>
              </a:tr>
              <a:tr h="282472">
                <a:tc>
                  <a:txBody>
                    <a:bodyPr/>
                    <a:lstStyle/>
                    <a:p>
                      <a:r>
                        <a:rPr kumimoji="1" lang="en-US" altLang="ja-JP" sz="1200" dirty="0">
                          <a:latin typeface="Meiryo UI" panose="020B0604030504040204" pitchFamily="50" charset="-128"/>
                          <a:ea typeface="Meiryo UI" panose="020B0604030504040204" pitchFamily="50" charset="-128"/>
                          <a:cs typeface="Meiryo UI" panose="020B0604030504040204" pitchFamily="50" charset="-128"/>
                        </a:rPr>
                        <a:t>10:20</a:t>
                      </a:r>
                      <a:r>
                        <a:rPr kumimoji="1" lang="ja-JP" altLang="en-US" sz="1200" baseline="0" dirty="0">
                          <a:latin typeface="Meiryo UI" panose="020B0604030504040204" pitchFamily="50" charset="-128"/>
                          <a:ea typeface="Meiryo UI" panose="020B0604030504040204" pitchFamily="50" charset="-128"/>
                          <a:cs typeface="Meiryo UI" panose="020B0604030504040204" pitchFamily="50" charset="-128"/>
                        </a:rPr>
                        <a:t>  </a:t>
                      </a:r>
                      <a:r>
                        <a:rPr kumimoji="1" lang="ja-JP" altLang="en-US" sz="1200" dirty="0">
                          <a:latin typeface="Meiryo UI" panose="020B0604030504040204" pitchFamily="50" charset="-128"/>
                          <a:ea typeface="Meiryo UI" panose="020B0604030504040204" pitchFamily="50" charset="-128"/>
                          <a:cs typeface="Meiryo UI" panose="020B0604030504040204" pitchFamily="50" charset="-128"/>
                        </a:rPr>
                        <a:t>庁内郵便の集配にまわる</a:t>
                      </a:r>
                    </a:p>
                  </a:txBody>
                  <a:tcPr/>
                </a:tc>
                <a:extLst>
                  <a:ext uri="{0D108BD9-81ED-4DB2-BD59-A6C34878D82A}">
                    <a16:rowId xmlns:a16="http://schemas.microsoft.com/office/drawing/2014/main" val="1534200531"/>
                  </a:ext>
                </a:extLst>
              </a:tr>
              <a:tr h="282472">
                <a:tc>
                  <a:txBody>
                    <a:bodyPr/>
                    <a:lstStyle/>
                    <a:p>
                      <a:r>
                        <a:rPr kumimoji="1" lang="en-US" altLang="ja-JP" sz="1200" dirty="0">
                          <a:latin typeface="Meiryo UI" panose="020B0604030504040204" pitchFamily="50" charset="-128"/>
                          <a:ea typeface="Meiryo UI" panose="020B0604030504040204" pitchFamily="50" charset="-128"/>
                          <a:cs typeface="Meiryo UI" panose="020B0604030504040204" pitchFamily="50" charset="-128"/>
                        </a:rPr>
                        <a:t>11:15</a:t>
                      </a:r>
                      <a:r>
                        <a:rPr kumimoji="1" lang="ja-JP" altLang="en-US" sz="1200" dirty="0">
                          <a:latin typeface="Meiryo UI" panose="020B0604030504040204" pitchFamily="50" charset="-128"/>
                          <a:ea typeface="Meiryo UI" panose="020B0604030504040204" pitchFamily="50" charset="-128"/>
                          <a:cs typeface="Meiryo UI" panose="020B0604030504040204" pitchFamily="50" charset="-128"/>
                        </a:rPr>
                        <a:t>　名簿のデータ入力</a:t>
                      </a:r>
                      <a:r>
                        <a:rPr kumimoji="1" lang="en-US" altLang="ja-JP" sz="1200" dirty="0">
                          <a:latin typeface="Meiryo UI" panose="020B0604030504040204" pitchFamily="50" charset="-128"/>
                          <a:ea typeface="Meiryo UI" panose="020B0604030504040204" pitchFamily="50" charset="-128"/>
                          <a:cs typeface="Meiryo UI" panose="020B0604030504040204" pitchFamily="50" charset="-128"/>
                        </a:rPr>
                        <a:t>50</a:t>
                      </a:r>
                      <a:r>
                        <a:rPr kumimoji="1" lang="ja-JP" altLang="en-US" sz="1200" dirty="0">
                          <a:latin typeface="Meiryo UI" panose="020B0604030504040204" pitchFamily="50" charset="-128"/>
                          <a:ea typeface="Meiryo UI" panose="020B0604030504040204" pitchFamily="50" charset="-128"/>
                          <a:cs typeface="Meiryo UI" panose="020B0604030504040204" pitchFamily="50" charset="-128"/>
                        </a:rPr>
                        <a:t>件</a:t>
                      </a:r>
                    </a:p>
                  </a:txBody>
                  <a:tcPr/>
                </a:tc>
                <a:extLst>
                  <a:ext uri="{0D108BD9-81ED-4DB2-BD59-A6C34878D82A}">
                    <a16:rowId xmlns:a16="http://schemas.microsoft.com/office/drawing/2014/main" val="3218165778"/>
                  </a:ext>
                </a:extLst>
              </a:tr>
              <a:tr h="282472">
                <a:tc>
                  <a:txBody>
                    <a:bodyPr/>
                    <a:lstStyle/>
                    <a:p>
                      <a:r>
                        <a:rPr kumimoji="1" lang="en-US" altLang="ja-JP" sz="1200" dirty="0">
                          <a:latin typeface="Meiryo UI" panose="020B0604030504040204" pitchFamily="50" charset="-128"/>
                          <a:ea typeface="Meiryo UI" panose="020B0604030504040204" pitchFamily="50" charset="-128"/>
                          <a:cs typeface="Meiryo UI" panose="020B0604030504040204" pitchFamily="50" charset="-128"/>
                        </a:rPr>
                        <a:t>12:15</a:t>
                      </a:r>
                      <a:r>
                        <a:rPr kumimoji="1" lang="ja-JP" altLang="en-US" sz="1200" dirty="0">
                          <a:latin typeface="Meiryo UI" panose="020B0604030504040204" pitchFamily="50" charset="-128"/>
                          <a:ea typeface="Meiryo UI" panose="020B0604030504040204" pitchFamily="50" charset="-128"/>
                          <a:cs typeface="Meiryo UI" panose="020B0604030504040204" pitchFamily="50" charset="-128"/>
                        </a:rPr>
                        <a:t>　昼食休憩</a:t>
                      </a:r>
                    </a:p>
                  </a:txBody>
                  <a:tcPr/>
                </a:tc>
                <a:extLst>
                  <a:ext uri="{0D108BD9-81ED-4DB2-BD59-A6C34878D82A}">
                    <a16:rowId xmlns:a16="http://schemas.microsoft.com/office/drawing/2014/main" val="2136603084"/>
                  </a:ext>
                </a:extLst>
              </a:tr>
              <a:tr h="282472">
                <a:tc>
                  <a:txBody>
                    <a:bodyPr/>
                    <a:lstStyle/>
                    <a:p>
                      <a:r>
                        <a:rPr kumimoji="1" lang="en-US" altLang="ja-JP" sz="1200" dirty="0">
                          <a:latin typeface="Meiryo UI" panose="020B0604030504040204" pitchFamily="50" charset="-128"/>
                          <a:ea typeface="Meiryo UI" panose="020B0604030504040204" pitchFamily="50" charset="-128"/>
                          <a:cs typeface="Meiryo UI" panose="020B0604030504040204" pitchFamily="50" charset="-128"/>
                        </a:rPr>
                        <a:t>13:00</a:t>
                      </a:r>
                      <a:r>
                        <a:rPr kumimoji="1" lang="ja-JP" altLang="en-US" sz="1200" dirty="0">
                          <a:latin typeface="Meiryo UI" panose="020B0604030504040204" pitchFamily="50" charset="-128"/>
                          <a:ea typeface="Meiryo UI" panose="020B0604030504040204" pitchFamily="50" charset="-128"/>
                          <a:cs typeface="Meiryo UI" panose="020B0604030504040204" pitchFamily="50" charset="-128"/>
                        </a:rPr>
                        <a:t>　作業着・衣類倉庫の整理</a:t>
                      </a:r>
                    </a:p>
                  </a:txBody>
                  <a:tcPr/>
                </a:tc>
                <a:extLst>
                  <a:ext uri="{0D108BD9-81ED-4DB2-BD59-A6C34878D82A}">
                    <a16:rowId xmlns:a16="http://schemas.microsoft.com/office/drawing/2014/main" val="1935745540"/>
                  </a:ext>
                </a:extLst>
              </a:tr>
              <a:tr h="282472">
                <a:tc>
                  <a:txBody>
                    <a:bodyPr/>
                    <a:lstStyle/>
                    <a:p>
                      <a:r>
                        <a:rPr kumimoji="1" lang="en-US" altLang="ja-JP" sz="1200" dirty="0">
                          <a:latin typeface="Meiryo UI" panose="020B0604030504040204" pitchFamily="50" charset="-128"/>
                          <a:ea typeface="Meiryo UI" panose="020B0604030504040204" pitchFamily="50" charset="-128"/>
                          <a:cs typeface="Meiryo UI" panose="020B0604030504040204" pitchFamily="50" charset="-128"/>
                        </a:rPr>
                        <a:t>15:00</a:t>
                      </a:r>
                      <a:r>
                        <a:rPr kumimoji="1" lang="ja-JP" altLang="en-US" sz="1200" dirty="0">
                          <a:latin typeface="Meiryo UI" panose="020B0604030504040204" pitchFamily="50" charset="-128"/>
                          <a:ea typeface="Meiryo UI" panose="020B0604030504040204" pitchFamily="50" charset="-128"/>
                          <a:cs typeface="Meiryo UI" panose="020B0604030504040204" pitchFamily="50" charset="-128"/>
                        </a:rPr>
                        <a:t>　</a:t>
                      </a:r>
                      <a:r>
                        <a:rPr kumimoji="1" lang="en-US" altLang="ja-JP" sz="1200" dirty="0">
                          <a:latin typeface="Meiryo UI" panose="020B0604030504040204" pitchFamily="50" charset="-128"/>
                          <a:ea typeface="Meiryo UI" panose="020B0604030504040204" pitchFamily="50" charset="-128"/>
                          <a:cs typeface="Meiryo UI" panose="020B0604030504040204" pitchFamily="50" charset="-128"/>
                        </a:rPr>
                        <a:t>6</a:t>
                      </a:r>
                      <a:r>
                        <a:rPr kumimoji="1" lang="ja-JP" altLang="en-US" sz="1200" dirty="0">
                          <a:latin typeface="Meiryo UI" panose="020B0604030504040204" pitchFamily="50" charset="-128"/>
                          <a:ea typeface="Meiryo UI" panose="020B0604030504040204" pitchFamily="50" charset="-128"/>
                          <a:cs typeface="Meiryo UI" panose="020B0604030504040204" pitchFamily="50" charset="-128"/>
                        </a:rPr>
                        <a:t>種類の資料をセットし封入　</a:t>
                      </a:r>
                    </a:p>
                  </a:txBody>
                  <a:tcPr/>
                </a:tc>
                <a:extLst>
                  <a:ext uri="{0D108BD9-81ED-4DB2-BD59-A6C34878D82A}">
                    <a16:rowId xmlns:a16="http://schemas.microsoft.com/office/drawing/2014/main" val="3283917227"/>
                  </a:ext>
                </a:extLst>
              </a:tr>
              <a:tr h="282472">
                <a:tc>
                  <a:txBody>
                    <a:bodyPr/>
                    <a:lstStyle/>
                    <a:p>
                      <a:r>
                        <a:rPr kumimoji="1" lang="en-US" altLang="ja-JP" sz="1200" dirty="0">
                          <a:latin typeface="Meiryo UI" panose="020B0604030504040204" pitchFamily="50" charset="-128"/>
                          <a:ea typeface="Meiryo UI" panose="020B0604030504040204" pitchFamily="50" charset="-128"/>
                          <a:cs typeface="Meiryo UI" panose="020B0604030504040204" pitchFamily="50" charset="-128"/>
                        </a:rPr>
                        <a:t>15:30</a:t>
                      </a:r>
                      <a:r>
                        <a:rPr kumimoji="1" lang="ja-JP" altLang="en-US" sz="1200" dirty="0">
                          <a:latin typeface="Meiryo UI" panose="020B0604030504040204" pitchFamily="50" charset="-128"/>
                          <a:ea typeface="Meiryo UI" panose="020B0604030504040204" pitchFamily="50" charset="-128"/>
                          <a:cs typeface="Meiryo UI" panose="020B0604030504040204" pitchFamily="50" charset="-128"/>
                        </a:rPr>
                        <a:t>　日誌記入</a:t>
                      </a:r>
                    </a:p>
                  </a:txBody>
                  <a:tcPr/>
                </a:tc>
                <a:extLst>
                  <a:ext uri="{0D108BD9-81ED-4DB2-BD59-A6C34878D82A}">
                    <a16:rowId xmlns:a16="http://schemas.microsoft.com/office/drawing/2014/main" val="1295988061"/>
                  </a:ext>
                </a:extLst>
              </a:tr>
              <a:tr h="282472">
                <a:tc>
                  <a:txBody>
                    <a:bodyPr/>
                    <a:lstStyle/>
                    <a:p>
                      <a:r>
                        <a:rPr kumimoji="1" lang="en-US" altLang="ja-JP" sz="1200" dirty="0">
                          <a:latin typeface="Meiryo UI" panose="020B0604030504040204" pitchFamily="50" charset="-128"/>
                          <a:ea typeface="Meiryo UI" panose="020B0604030504040204" pitchFamily="50" charset="-128"/>
                          <a:cs typeface="Meiryo UI" panose="020B0604030504040204" pitchFamily="50" charset="-128"/>
                        </a:rPr>
                        <a:t>15:45</a:t>
                      </a:r>
                      <a:r>
                        <a:rPr kumimoji="1" lang="ja-JP" altLang="en-US" sz="1200" dirty="0">
                          <a:latin typeface="Meiryo UI" panose="020B0604030504040204" pitchFamily="50" charset="-128"/>
                          <a:ea typeface="Meiryo UI" panose="020B0604030504040204" pitchFamily="50" charset="-128"/>
                          <a:cs typeface="Meiryo UI" panose="020B0604030504040204" pitchFamily="50" charset="-128"/>
                        </a:rPr>
                        <a:t>　床掃き、電気の確認、窓閉め</a:t>
                      </a:r>
                      <a:endParaRPr kumimoji="1" lang="en-US" altLang="ja-JP" sz="1200" dirty="0">
                        <a:latin typeface="Meiryo UI" panose="020B0604030504040204" pitchFamily="50" charset="-128"/>
                        <a:ea typeface="Meiryo UI" panose="020B0604030504040204" pitchFamily="50" charset="-128"/>
                        <a:cs typeface="Meiryo UI" panose="020B0604030504040204" pitchFamily="50" charset="-128"/>
                      </a:endParaRPr>
                    </a:p>
                  </a:txBody>
                  <a:tcPr/>
                </a:tc>
                <a:extLst>
                  <a:ext uri="{0D108BD9-81ED-4DB2-BD59-A6C34878D82A}">
                    <a16:rowId xmlns:a16="http://schemas.microsoft.com/office/drawing/2014/main" val="3319027594"/>
                  </a:ext>
                </a:extLst>
              </a:tr>
              <a:tr h="298165">
                <a:tc>
                  <a:txBody>
                    <a:bodyPr/>
                    <a:lstStyle/>
                    <a:p>
                      <a:r>
                        <a:rPr kumimoji="1" lang="en-US" altLang="ja-JP" sz="1300" dirty="0">
                          <a:latin typeface="Meiryo UI" panose="020B0604030504040204" pitchFamily="50" charset="-128"/>
                          <a:ea typeface="Meiryo UI" panose="020B0604030504040204" pitchFamily="50" charset="-128"/>
                          <a:cs typeface="Meiryo UI" panose="020B0604030504040204" pitchFamily="50" charset="-128"/>
                        </a:rPr>
                        <a:t>16:00</a:t>
                      </a:r>
                      <a:r>
                        <a:rPr kumimoji="1" lang="ja-JP" altLang="en-US" sz="1300" dirty="0">
                          <a:latin typeface="Meiryo UI" panose="020B0604030504040204" pitchFamily="50" charset="-128"/>
                          <a:ea typeface="Meiryo UI" panose="020B0604030504040204" pitchFamily="50" charset="-128"/>
                          <a:cs typeface="Meiryo UI" panose="020B0604030504040204" pitchFamily="50" charset="-128"/>
                        </a:rPr>
                        <a:t>　終業・帰宅</a:t>
                      </a:r>
                      <a:r>
                        <a:rPr kumimoji="1" lang="ja-JP" altLang="en-US" sz="1000" dirty="0">
                          <a:latin typeface="Meiryo UI" panose="020B0604030504040204" pitchFamily="50" charset="-128"/>
                          <a:ea typeface="Meiryo UI" panose="020B0604030504040204" pitchFamily="50" charset="-128"/>
                          <a:cs typeface="Meiryo UI" panose="020B0604030504040204" pitchFamily="50" charset="-128"/>
                        </a:rPr>
                        <a:t>（金曜のみ終礼あり）</a:t>
                      </a:r>
                    </a:p>
                  </a:txBody>
                  <a:tcPr/>
                </a:tc>
                <a:extLst>
                  <a:ext uri="{0D108BD9-81ED-4DB2-BD59-A6C34878D82A}">
                    <a16:rowId xmlns:a16="http://schemas.microsoft.com/office/drawing/2014/main" val="1689811570"/>
                  </a:ext>
                </a:extLst>
              </a:tr>
            </a:tbl>
          </a:graphicData>
        </a:graphic>
      </p:graphicFrame>
      <p:pic>
        <p:nvPicPr>
          <p:cNvPr id="83" name="Picture 3" descr="M:\仕事\00 H26°\09　研修\副主査研修\写真\IMG_1473.JPG"/>
          <p:cNvPicPr>
            <a:picLocks noChangeAspect="1" noChangeArrowheads="1"/>
          </p:cNvPicPr>
          <p:nvPr/>
        </p:nvPicPr>
        <p:blipFill>
          <a:blip r:embed="rId11" cstate="print">
            <a:extLst>
              <a:ext uri="{BEBA8EAE-BF5A-486C-A8C5-ECC9F3942E4B}">
                <a14:imgProps xmlns:a14="http://schemas.microsoft.com/office/drawing/2010/main">
                  <a14:imgLayer r:embed="rId12">
                    <a14:imgEffect>
                      <a14:brightnessContrast bright="20000" contrast="-40000"/>
                    </a14:imgEffect>
                  </a14:imgLayer>
                </a14:imgProps>
              </a:ext>
              <a:ext uri="{28A0092B-C50C-407E-A947-70E740481C1C}">
                <a14:useLocalDpi xmlns:a14="http://schemas.microsoft.com/office/drawing/2010/main" val="0"/>
              </a:ext>
            </a:extLst>
          </a:blip>
          <a:srcRect/>
          <a:stretch>
            <a:fillRect/>
          </a:stretch>
        </p:blipFill>
        <p:spPr bwMode="auto">
          <a:xfrm>
            <a:off x="3057218" y="6271685"/>
            <a:ext cx="1540140" cy="1315973"/>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3" name="図 2"/>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3045991" y="5256324"/>
            <a:ext cx="1562595" cy="1003122"/>
          </a:xfrm>
          <a:prstGeom prst="rect">
            <a:avLst/>
          </a:prstGeom>
          <a:ln>
            <a:noFill/>
          </a:ln>
          <a:effectLst>
            <a:softEdge rad="112500"/>
          </a:effectLst>
        </p:spPr>
      </p:pic>
      <p:sp>
        <p:nvSpPr>
          <p:cNvPr id="74" name="テキスト ボックス 73"/>
          <p:cNvSpPr txBox="1"/>
          <p:nvPr/>
        </p:nvSpPr>
        <p:spPr>
          <a:xfrm>
            <a:off x="5970116" y="5118354"/>
            <a:ext cx="3061956" cy="275941"/>
          </a:xfrm>
          <a:prstGeom prst="rect">
            <a:avLst/>
          </a:prstGeom>
          <a:gradFill>
            <a:gsLst>
              <a:gs pos="0">
                <a:schemeClr val="accent2">
                  <a:lumMod val="40000"/>
                  <a:lumOff val="60000"/>
                </a:schemeClr>
              </a:gs>
              <a:gs pos="50000">
                <a:schemeClr val="accent2">
                  <a:lumMod val="20000"/>
                  <a:lumOff val="80000"/>
                </a:schemeClr>
              </a:gs>
              <a:gs pos="100000">
                <a:schemeClr val="accent1">
                  <a:tint val="23500"/>
                  <a:satMod val="160000"/>
                </a:schemeClr>
              </a:gs>
            </a:gsLst>
            <a:lin ang="5400000" scaled="0"/>
          </a:gradFill>
        </p:spPr>
        <p:txBody>
          <a:bodyPr wrap="square" rtlCol="0">
            <a:spAutoFit/>
          </a:bodyPr>
          <a:lstStyle/>
          <a:p>
            <a:r>
              <a:rPr lang="ja-JP" altLang="en-US" sz="1200" dirty="0">
                <a:latin typeface="Meiryo UI" panose="020B0604030504040204" pitchFamily="50" charset="-128"/>
                <a:ea typeface="Meiryo UI" panose="020B0604030504040204" pitchFamily="50" charset="-128"/>
                <a:cs typeface="Meiryo UI" panose="020B0604030504040204" pitchFamily="50" charset="-128"/>
              </a:rPr>
              <a:t>ハートフルオフィス内での作業</a:t>
            </a:r>
            <a:endParaRPr kumimoji="1" lang="ja-JP" altLang="en-US" sz="12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75" name="フローチャート: 処理 74"/>
          <p:cNvSpPr/>
          <p:nvPr/>
        </p:nvSpPr>
        <p:spPr>
          <a:xfrm>
            <a:off x="817683" y="10971685"/>
            <a:ext cx="554825" cy="452595"/>
          </a:xfrm>
          <a:prstGeom prst="flowChartProcess">
            <a:avLst/>
          </a:prstGeom>
          <a:solidFill>
            <a:schemeClr val="accent1">
              <a:lumMod val="75000"/>
            </a:schemeClr>
          </a:solidFill>
        </p:spPr>
        <p:style>
          <a:lnRef idx="0">
            <a:schemeClr val="accent1"/>
          </a:lnRef>
          <a:fillRef idx="3">
            <a:schemeClr val="accent1"/>
          </a:fillRef>
          <a:effectRef idx="3">
            <a:schemeClr val="accent1"/>
          </a:effectRef>
          <a:fontRef idx="minor">
            <a:schemeClr val="lt1"/>
          </a:fontRef>
        </p:style>
        <p:txBody>
          <a:bodyPr rtlCol="0" anchor="ctr"/>
          <a:lstStyle/>
          <a:p>
            <a:pPr algn="ctr"/>
            <a:r>
              <a:rPr kumimoji="1" lang="ja-JP" altLang="en-US" sz="900" dirty="0">
                <a:latin typeface="Meiryo UI" panose="020B0604030504040204" pitchFamily="50" charset="-128"/>
                <a:ea typeface="Meiryo UI" panose="020B0604030504040204" pitchFamily="50" charset="-128"/>
                <a:cs typeface="Meiryo UI" panose="020B0604030504040204" pitchFamily="50" charset="-128"/>
              </a:rPr>
              <a:t>支援者対象</a:t>
            </a:r>
            <a:endParaRPr kumimoji="1" lang="en-US" altLang="ja-JP" sz="900" dirty="0">
              <a:latin typeface="Meiryo UI" panose="020B0604030504040204" pitchFamily="50" charset="-128"/>
              <a:ea typeface="Meiryo UI" panose="020B0604030504040204" pitchFamily="50" charset="-128"/>
              <a:cs typeface="Meiryo UI" panose="020B0604030504040204" pitchFamily="50" charset="-128"/>
            </a:endParaRPr>
          </a:p>
          <a:p>
            <a:pPr algn="ctr"/>
            <a:r>
              <a:rPr kumimoji="1" lang="ja-JP" altLang="en-US" sz="900" dirty="0">
                <a:latin typeface="Meiryo UI" panose="020B0604030504040204" pitchFamily="50" charset="-128"/>
                <a:ea typeface="Meiryo UI" panose="020B0604030504040204" pitchFamily="50" charset="-128"/>
                <a:cs typeface="Meiryo UI" panose="020B0604030504040204" pitchFamily="50" charset="-128"/>
              </a:rPr>
              <a:t>見学会</a:t>
            </a:r>
          </a:p>
        </p:txBody>
      </p:sp>
      <p:sp>
        <p:nvSpPr>
          <p:cNvPr id="85" name="フローチャート: 処理 84"/>
          <p:cNvSpPr/>
          <p:nvPr/>
        </p:nvSpPr>
        <p:spPr>
          <a:xfrm>
            <a:off x="3920061" y="11021028"/>
            <a:ext cx="546997" cy="428453"/>
          </a:xfrm>
          <a:prstGeom prst="flowChartProcess">
            <a:avLst/>
          </a:prstGeom>
          <a:solidFill>
            <a:schemeClr val="accent1">
              <a:lumMod val="75000"/>
            </a:schemeClr>
          </a:solidFill>
        </p:spPr>
        <p:style>
          <a:lnRef idx="0">
            <a:schemeClr val="accent1"/>
          </a:lnRef>
          <a:fillRef idx="3">
            <a:schemeClr val="accent1"/>
          </a:fillRef>
          <a:effectRef idx="3">
            <a:schemeClr val="accent1"/>
          </a:effectRef>
          <a:fontRef idx="minor">
            <a:schemeClr val="lt1"/>
          </a:fontRef>
        </p:style>
        <p:txBody>
          <a:bodyPr rtlCol="0" anchor="ctr"/>
          <a:lstStyle/>
          <a:p>
            <a:pPr algn="ctr"/>
            <a:r>
              <a:rPr lang="ja-JP" altLang="en-US" sz="900" dirty="0">
                <a:latin typeface="Meiryo UI" panose="020B0604030504040204" pitchFamily="50" charset="-128"/>
                <a:ea typeface="Meiryo UI" panose="020B0604030504040204" pitchFamily="50" charset="-128"/>
                <a:cs typeface="Meiryo UI" panose="020B0604030504040204" pitchFamily="50" charset="-128"/>
              </a:rPr>
              <a:t>企業</a:t>
            </a:r>
            <a:endParaRPr lang="en-US" altLang="ja-JP" sz="900" dirty="0">
              <a:latin typeface="Meiryo UI" panose="020B0604030504040204" pitchFamily="50" charset="-128"/>
              <a:ea typeface="Meiryo UI" panose="020B0604030504040204" pitchFamily="50" charset="-128"/>
              <a:cs typeface="Meiryo UI" panose="020B0604030504040204" pitchFamily="50" charset="-128"/>
            </a:endParaRPr>
          </a:p>
          <a:p>
            <a:pPr algn="ctr"/>
            <a:r>
              <a:rPr lang="ja-JP" altLang="en-US" sz="900" dirty="0">
                <a:latin typeface="Meiryo UI" panose="020B0604030504040204" pitchFamily="50" charset="-128"/>
                <a:ea typeface="Meiryo UI" panose="020B0604030504040204" pitchFamily="50" charset="-128"/>
                <a:cs typeface="Meiryo UI" panose="020B0604030504040204" pitchFamily="50" charset="-128"/>
              </a:rPr>
              <a:t>対象</a:t>
            </a:r>
            <a:endParaRPr lang="en-US" altLang="ja-JP" sz="900" dirty="0">
              <a:latin typeface="Meiryo UI" panose="020B0604030504040204" pitchFamily="50" charset="-128"/>
              <a:ea typeface="Meiryo UI" panose="020B0604030504040204" pitchFamily="50" charset="-128"/>
              <a:cs typeface="Meiryo UI" panose="020B0604030504040204" pitchFamily="50" charset="-128"/>
            </a:endParaRPr>
          </a:p>
          <a:p>
            <a:pPr algn="ctr"/>
            <a:r>
              <a:rPr lang="ja-JP" altLang="en-US" sz="900" dirty="0">
                <a:latin typeface="Meiryo UI" panose="020B0604030504040204" pitchFamily="50" charset="-128"/>
                <a:ea typeface="Meiryo UI" panose="020B0604030504040204" pitchFamily="50" charset="-128"/>
                <a:cs typeface="Meiryo UI" panose="020B0604030504040204" pitchFamily="50" charset="-128"/>
              </a:rPr>
              <a:t>見学会</a:t>
            </a:r>
            <a:endParaRPr lang="en-US" altLang="ja-JP" sz="9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87" name="フローチャート: 処理 86"/>
          <p:cNvSpPr/>
          <p:nvPr/>
        </p:nvSpPr>
        <p:spPr>
          <a:xfrm>
            <a:off x="4508589" y="11024067"/>
            <a:ext cx="546997" cy="428453"/>
          </a:xfrm>
          <a:prstGeom prst="flowChartProcess">
            <a:avLst/>
          </a:prstGeom>
          <a:solidFill>
            <a:schemeClr val="accent1">
              <a:lumMod val="75000"/>
            </a:schemeClr>
          </a:solidFill>
        </p:spPr>
        <p:style>
          <a:lnRef idx="0">
            <a:schemeClr val="accent1"/>
          </a:lnRef>
          <a:fillRef idx="3">
            <a:schemeClr val="accent1"/>
          </a:fillRef>
          <a:effectRef idx="3">
            <a:schemeClr val="accent1"/>
          </a:effectRef>
          <a:fontRef idx="minor">
            <a:schemeClr val="lt1"/>
          </a:fontRef>
        </p:style>
        <p:txBody>
          <a:bodyPr rtlCol="0" anchor="ctr"/>
          <a:lstStyle/>
          <a:p>
            <a:pPr algn="ctr"/>
            <a:r>
              <a:rPr lang="ja-JP" altLang="en-US" sz="900" dirty="0">
                <a:latin typeface="Meiryo UI" panose="020B0604030504040204" pitchFamily="50" charset="-128"/>
                <a:ea typeface="Meiryo UI" panose="020B0604030504040204" pitchFamily="50" charset="-128"/>
                <a:cs typeface="Meiryo UI" panose="020B0604030504040204" pitchFamily="50" charset="-128"/>
              </a:rPr>
              <a:t>就労</a:t>
            </a:r>
            <a:endParaRPr lang="en-US" altLang="ja-JP" sz="900" dirty="0">
              <a:latin typeface="Meiryo UI" panose="020B0604030504040204" pitchFamily="50" charset="-128"/>
              <a:ea typeface="Meiryo UI" panose="020B0604030504040204" pitchFamily="50" charset="-128"/>
              <a:cs typeface="Meiryo UI" panose="020B0604030504040204" pitchFamily="50" charset="-128"/>
            </a:endParaRPr>
          </a:p>
          <a:p>
            <a:pPr algn="ctr"/>
            <a:r>
              <a:rPr lang="ja-JP" altLang="en-US" sz="900" dirty="0">
                <a:latin typeface="Meiryo UI" panose="020B0604030504040204" pitchFamily="50" charset="-128"/>
                <a:ea typeface="Meiryo UI" panose="020B0604030504040204" pitchFamily="50" charset="-128"/>
                <a:cs typeface="Meiryo UI" panose="020B0604030504040204" pitchFamily="50" charset="-128"/>
              </a:rPr>
              <a:t>セミナー</a:t>
            </a:r>
            <a:endParaRPr lang="en-US" altLang="ja-JP" sz="900" dirty="0">
              <a:latin typeface="Meiryo UI" panose="020B0604030504040204" pitchFamily="50" charset="-128"/>
              <a:ea typeface="Meiryo UI" panose="020B0604030504040204" pitchFamily="50" charset="-128"/>
              <a:cs typeface="Meiryo UI" panose="020B0604030504040204" pitchFamily="50" charset="-128"/>
            </a:endParaRPr>
          </a:p>
          <a:p>
            <a:pPr algn="ctr"/>
            <a:r>
              <a:rPr lang="en-US" altLang="ja-JP" sz="500" dirty="0">
                <a:latin typeface="Meiryo UI" panose="020B0604030504040204" pitchFamily="50" charset="-128"/>
                <a:ea typeface="Meiryo UI" panose="020B0604030504040204" pitchFamily="50" charset="-128"/>
                <a:cs typeface="Meiryo UI" panose="020B0604030504040204" pitchFamily="50" charset="-128"/>
              </a:rPr>
              <a:t>※OB</a:t>
            </a:r>
            <a:r>
              <a:rPr lang="ja-JP" altLang="en-US" sz="500" dirty="0">
                <a:latin typeface="Meiryo UI" panose="020B0604030504040204" pitchFamily="50" charset="-128"/>
                <a:ea typeface="Meiryo UI" panose="020B0604030504040204" pitchFamily="50" charset="-128"/>
                <a:cs typeface="Meiryo UI" panose="020B0604030504040204" pitchFamily="50" charset="-128"/>
              </a:rPr>
              <a:t>と交流</a:t>
            </a:r>
            <a:endParaRPr lang="en-US" altLang="ja-JP" sz="5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89" name="フローチャート: 処理 88"/>
          <p:cNvSpPr/>
          <p:nvPr/>
        </p:nvSpPr>
        <p:spPr>
          <a:xfrm>
            <a:off x="5904003" y="11007631"/>
            <a:ext cx="546997" cy="428453"/>
          </a:xfrm>
          <a:prstGeom prst="flowChartProcess">
            <a:avLst/>
          </a:prstGeom>
          <a:solidFill>
            <a:schemeClr val="accent1">
              <a:lumMod val="75000"/>
            </a:schemeClr>
          </a:solidFill>
        </p:spPr>
        <p:style>
          <a:lnRef idx="0">
            <a:schemeClr val="accent1"/>
          </a:lnRef>
          <a:fillRef idx="3">
            <a:schemeClr val="accent1"/>
          </a:fillRef>
          <a:effectRef idx="3">
            <a:schemeClr val="accent1"/>
          </a:effectRef>
          <a:fontRef idx="minor">
            <a:schemeClr val="lt1"/>
          </a:fontRef>
        </p:style>
        <p:txBody>
          <a:bodyPr rtlCol="0" anchor="ctr"/>
          <a:lstStyle/>
          <a:p>
            <a:pPr algn="ctr"/>
            <a:r>
              <a:rPr lang="ja-JP" altLang="en-US" sz="900" dirty="0">
                <a:latin typeface="Meiryo UI" panose="020B0604030504040204" pitchFamily="50" charset="-128"/>
                <a:ea typeface="Meiryo UI" panose="020B0604030504040204" pitchFamily="50" charset="-128"/>
                <a:cs typeface="Meiryo UI" panose="020B0604030504040204" pitchFamily="50" charset="-128"/>
              </a:rPr>
              <a:t>家族</a:t>
            </a:r>
            <a:endParaRPr lang="en-US" altLang="ja-JP" sz="900" dirty="0">
              <a:latin typeface="Meiryo UI" panose="020B0604030504040204" pitchFamily="50" charset="-128"/>
              <a:ea typeface="Meiryo UI" panose="020B0604030504040204" pitchFamily="50" charset="-128"/>
              <a:cs typeface="Meiryo UI" panose="020B0604030504040204" pitchFamily="50" charset="-128"/>
            </a:endParaRPr>
          </a:p>
          <a:p>
            <a:pPr algn="ctr"/>
            <a:r>
              <a:rPr lang="ja-JP" altLang="en-US" sz="900" dirty="0">
                <a:latin typeface="Meiryo UI" panose="020B0604030504040204" pitchFamily="50" charset="-128"/>
                <a:ea typeface="Meiryo UI" panose="020B0604030504040204" pitchFamily="50" charset="-128"/>
                <a:cs typeface="Meiryo UI" panose="020B0604030504040204" pitchFamily="50" charset="-128"/>
              </a:rPr>
              <a:t>対象</a:t>
            </a:r>
            <a:endParaRPr lang="en-US" altLang="ja-JP" sz="900" dirty="0">
              <a:latin typeface="Meiryo UI" panose="020B0604030504040204" pitchFamily="50" charset="-128"/>
              <a:ea typeface="Meiryo UI" panose="020B0604030504040204" pitchFamily="50" charset="-128"/>
              <a:cs typeface="Meiryo UI" panose="020B0604030504040204" pitchFamily="50" charset="-128"/>
            </a:endParaRPr>
          </a:p>
          <a:p>
            <a:pPr algn="ctr"/>
            <a:r>
              <a:rPr lang="ja-JP" altLang="en-US" sz="900" dirty="0">
                <a:latin typeface="Meiryo UI" panose="020B0604030504040204" pitchFamily="50" charset="-128"/>
                <a:ea typeface="Meiryo UI" panose="020B0604030504040204" pitchFamily="50" charset="-128"/>
                <a:cs typeface="Meiryo UI" panose="020B0604030504040204" pitchFamily="50" charset="-128"/>
              </a:rPr>
              <a:t>見学会</a:t>
            </a:r>
            <a:endParaRPr lang="en-US" altLang="ja-JP" sz="900" dirty="0">
              <a:latin typeface="Meiryo UI" panose="020B0604030504040204" pitchFamily="50" charset="-128"/>
              <a:ea typeface="Meiryo UI" panose="020B0604030504040204" pitchFamily="50" charset="-128"/>
              <a:cs typeface="Meiryo UI" panose="020B0604030504040204" pitchFamily="50" charset="-128"/>
            </a:endParaRPr>
          </a:p>
        </p:txBody>
      </p:sp>
      <p:cxnSp>
        <p:nvCxnSpPr>
          <p:cNvPr id="18" name="直線コネクタ 17"/>
          <p:cNvCxnSpPr/>
          <p:nvPr/>
        </p:nvCxnSpPr>
        <p:spPr>
          <a:xfrm>
            <a:off x="4567824" y="11406914"/>
            <a:ext cx="0" cy="29561"/>
          </a:xfrm>
          <a:prstGeom prst="line">
            <a:avLst/>
          </a:prstGeom>
        </p:spPr>
        <p:style>
          <a:lnRef idx="1">
            <a:schemeClr val="accent1"/>
          </a:lnRef>
          <a:fillRef idx="0">
            <a:schemeClr val="accent1"/>
          </a:fillRef>
          <a:effectRef idx="0">
            <a:schemeClr val="accent1"/>
          </a:effectRef>
          <a:fontRef idx="minor">
            <a:schemeClr val="tx1"/>
          </a:fontRef>
        </p:style>
      </p:cxnSp>
      <p:sp>
        <p:nvSpPr>
          <p:cNvPr id="84" name="テキスト ボックス 30"/>
          <p:cNvSpPr txBox="1">
            <a:spLocks noChangeArrowheads="1"/>
          </p:cNvSpPr>
          <p:nvPr/>
        </p:nvSpPr>
        <p:spPr bwMode="auto">
          <a:xfrm>
            <a:off x="3100262" y="10970454"/>
            <a:ext cx="764623" cy="507831"/>
          </a:xfrm>
          <a:prstGeom prst="rect">
            <a:avLst/>
          </a:prstGeom>
          <a:solidFill>
            <a:schemeClr val="bg1">
              <a:lumMod val="85000"/>
            </a:schemeClr>
          </a:solidFill>
          <a:ln>
            <a:noFill/>
          </a:ln>
        </p:spPr>
        <p:txBody>
          <a:bodyPr wrap="square">
            <a:spAutoFit/>
          </a:bodyPr>
          <a:lstStyle/>
          <a:p>
            <a:pPr algn="ctr"/>
            <a:r>
              <a:rPr lang="ja-JP" altLang="en-US" sz="900" dirty="0">
                <a:latin typeface="Meiryo UI" panose="020B0604030504040204" pitchFamily="50" charset="-128"/>
                <a:ea typeface="Meiryo UI" panose="020B0604030504040204" pitchFamily="50" charset="-128"/>
                <a:cs typeface="Meiryo UI" panose="020B0604030504040204" pitchFamily="50" charset="-128"/>
              </a:rPr>
              <a:t>職場体験</a:t>
            </a:r>
            <a:endParaRPr lang="en-US" altLang="ja-JP" sz="900" dirty="0">
              <a:latin typeface="Meiryo UI" panose="020B0604030504040204" pitchFamily="50" charset="-128"/>
              <a:ea typeface="Meiryo UI" panose="020B0604030504040204" pitchFamily="50" charset="-128"/>
              <a:cs typeface="Meiryo UI" panose="020B0604030504040204" pitchFamily="50" charset="-128"/>
            </a:endParaRPr>
          </a:p>
          <a:p>
            <a:pPr algn="ctr"/>
            <a:r>
              <a:rPr lang="ja-JP" altLang="en-US" sz="900" dirty="0">
                <a:latin typeface="Meiryo UI" panose="020B0604030504040204" pitchFamily="50" charset="-128"/>
                <a:ea typeface="Meiryo UI" panose="020B0604030504040204" pitchFamily="50" charset="-128"/>
                <a:cs typeface="Meiryo UI" panose="020B0604030504040204" pitchFamily="50" charset="-128"/>
              </a:rPr>
              <a:t>面接会</a:t>
            </a:r>
            <a:endParaRPr lang="en-US" altLang="ja-JP" sz="900" dirty="0">
              <a:latin typeface="Meiryo UI" panose="020B0604030504040204" pitchFamily="50" charset="-128"/>
              <a:ea typeface="Meiryo UI" panose="020B0604030504040204" pitchFamily="50" charset="-128"/>
              <a:cs typeface="Meiryo UI" panose="020B0604030504040204" pitchFamily="50" charset="-128"/>
            </a:endParaRPr>
          </a:p>
          <a:p>
            <a:pPr algn="ctr"/>
            <a:r>
              <a:rPr lang="ja-JP" altLang="en-US" sz="900" dirty="0">
                <a:latin typeface="Meiryo UI" panose="020B0604030504040204" pitchFamily="50" charset="-128"/>
                <a:ea typeface="Meiryo UI" panose="020B0604030504040204" pitchFamily="50" charset="-128"/>
                <a:cs typeface="Meiryo UI" panose="020B0604030504040204" pitchFamily="50" charset="-128"/>
              </a:rPr>
              <a:t>就職面接会</a:t>
            </a:r>
            <a:endParaRPr lang="en-US" altLang="ja-JP" sz="9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91" name="テキスト ボックス 30"/>
          <p:cNvSpPr txBox="1">
            <a:spLocks noChangeArrowheads="1"/>
          </p:cNvSpPr>
          <p:nvPr/>
        </p:nvSpPr>
        <p:spPr bwMode="auto">
          <a:xfrm>
            <a:off x="5105261" y="10967941"/>
            <a:ext cx="764621" cy="507831"/>
          </a:xfrm>
          <a:prstGeom prst="rect">
            <a:avLst/>
          </a:prstGeom>
          <a:solidFill>
            <a:schemeClr val="bg1">
              <a:lumMod val="85000"/>
            </a:schemeClr>
          </a:solidFill>
          <a:ln>
            <a:noFill/>
          </a:ln>
        </p:spPr>
        <p:txBody>
          <a:bodyPr wrap="square">
            <a:spAutoFit/>
          </a:bodyPr>
          <a:lstStyle/>
          <a:p>
            <a:pPr algn="ctr"/>
            <a:r>
              <a:rPr lang="ja-JP" altLang="en-US" sz="900" dirty="0">
                <a:latin typeface="Meiryo UI" panose="020B0604030504040204" pitchFamily="50" charset="-128"/>
                <a:ea typeface="Meiryo UI" panose="020B0604030504040204" pitchFamily="50" charset="-128"/>
                <a:cs typeface="Meiryo UI" panose="020B0604030504040204" pitchFamily="50" charset="-128"/>
              </a:rPr>
              <a:t>職場体験</a:t>
            </a:r>
            <a:endParaRPr lang="en-US" altLang="ja-JP" sz="900" dirty="0">
              <a:latin typeface="Meiryo UI" panose="020B0604030504040204" pitchFamily="50" charset="-128"/>
              <a:ea typeface="Meiryo UI" panose="020B0604030504040204" pitchFamily="50" charset="-128"/>
              <a:cs typeface="Meiryo UI" panose="020B0604030504040204" pitchFamily="50" charset="-128"/>
            </a:endParaRPr>
          </a:p>
          <a:p>
            <a:pPr algn="ctr"/>
            <a:r>
              <a:rPr lang="ja-JP" altLang="en-US" sz="900" dirty="0">
                <a:latin typeface="Meiryo UI" panose="020B0604030504040204" pitchFamily="50" charset="-128"/>
                <a:ea typeface="Meiryo UI" panose="020B0604030504040204" pitchFamily="50" charset="-128"/>
                <a:cs typeface="Meiryo UI" panose="020B0604030504040204" pitchFamily="50" charset="-128"/>
              </a:rPr>
              <a:t>面接会</a:t>
            </a:r>
            <a:endParaRPr lang="en-US" altLang="ja-JP" sz="900" dirty="0">
              <a:latin typeface="Meiryo UI" panose="020B0604030504040204" pitchFamily="50" charset="-128"/>
              <a:ea typeface="Meiryo UI" panose="020B0604030504040204" pitchFamily="50" charset="-128"/>
              <a:cs typeface="Meiryo UI" panose="020B0604030504040204" pitchFamily="50" charset="-128"/>
            </a:endParaRPr>
          </a:p>
          <a:p>
            <a:pPr algn="ctr"/>
            <a:r>
              <a:rPr lang="ja-JP" altLang="en-US" sz="900" dirty="0">
                <a:latin typeface="Meiryo UI" panose="020B0604030504040204" pitchFamily="50" charset="-128"/>
                <a:ea typeface="Meiryo UI" panose="020B0604030504040204" pitchFamily="50" charset="-128"/>
                <a:cs typeface="Meiryo UI" panose="020B0604030504040204" pitchFamily="50" charset="-128"/>
              </a:rPr>
              <a:t>就職面接会</a:t>
            </a:r>
            <a:endParaRPr lang="en-US" altLang="ja-JP" sz="9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8" name="右矢印 7"/>
          <p:cNvSpPr/>
          <p:nvPr/>
        </p:nvSpPr>
        <p:spPr>
          <a:xfrm>
            <a:off x="819292" y="11543833"/>
            <a:ext cx="5692397" cy="973456"/>
          </a:xfrm>
          <a:prstGeom prst="rightArrow">
            <a:avLst>
              <a:gd name="adj1" fmla="val 100000"/>
              <a:gd name="adj2" fmla="val 17710"/>
            </a:avLst>
          </a:prstGeom>
        </p:spPr>
        <p:style>
          <a:lnRef idx="0">
            <a:schemeClr val="accent2"/>
          </a:lnRef>
          <a:fillRef idx="3">
            <a:schemeClr val="accent2"/>
          </a:fillRef>
          <a:effectRef idx="3">
            <a:schemeClr val="accent2"/>
          </a:effectRef>
          <a:fontRef idx="minor">
            <a:schemeClr val="lt1"/>
          </a:fontRef>
        </p:style>
        <p:txBody>
          <a:bodyPr rtlCol="0" anchor="t"/>
          <a:lstStyle/>
          <a:p>
            <a:r>
              <a:rPr lang="ja-JP" altLang="en-US" sz="1400" b="1"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継続的な研修プログラムにより仕事を続けるために必要なスキルを獲得！</a:t>
            </a:r>
            <a:endParaRPr lang="en-US" altLang="ja-JP" sz="1400" b="1"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endParaRPr>
          </a:p>
        </p:txBody>
      </p:sp>
      <p:sp>
        <p:nvSpPr>
          <p:cNvPr id="28" name="正方形/長方形 27"/>
          <p:cNvSpPr/>
          <p:nvPr/>
        </p:nvSpPr>
        <p:spPr>
          <a:xfrm>
            <a:off x="819292" y="11707178"/>
            <a:ext cx="2776700" cy="54982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endParaRPr lang="en-US" altLang="ja-JP" sz="1100" dirty="0">
              <a:latin typeface="Meiryo UI" panose="020B0604030504040204" pitchFamily="50" charset="-128"/>
              <a:ea typeface="Meiryo UI" panose="020B0604030504040204" pitchFamily="50" charset="-128"/>
              <a:cs typeface="Meiryo UI" panose="020B0604030504040204" pitchFamily="50" charset="-128"/>
            </a:endParaRPr>
          </a:p>
          <a:p>
            <a:r>
              <a:rPr kumimoji="1" lang="en-US" altLang="ja-JP" sz="1100" dirty="0">
                <a:latin typeface="Meiryo UI" panose="020B0604030504040204" pitchFamily="50" charset="-128"/>
                <a:ea typeface="Meiryo UI" panose="020B0604030504040204" pitchFamily="50" charset="-128"/>
                <a:cs typeface="Meiryo UI" panose="020B0604030504040204" pitchFamily="50" charset="-128"/>
              </a:rPr>
              <a:t>SST</a:t>
            </a:r>
            <a:r>
              <a:rPr kumimoji="1" lang="ja-JP" altLang="en-US" sz="1100" dirty="0">
                <a:latin typeface="Meiryo UI" panose="020B0604030504040204" pitchFamily="50" charset="-128"/>
                <a:ea typeface="Meiryo UI" panose="020B0604030504040204" pitchFamily="50" charset="-128"/>
                <a:cs typeface="Meiryo UI" panose="020B0604030504040204" pitchFamily="50" charset="-128"/>
              </a:rPr>
              <a:t>プログラム</a:t>
            </a:r>
            <a:r>
              <a:rPr kumimoji="1" lang="ja-JP" altLang="en-US" sz="800" dirty="0">
                <a:latin typeface="Meiryo UI" panose="020B0604030504040204" pitchFamily="50" charset="-128"/>
                <a:ea typeface="Meiryo UI" panose="020B0604030504040204" pitchFamily="50" charset="-128"/>
                <a:cs typeface="Meiryo UI" panose="020B0604030504040204" pitchFamily="50" charset="-128"/>
              </a:rPr>
              <a:t>（主に知的</a:t>
            </a:r>
            <a:r>
              <a:rPr kumimoji="1" lang="ja-JP" altLang="en-US" sz="800" dirty="0" err="1">
                <a:latin typeface="Meiryo UI" panose="020B0604030504040204" pitchFamily="50" charset="-128"/>
                <a:ea typeface="Meiryo UI" panose="020B0604030504040204" pitchFamily="50" charset="-128"/>
                <a:cs typeface="Meiryo UI" panose="020B0604030504040204" pitchFamily="50" charset="-128"/>
              </a:rPr>
              <a:t>障がい</a:t>
            </a:r>
            <a:r>
              <a:rPr kumimoji="1" lang="ja-JP" altLang="en-US" sz="800" dirty="0">
                <a:latin typeface="Meiryo UI" panose="020B0604030504040204" pitchFamily="50" charset="-128"/>
                <a:ea typeface="Meiryo UI" panose="020B0604030504040204" pitchFamily="50" charset="-128"/>
                <a:cs typeface="Meiryo UI" panose="020B0604030504040204" pitchFamily="50" charset="-128"/>
              </a:rPr>
              <a:t>者対象）</a:t>
            </a:r>
            <a:endParaRPr kumimoji="1" lang="en-US" altLang="ja-JP" sz="800" dirty="0">
              <a:latin typeface="Meiryo UI" panose="020B0604030504040204" pitchFamily="50" charset="-128"/>
              <a:ea typeface="Meiryo UI" panose="020B0604030504040204" pitchFamily="50" charset="-128"/>
              <a:cs typeface="Meiryo UI" panose="020B0604030504040204" pitchFamily="50" charset="-128"/>
            </a:endParaRPr>
          </a:p>
          <a:p>
            <a:r>
              <a:rPr kumimoji="1" lang="ja-JP" altLang="en-US" sz="1000" dirty="0">
                <a:latin typeface="Meiryo UI" panose="020B0604030504040204" pitchFamily="50" charset="-128"/>
                <a:ea typeface="Meiryo UI" panose="020B0604030504040204" pitchFamily="50" charset="-128"/>
                <a:cs typeface="Meiryo UI" panose="020B0604030504040204" pitchFamily="50" charset="-128"/>
              </a:rPr>
              <a:t>仕事場面で必要なコミュニケーション</a:t>
            </a:r>
            <a:r>
              <a:rPr lang="ja-JP" altLang="en-US" sz="1000" dirty="0">
                <a:latin typeface="Meiryo UI" panose="020B0604030504040204" pitchFamily="50" charset="-128"/>
                <a:ea typeface="Meiryo UI" panose="020B0604030504040204" pitchFamily="50" charset="-128"/>
                <a:cs typeface="Meiryo UI" panose="020B0604030504040204" pitchFamily="50" charset="-128"/>
              </a:rPr>
              <a:t>スキルを獲得</a:t>
            </a:r>
            <a:endParaRPr lang="en-US" altLang="ja-JP" sz="1000" dirty="0">
              <a:latin typeface="Meiryo UI" panose="020B0604030504040204" pitchFamily="50" charset="-128"/>
              <a:ea typeface="Meiryo UI" panose="020B0604030504040204" pitchFamily="50" charset="-128"/>
              <a:cs typeface="Meiryo UI" panose="020B0604030504040204" pitchFamily="50" charset="-128"/>
            </a:endParaRPr>
          </a:p>
          <a:p>
            <a:r>
              <a:rPr lang="ja-JP" altLang="en-US" sz="1000" dirty="0">
                <a:latin typeface="Meiryo UI" panose="020B0604030504040204" pitchFamily="50" charset="-128"/>
                <a:ea typeface="Meiryo UI" panose="020B0604030504040204" pitchFamily="50" charset="-128"/>
                <a:cs typeface="Meiryo UI" panose="020B0604030504040204" pitchFamily="50" charset="-128"/>
              </a:rPr>
              <a:t>設定された場面での「手本」を見て、実際やってみる</a:t>
            </a:r>
            <a:endParaRPr lang="en-US" altLang="ja-JP" sz="1000" dirty="0">
              <a:latin typeface="Meiryo UI" panose="020B0604030504040204" pitchFamily="50" charset="-128"/>
              <a:ea typeface="Meiryo UI" panose="020B0604030504040204" pitchFamily="50" charset="-128"/>
              <a:cs typeface="Meiryo UI" panose="020B0604030504040204" pitchFamily="50" charset="-128"/>
            </a:endParaRPr>
          </a:p>
          <a:p>
            <a:endParaRPr kumimoji="1" lang="en-US" altLang="ja-JP" sz="1100" dirty="0">
              <a:latin typeface="Meiryo UI" panose="020B0604030504040204" pitchFamily="50" charset="-128"/>
              <a:ea typeface="Meiryo UI" panose="020B0604030504040204" pitchFamily="50" charset="-128"/>
              <a:cs typeface="Meiryo UI" panose="020B0604030504040204" pitchFamily="50" charset="-128"/>
            </a:endParaRPr>
          </a:p>
          <a:p>
            <a:endParaRPr kumimoji="1" lang="en-US" altLang="ja-JP" sz="1100" dirty="0">
              <a:latin typeface="Meiryo UI" panose="020B0604030504040204" pitchFamily="50" charset="-128"/>
              <a:ea typeface="Meiryo UI" panose="020B0604030504040204" pitchFamily="50" charset="-128"/>
              <a:cs typeface="Meiryo UI" panose="020B0604030504040204" pitchFamily="50" charset="-128"/>
            </a:endParaRPr>
          </a:p>
          <a:p>
            <a:pPr algn="ctr"/>
            <a:endParaRPr kumimoji="1" lang="ja-JP" altLang="en-US" sz="11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98" name="正方形/長方形 97"/>
          <p:cNvSpPr/>
          <p:nvPr/>
        </p:nvSpPr>
        <p:spPr>
          <a:xfrm>
            <a:off x="3530792" y="11885224"/>
            <a:ext cx="2748327" cy="55669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kumimoji="1" lang="ja-JP" altLang="en-US" sz="1200" dirty="0">
                <a:latin typeface="Meiryo UI" panose="020B0604030504040204" pitchFamily="50" charset="-128"/>
                <a:ea typeface="Meiryo UI" panose="020B0604030504040204" pitchFamily="50" charset="-128"/>
                <a:cs typeface="Meiryo UI" panose="020B0604030504040204" pitchFamily="50" charset="-128"/>
              </a:rPr>
              <a:t>メタ認知トレーニング</a:t>
            </a:r>
            <a:r>
              <a:rPr kumimoji="1" lang="ja-JP" altLang="en-US" sz="800" dirty="0">
                <a:latin typeface="Meiryo UI" panose="020B0604030504040204" pitchFamily="50" charset="-128"/>
                <a:ea typeface="Meiryo UI" panose="020B0604030504040204" pitchFamily="50" charset="-128"/>
                <a:cs typeface="Meiryo UI" panose="020B0604030504040204" pitchFamily="50" charset="-128"/>
              </a:rPr>
              <a:t>（主に</a:t>
            </a:r>
            <a:r>
              <a:rPr kumimoji="1" lang="ja-JP" altLang="en-US" sz="800" dirty="0" err="1">
                <a:latin typeface="Meiryo UI" panose="020B0604030504040204" pitchFamily="50" charset="-128"/>
                <a:ea typeface="Meiryo UI" panose="020B0604030504040204" pitchFamily="50" charset="-128"/>
                <a:cs typeface="Meiryo UI" panose="020B0604030504040204" pitchFamily="50" charset="-128"/>
              </a:rPr>
              <a:t>精神障がい</a:t>
            </a:r>
            <a:r>
              <a:rPr kumimoji="1" lang="ja-JP" altLang="en-US" sz="800" dirty="0">
                <a:latin typeface="Meiryo UI" panose="020B0604030504040204" pitchFamily="50" charset="-128"/>
                <a:ea typeface="Meiryo UI" panose="020B0604030504040204" pitchFamily="50" charset="-128"/>
                <a:cs typeface="Meiryo UI" panose="020B0604030504040204" pitchFamily="50" charset="-128"/>
              </a:rPr>
              <a:t>者対象）</a:t>
            </a:r>
            <a:endParaRPr lang="en-US" altLang="ja-JP" sz="1000" dirty="0">
              <a:latin typeface="Meiryo UI" panose="020B0604030504040204" pitchFamily="50" charset="-128"/>
              <a:ea typeface="Meiryo UI" panose="020B0604030504040204" pitchFamily="50" charset="-128"/>
              <a:cs typeface="Meiryo UI" panose="020B0604030504040204" pitchFamily="50" charset="-128"/>
            </a:endParaRPr>
          </a:p>
          <a:p>
            <a:r>
              <a:rPr lang="ja-JP" altLang="en-US" sz="1000" dirty="0">
                <a:latin typeface="Meiryo UI" panose="020B0604030504040204" pitchFamily="50" charset="-128"/>
                <a:ea typeface="Meiryo UI" panose="020B0604030504040204" pitchFamily="50" charset="-128"/>
                <a:cs typeface="Meiryo UI" panose="020B0604030504040204" pitchFamily="50" charset="-128"/>
              </a:rPr>
              <a:t>自分の考え方のくせを知り、過度にストレスの</a:t>
            </a:r>
            <a:r>
              <a:rPr kumimoji="1" lang="ja-JP" altLang="en-US" sz="1000" dirty="0">
                <a:latin typeface="Meiryo UI" panose="020B0604030504040204" pitchFamily="50" charset="-128"/>
                <a:ea typeface="Meiryo UI" panose="020B0604030504040204" pitchFamily="50" charset="-128"/>
                <a:cs typeface="Meiryo UI" panose="020B0604030504040204" pitchFamily="50" charset="-128"/>
              </a:rPr>
              <a:t>かかる行動や考えを回避する力を養う</a:t>
            </a:r>
            <a:endParaRPr kumimoji="1" lang="en-US" altLang="ja-JP" sz="1000" dirty="0">
              <a:latin typeface="Meiryo UI" panose="020B0604030504040204" pitchFamily="50" charset="-128"/>
              <a:ea typeface="Meiryo UI" panose="020B0604030504040204" pitchFamily="50" charset="-128"/>
              <a:cs typeface="Meiryo UI" panose="020B0604030504040204" pitchFamily="50" charset="-128"/>
            </a:endParaRPr>
          </a:p>
          <a:p>
            <a:pPr algn="ctr"/>
            <a:endParaRPr kumimoji="1" lang="ja-JP" altLang="en-US" sz="1200" dirty="0">
              <a:latin typeface="Meiryo UI" panose="020B0604030504040204" pitchFamily="50" charset="-128"/>
              <a:ea typeface="Meiryo UI" panose="020B0604030504040204" pitchFamily="50" charset="-128"/>
              <a:cs typeface="Meiryo UI" panose="020B0604030504040204" pitchFamily="50" charset="-128"/>
            </a:endParaRPr>
          </a:p>
        </p:txBody>
      </p:sp>
      <p:cxnSp>
        <p:nvCxnSpPr>
          <p:cNvPr id="11" name="直線コネクタ 10"/>
          <p:cNvCxnSpPr/>
          <p:nvPr/>
        </p:nvCxnSpPr>
        <p:spPr>
          <a:xfrm>
            <a:off x="3515023" y="11953457"/>
            <a:ext cx="0" cy="420232"/>
          </a:xfrm>
          <a:prstGeom prst="line">
            <a:avLst/>
          </a:prstGeom>
        </p:spPr>
        <p:style>
          <a:lnRef idx="1">
            <a:schemeClr val="accent1"/>
          </a:lnRef>
          <a:fillRef idx="0">
            <a:schemeClr val="accent1"/>
          </a:fillRef>
          <a:effectRef idx="0">
            <a:schemeClr val="accent1"/>
          </a:effectRef>
          <a:fontRef idx="minor">
            <a:schemeClr val="tx1"/>
          </a:fontRef>
        </p:style>
      </p:cxnSp>
      <p:sp>
        <p:nvSpPr>
          <p:cNvPr id="95" name="テキスト ボックス 94"/>
          <p:cNvSpPr txBox="1"/>
          <p:nvPr/>
        </p:nvSpPr>
        <p:spPr>
          <a:xfrm>
            <a:off x="2920857" y="4779673"/>
            <a:ext cx="4363681" cy="338554"/>
          </a:xfrm>
          <a:prstGeom prst="rect">
            <a:avLst/>
          </a:prstGeom>
          <a:noFill/>
        </p:spPr>
        <p:txBody>
          <a:bodyPr wrap="square" rtlCol="0">
            <a:spAutoFit/>
          </a:bodyPr>
          <a:lstStyle/>
          <a:p>
            <a:r>
              <a:rPr lang="ja-JP" altLang="en-US" sz="1600" dirty="0">
                <a:latin typeface="Meiryo UI" panose="020B0604030504040204" pitchFamily="50" charset="-128"/>
                <a:ea typeface="Meiryo UI" panose="020B0604030504040204" pitchFamily="50" charset="-128"/>
                <a:cs typeface="Meiryo UI" panose="020B0604030504040204" pitchFamily="50" charset="-128"/>
              </a:rPr>
              <a:t>しごと内容の一例</a:t>
            </a:r>
            <a:endParaRPr kumimoji="1" lang="ja-JP" altLang="en-US" sz="16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47" name="テキスト ボックス 46"/>
          <p:cNvSpPr txBox="1"/>
          <p:nvPr/>
        </p:nvSpPr>
        <p:spPr>
          <a:xfrm>
            <a:off x="316023" y="8555084"/>
            <a:ext cx="4363681" cy="338554"/>
          </a:xfrm>
          <a:prstGeom prst="rect">
            <a:avLst/>
          </a:prstGeom>
          <a:noFill/>
        </p:spPr>
        <p:txBody>
          <a:bodyPr wrap="square" rtlCol="0">
            <a:spAutoFit/>
          </a:bodyPr>
          <a:lstStyle/>
          <a:p>
            <a:r>
              <a:rPr lang="ja-JP" altLang="en-US" sz="1600" dirty="0">
                <a:latin typeface="Meiryo UI" panose="020B0604030504040204" pitchFamily="50" charset="-128"/>
                <a:ea typeface="Meiryo UI" panose="020B0604030504040204" pitchFamily="50" charset="-128"/>
                <a:cs typeface="Meiryo UI" panose="020B0604030504040204" pitchFamily="50" charset="-128"/>
              </a:rPr>
              <a:t>年間スケジュール</a:t>
            </a:r>
            <a:endParaRPr kumimoji="1" lang="ja-JP" altLang="en-US" sz="1200" dirty="0">
              <a:latin typeface="Meiryo UI" panose="020B0604030504040204" pitchFamily="50" charset="-128"/>
              <a:ea typeface="Meiryo UI" panose="020B0604030504040204" pitchFamily="50" charset="-128"/>
              <a:cs typeface="Meiryo UI" panose="020B0604030504040204" pitchFamily="50" charset="-128"/>
            </a:endParaRPr>
          </a:p>
        </p:txBody>
      </p:sp>
      <p:pic>
        <p:nvPicPr>
          <p:cNvPr id="80" name="コンテンツ プレースホルダー 20">
            <a:extLst>
              <a:ext uri="{FF2B5EF4-FFF2-40B4-BE49-F238E27FC236}">
                <a16:creationId xmlns:a16="http://schemas.microsoft.com/office/drawing/2014/main" id="{871B8267-3829-4B71-8F07-252311AFA59C}"/>
              </a:ext>
            </a:extLst>
          </p:cNvPr>
          <p:cNvPicPr>
            <a:picLocks noChangeAspect="1"/>
          </p:cNvPicPr>
          <p:nvPr/>
        </p:nvPicPr>
        <p:blipFill>
          <a:blip r:embed="rId14"/>
          <a:stretch>
            <a:fillRect/>
          </a:stretch>
        </p:blipFill>
        <p:spPr>
          <a:xfrm>
            <a:off x="3089461" y="298689"/>
            <a:ext cx="6195716" cy="3516585"/>
          </a:xfrm>
          <a:prstGeom prst="rect">
            <a:avLst/>
          </a:prstGeom>
        </p:spPr>
      </p:pic>
    </p:spTree>
    <p:extLst>
      <p:ext uri="{BB962C8B-B14F-4D97-AF65-F5344CB8AC3E}">
        <p14:creationId xmlns:p14="http://schemas.microsoft.com/office/powerpoint/2010/main" val="1698953605"/>
      </p:ext>
    </p:extLst>
  </p:cSld>
  <p:clrMapOvr>
    <a:masterClrMapping/>
  </p:clrMapOvr>
</p:sld>
</file>

<file path=ppt/theme/theme1.xml><?xml version="1.0" encoding="utf-8"?>
<a:theme xmlns:a="http://schemas.openxmlformats.org/drawingml/2006/main" name="Office テーマ">
  <a:themeElements>
    <a:clrScheme name="ハートフルチラシ用">
      <a:dk1>
        <a:sysClr val="windowText" lastClr="000000"/>
      </a:dk1>
      <a:lt1>
        <a:sysClr val="window" lastClr="FFFFFF"/>
      </a:lt1>
      <a:dk2>
        <a:srgbClr val="57443E"/>
      </a:dk2>
      <a:lt2>
        <a:srgbClr val="DDDDDD"/>
      </a:lt2>
      <a:accent1>
        <a:srgbClr val="B2C42A"/>
      </a:accent1>
      <a:accent2>
        <a:srgbClr val="DF5327"/>
      </a:accent2>
      <a:accent3>
        <a:srgbClr val="FE9E00"/>
      </a:accent3>
      <a:accent4>
        <a:srgbClr val="418AB3"/>
      </a:accent4>
      <a:accent5>
        <a:srgbClr val="D9D66D"/>
      </a:accent5>
      <a:accent6>
        <a:srgbClr val="838383"/>
      </a:accent6>
      <a:hlink>
        <a:srgbClr val="F59E00"/>
      </a:hlink>
      <a:folHlink>
        <a:srgbClr val="B2B2B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BrochureColor">
      <a:dk1>
        <a:sysClr val="windowText" lastClr="000000"/>
      </a:dk1>
      <a:lt1>
        <a:sysClr val="window" lastClr="FFFFFF"/>
      </a:lt1>
      <a:dk2>
        <a:srgbClr val="57443E"/>
      </a:dk2>
      <a:lt2>
        <a:srgbClr val="DDDDDD"/>
      </a:lt2>
      <a:accent1>
        <a:srgbClr val="B2C42A"/>
      </a:accent1>
      <a:accent2>
        <a:srgbClr val="DF5327"/>
      </a:accent2>
      <a:accent3>
        <a:srgbClr val="FE9E00"/>
      </a:accent3>
      <a:accent4>
        <a:srgbClr val="418AB3"/>
      </a:accent4>
      <a:accent5>
        <a:srgbClr val="D9D66D"/>
      </a:accent5>
      <a:accent6>
        <a:srgbClr val="838383"/>
      </a:accent6>
      <a:hlink>
        <a:srgbClr val="F59E00"/>
      </a:hlink>
      <a:folHlink>
        <a:srgbClr val="B2B2B2"/>
      </a:folHlink>
    </a:clrScheme>
    <a:fontScheme name="Calibri-Cambria">
      <a:majorFont>
        <a:latin typeface="Calibri" panose="020F050202020403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mbria" panose="0204050305040603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BrochureColor">
      <a:dk1>
        <a:sysClr val="windowText" lastClr="000000"/>
      </a:dk1>
      <a:lt1>
        <a:sysClr val="window" lastClr="FFFFFF"/>
      </a:lt1>
      <a:dk2>
        <a:srgbClr val="57443E"/>
      </a:dk2>
      <a:lt2>
        <a:srgbClr val="DDDDDD"/>
      </a:lt2>
      <a:accent1>
        <a:srgbClr val="B2C42A"/>
      </a:accent1>
      <a:accent2>
        <a:srgbClr val="DF5327"/>
      </a:accent2>
      <a:accent3>
        <a:srgbClr val="FE9E00"/>
      </a:accent3>
      <a:accent4>
        <a:srgbClr val="418AB3"/>
      </a:accent4>
      <a:accent5>
        <a:srgbClr val="D9D66D"/>
      </a:accent5>
      <a:accent6>
        <a:srgbClr val="838383"/>
      </a:accent6>
      <a:hlink>
        <a:srgbClr val="F59E00"/>
      </a:hlink>
      <a:folHlink>
        <a:srgbClr val="B2B2B2"/>
      </a:folHlink>
    </a:clrScheme>
    <a:fontScheme name="Calibri-Cambria">
      <a:majorFont>
        <a:latin typeface="Calibri" panose="020F050202020403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mbria" panose="0204050305040603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item1.xml><?xml version="1.0" encoding="utf-8"?>
<?mso-contentType ?>
<FormTemplates xmlns="http://schemas.microsoft.com/sharepoint/v3/contenttype/forms">
  <Display>DocumentLibraryForm</Display>
  <Edit>AssetEditForm</Edit>
  <New>DocumentLibraryForm</New>
</FormTemplates>
</file>

<file path=customXml/itemProps1.xml><?xml version="1.0" encoding="utf-8"?>
<ds:datastoreItem xmlns:ds="http://schemas.openxmlformats.org/officeDocument/2006/customXml" ds:itemID="{58164C57-B46C-4088-AC90-B7208082F27E}">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0</TotalTime>
  <Words>1334</Words>
  <Application>Microsoft Office PowerPoint</Application>
  <PresentationFormat>A3 297x420 mm</PresentationFormat>
  <Paragraphs>184</Paragraphs>
  <Slides>2</Slides>
  <Notes>0</Notes>
  <HiddenSlides>0</HiddenSlides>
  <MMClips>0</MMClips>
  <ScaleCrop>false</ScaleCrop>
  <HeadingPairs>
    <vt:vector size="6" baseType="variant">
      <vt:variant>
        <vt:lpstr>使用されているフォント</vt:lpstr>
      </vt:variant>
      <vt:variant>
        <vt:i4>6</vt:i4>
      </vt:variant>
      <vt:variant>
        <vt:lpstr>テーマ</vt:lpstr>
      </vt:variant>
      <vt:variant>
        <vt:i4>1</vt:i4>
      </vt:variant>
      <vt:variant>
        <vt:lpstr>スライド タイトル</vt:lpstr>
      </vt:variant>
      <vt:variant>
        <vt:i4>2</vt:i4>
      </vt:variant>
    </vt:vector>
  </HeadingPairs>
  <TitlesOfParts>
    <vt:vector size="9" baseType="lpstr">
      <vt:lpstr>Meiryo UI</vt:lpstr>
      <vt:lpstr>メイリオ</vt:lpstr>
      <vt:lpstr>游ゴシック</vt:lpstr>
      <vt:lpstr>游ゴシック Light</vt:lpstr>
      <vt:lpstr>Arial</vt:lpstr>
      <vt:lpstr>Cambria</vt:lpstr>
      <vt:lpstr>Office テーマ</vt:lpstr>
      <vt:lpstr>PowerPoint プレゼンテーション</vt:lpstr>
      <vt:lpstr>PowerPoint プレゼンテーション</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
  <cp:lastModifiedBy/>
  <cp:revision>1</cp:revision>
  <dcterms:created xsi:type="dcterms:W3CDTF">2016-10-30T02:16:11Z</dcterms:created>
  <dcterms:modified xsi:type="dcterms:W3CDTF">2024-12-17T08:15:45Z</dcterms:modified>
  <cp:version/>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TemplateID">
    <vt:lpwstr>TC031128309991</vt:lpwstr>
  </property>
</Properties>
</file>