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4" d="100"/>
          <a:sy n="74" d="100"/>
        </p:scale>
        <p:origin x="10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1348" y="154679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bg1"/>
                </a:solidFill>
              </a:rPr>
              <a:t>大阪府相談支援従事者研修実施状況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23" y="548680"/>
            <a:ext cx="867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◆相談支援従事者初任者研修及び現任研修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442" y="3137844"/>
            <a:ext cx="86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◆専門コース別</a:t>
            </a:r>
            <a:r>
              <a:rPr lang="ja-JP" altLang="en-US" b="1" u="sng" dirty="0" smtClean="0"/>
              <a:t>研修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36296" y="128724"/>
            <a:ext cx="18099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参考資料１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38350"/>
              </p:ext>
            </p:extLst>
          </p:nvPr>
        </p:nvGraphicFramePr>
        <p:xfrm>
          <a:off x="182870" y="970399"/>
          <a:ext cx="8709613" cy="205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028">
                  <a:extLst>
                    <a:ext uri="{9D8B030D-6E8A-4147-A177-3AD203B41FA5}">
                      <a16:colId xmlns:a16="http://schemas.microsoft.com/office/drawing/2014/main" val="3683404025"/>
                    </a:ext>
                  </a:extLst>
                </a:gridCol>
                <a:gridCol w="1077164">
                  <a:extLst>
                    <a:ext uri="{9D8B030D-6E8A-4147-A177-3AD203B41FA5}">
                      <a16:colId xmlns:a16="http://schemas.microsoft.com/office/drawing/2014/main" val="3292961942"/>
                    </a:ext>
                  </a:extLst>
                </a:gridCol>
                <a:gridCol w="1321884">
                  <a:extLst>
                    <a:ext uri="{9D8B030D-6E8A-4147-A177-3AD203B41FA5}">
                      <a16:colId xmlns:a16="http://schemas.microsoft.com/office/drawing/2014/main" val="539341054"/>
                    </a:ext>
                  </a:extLst>
                </a:gridCol>
                <a:gridCol w="1615126">
                  <a:extLst>
                    <a:ext uri="{9D8B030D-6E8A-4147-A177-3AD203B41FA5}">
                      <a16:colId xmlns:a16="http://schemas.microsoft.com/office/drawing/2014/main" val="3531924547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40042268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327550780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233222566"/>
                    </a:ext>
                  </a:extLst>
                </a:gridCol>
              </a:tblGrid>
              <a:tr h="34224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（指定研修事業者で実施）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令和４年度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8556"/>
                  </a:ext>
                </a:extLst>
              </a:tr>
              <a:tr h="35891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2519"/>
                  </a:ext>
                </a:extLst>
              </a:tr>
              <a:tr h="417795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７日課程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45849"/>
                  </a:ext>
                </a:extLst>
              </a:tr>
              <a:tr h="4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２日課程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29819"/>
                  </a:ext>
                </a:extLst>
              </a:tr>
              <a:tr h="4177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現任研修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9725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2831"/>
              </p:ext>
            </p:extLst>
          </p:nvPr>
        </p:nvGraphicFramePr>
        <p:xfrm>
          <a:off x="206385" y="3538867"/>
          <a:ext cx="8697268" cy="32696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843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3414860655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2155009463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1019820005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令和４年度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49706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53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地域移行・地域定着支援コース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522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意思決定支援コースコース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06704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児支援コース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94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画面に合わせる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2022-12-16T02:06:29Z</dcterms:created>
  <dcterms:modified xsi:type="dcterms:W3CDTF">2022-12-16T02:06:32Z</dcterms:modified>
</cp:coreProperties>
</file>