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1" autoAdjust="0"/>
    <p:restoredTop sz="94660"/>
  </p:normalViewPr>
  <p:slideViewPr>
    <p:cSldViewPr>
      <p:cViewPr varScale="1">
        <p:scale>
          <a:sx n="74" d="100"/>
          <a:sy n="74" d="100"/>
        </p:scale>
        <p:origin x="10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2022/12/16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71348" y="154679"/>
            <a:ext cx="8967345" cy="360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solidFill>
                  <a:schemeClr val="bg1"/>
                </a:solidFill>
              </a:rPr>
              <a:t>大阪府相談支援従事者研修実施状況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23" y="548680"/>
            <a:ext cx="8672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 smtClean="0"/>
              <a:t>◆相談支援従事者初任者研修及び現任研修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442" y="3137844"/>
            <a:ext cx="8672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/>
              <a:t>◆専門コース別</a:t>
            </a:r>
            <a:r>
              <a:rPr lang="ja-JP" altLang="en-US" b="1" u="sng" dirty="0" smtClean="0"/>
              <a:t>研修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36296" y="128724"/>
            <a:ext cx="1809997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参考資料１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238350"/>
              </p:ext>
            </p:extLst>
          </p:nvPr>
        </p:nvGraphicFramePr>
        <p:xfrm>
          <a:off x="182870" y="970399"/>
          <a:ext cx="8709613" cy="205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028">
                  <a:extLst>
                    <a:ext uri="{9D8B030D-6E8A-4147-A177-3AD203B41FA5}">
                      <a16:colId xmlns:a16="http://schemas.microsoft.com/office/drawing/2014/main" val="3683404025"/>
                    </a:ext>
                  </a:extLst>
                </a:gridCol>
                <a:gridCol w="1077164">
                  <a:extLst>
                    <a:ext uri="{9D8B030D-6E8A-4147-A177-3AD203B41FA5}">
                      <a16:colId xmlns:a16="http://schemas.microsoft.com/office/drawing/2014/main" val="3292961942"/>
                    </a:ext>
                  </a:extLst>
                </a:gridCol>
                <a:gridCol w="1321884">
                  <a:extLst>
                    <a:ext uri="{9D8B030D-6E8A-4147-A177-3AD203B41FA5}">
                      <a16:colId xmlns:a16="http://schemas.microsoft.com/office/drawing/2014/main" val="539341054"/>
                    </a:ext>
                  </a:extLst>
                </a:gridCol>
                <a:gridCol w="1615126">
                  <a:extLst>
                    <a:ext uri="{9D8B030D-6E8A-4147-A177-3AD203B41FA5}">
                      <a16:colId xmlns:a16="http://schemas.microsoft.com/office/drawing/2014/main" val="3531924547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400422688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327550780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233222566"/>
                    </a:ext>
                  </a:extLst>
                </a:gridCol>
              </a:tblGrid>
              <a:tr h="342243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（指定研修事業者で実施）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令和４年度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68556"/>
                  </a:ext>
                </a:extLst>
              </a:tr>
              <a:tr h="358916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今後実施予定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922519"/>
                  </a:ext>
                </a:extLst>
              </a:tr>
              <a:tr h="417795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初任者研修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７日課程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745849"/>
                  </a:ext>
                </a:extLst>
              </a:tr>
              <a:tr h="41779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２日課程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1,746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629819"/>
                  </a:ext>
                </a:extLst>
              </a:tr>
              <a:tr h="417795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現任研修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192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397251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12831"/>
              </p:ext>
            </p:extLst>
          </p:nvPr>
        </p:nvGraphicFramePr>
        <p:xfrm>
          <a:off x="206385" y="3538867"/>
          <a:ext cx="8697268" cy="32696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86843">
                  <a:extLst>
                    <a:ext uri="{9D8B030D-6E8A-4147-A177-3AD203B41FA5}">
                      <a16:colId xmlns:a16="http://schemas.microsoft.com/office/drawing/2014/main" val="703653951"/>
                    </a:ext>
                  </a:extLst>
                </a:gridCol>
                <a:gridCol w="1282085">
                  <a:extLst>
                    <a:ext uri="{9D8B030D-6E8A-4147-A177-3AD203B41FA5}">
                      <a16:colId xmlns:a16="http://schemas.microsoft.com/office/drawing/2014/main" val="167237113"/>
                    </a:ext>
                  </a:extLst>
                </a:gridCol>
                <a:gridCol w="1282085">
                  <a:extLst>
                    <a:ext uri="{9D8B030D-6E8A-4147-A177-3AD203B41FA5}">
                      <a16:colId xmlns:a16="http://schemas.microsoft.com/office/drawing/2014/main" val="3290302362"/>
                    </a:ext>
                  </a:extLst>
                </a:gridCol>
                <a:gridCol w="1282085">
                  <a:extLst>
                    <a:ext uri="{9D8B030D-6E8A-4147-A177-3AD203B41FA5}">
                      <a16:colId xmlns:a16="http://schemas.microsoft.com/office/drawing/2014/main" val="3414860655"/>
                    </a:ext>
                  </a:extLst>
                </a:gridCol>
                <a:gridCol w="1282085">
                  <a:extLst>
                    <a:ext uri="{9D8B030D-6E8A-4147-A177-3AD203B41FA5}">
                      <a16:colId xmlns:a16="http://schemas.microsoft.com/office/drawing/2014/main" val="2155009463"/>
                    </a:ext>
                  </a:extLst>
                </a:gridCol>
                <a:gridCol w="1282085">
                  <a:extLst>
                    <a:ext uri="{9D8B030D-6E8A-4147-A177-3AD203B41FA5}">
                      <a16:colId xmlns:a16="http://schemas.microsoft.com/office/drawing/2014/main" val="1019820005"/>
                    </a:ext>
                  </a:extLst>
                </a:gridCol>
              </a:tblGrid>
              <a:tr h="263322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大阪府障がい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者自立相談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支援センターで実施）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令和４年度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706725"/>
                  </a:ext>
                </a:extLst>
              </a:tr>
              <a:tr h="33918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今後実施予定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329108"/>
                  </a:ext>
                </a:extLst>
              </a:tr>
              <a:tr h="497063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指導者養成・ファシリテーションコース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004289"/>
                  </a:ext>
                </a:extLst>
              </a:tr>
              <a:tr h="534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地域移行・地域定着支援コース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令和元年度から実施）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946163"/>
                  </a:ext>
                </a:extLst>
              </a:tr>
              <a:tr h="5221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主任相談支援専門員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養成研修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令和元年度から実施）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82345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意思決定支援コースコース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806704"/>
                  </a:ext>
                </a:extLst>
              </a:tr>
              <a:tr h="480466">
                <a:tc>
                  <a:txBody>
                    <a:bodyPr/>
                    <a:lstStyle/>
                    <a:p>
                      <a:r>
                        <a:rPr kumimoji="1"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児支援コース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945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画面に合わせる (4:3)</PresentationFormat>
  <Paragraphs>76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2022-12-16T02:06:29Z</dcterms:created>
  <dcterms:modified xsi:type="dcterms:W3CDTF">2022-12-16T02:06:32Z</dcterms:modified>
</cp:coreProperties>
</file>