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4" d="100"/>
          <a:sy n="74" d="100"/>
        </p:scale>
        <p:origin x="10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1348" y="154679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bg1"/>
                </a:solidFill>
              </a:rPr>
              <a:t>大阪府相談支援従事者研修実施状況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23" y="548680"/>
            <a:ext cx="8672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/>
              <a:t>◆相談支援従事者初任者研修及び現任研修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442" y="3137844"/>
            <a:ext cx="86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◆専門コース別</a:t>
            </a:r>
            <a:r>
              <a:rPr lang="ja-JP" altLang="en-US" b="1" u="sng" dirty="0" smtClean="0"/>
              <a:t>研修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62117" y="128724"/>
            <a:ext cx="158417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２－１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63027"/>
              </p:ext>
            </p:extLst>
          </p:nvPr>
        </p:nvGraphicFramePr>
        <p:xfrm>
          <a:off x="182870" y="970399"/>
          <a:ext cx="8709611" cy="1993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078">
                  <a:extLst>
                    <a:ext uri="{9D8B030D-6E8A-4147-A177-3AD203B41FA5}">
                      <a16:colId xmlns:a16="http://schemas.microsoft.com/office/drawing/2014/main" val="3683404025"/>
                    </a:ext>
                  </a:extLst>
                </a:gridCol>
                <a:gridCol w="1269901">
                  <a:extLst>
                    <a:ext uri="{9D8B030D-6E8A-4147-A177-3AD203B41FA5}">
                      <a16:colId xmlns:a16="http://schemas.microsoft.com/office/drawing/2014/main" val="3292961942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539341054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3531924547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2400422688"/>
                    </a:ext>
                  </a:extLst>
                </a:gridCol>
                <a:gridCol w="1558408">
                  <a:extLst>
                    <a:ext uri="{9D8B030D-6E8A-4147-A177-3AD203B41FA5}">
                      <a16:colId xmlns:a16="http://schemas.microsoft.com/office/drawing/2014/main" val="2233222566"/>
                    </a:ext>
                  </a:extLst>
                </a:gridCol>
              </a:tblGrid>
              <a:tr h="34224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（指定研修事業者で実施）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8556"/>
                  </a:ext>
                </a:extLst>
              </a:tr>
              <a:tr h="35891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2519"/>
                  </a:ext>
                </a:extLst>
              </a:tr>
              <a:tr h="417795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７日課程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45849"/>
                  </a:ext>
                </a:extLst>
              </a:tr>
              <a:tr h="4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２日課程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29819"/>
                  </a:ext>
                </a:extLst>
              </a:tr>
              <a:tr h="4177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現任研修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延期分：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97251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026235"/>
              </p:ext>
            </p:extLst>
          </p:nvPr>
        </p:nvGraphicFramePr>
        <p:xfrm>
          <a:off x="206385" y="3566163"/>
          <a:ext cx="8697270" cy="31516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2238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1503758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1503758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  <a:gridCol w="1503758">
                  <a:extLst>
                    <a:ext uri="{9D8B030D-6E8A-4147-A177-3AD203B41FA5}">
                      <a16:colId xmlns:a16="http://schemas.microsoft.com/office/drawing/2014/main" val="3414860655"/>
                    </a:ext>
                  </a:extLst>
                </a:gridCol>
                <a:gridCol w="1503758">
                  <a:extLst>
                    <a:ext uri="{9D8B030D-6E8A-4147-A177-3AD203B41FA5}">
                      <a16:colId xmlns:a16="http://schemas.microsoft.com/office/drawing/2014/main" val="1019820005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4970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53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地域移行・地域定着支援コース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522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児童発達支援（障がい児支援）コース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806704"/>
                  </a:ext>
                </a:extLst>
              </a:tr>
              <a:tr h="48046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意思決定支援コース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94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6156</TotalTime>
  <Words>183</Words>
  <Application>Microsoft Office PowerPoint</Application>
  <PresentationFormat>画面に合わせる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revision>449</cp:revision>
  <cp:lastPrinted>2019-07-26T05:47:00Z</cp:lastPrinted>
  <dcterms:created xsi:type="dcterms:W3CDTF">2014-05-26T00:08:15Z</dcterms:created>
  <dcterms:modified xsi:type="dcterms:W3CDTF">2021-07-27T11:53:21Z</dcterms:modified>
</cp:coreProperties>
</file>