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1" autoAdjust="0"/>
    <p:restoredTop sz="94660"/>
  </p:normalViewPr>
  <p:slideViewPr>
    <p:cSldViewPr>
      <p:cViewPr varScale="1">
        <p:scale>
          <a:sx n="70" d="100"/>
          <a:sy n="70" d="100"/>
        </p:scale>
        <p:origin x="11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252BA-2214-449C-8EB5-EC4AE1D8146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0CDCA-636B-4F4B-A567-C7BA73AA00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87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1C2B3-EDD0-4E57-8CF5-BF5738110B97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057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F0A5D-57C2-45DF-BE11-D34FAA91004B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33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6B335-036D-48A1-8469-DFC82D4B8F87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4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D7CC-49A8-4CC4-B4FC-A2D06937981B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7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AB04-967E-4A7C-B978-120FBBF47381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3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D3065-1375-44AA-ADAF-1815A1F3D37B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97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1D72-A591-4AA4-BCB8-3190F7AC6E84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21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3EB57-986C-432F-A42A-87AE2FE7FE64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92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47876-F6E7-4F67-B05B-A7C6BED2A794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6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0F9C-17DA-45A3-9490-03A5902AC43B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546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92A6F-55BB-4CDA-9C06-D55530A58266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0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361A4-EB2A-4670-B7FB-1D11BBCB71DD}" type="datetime1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60DF-5D73-46A2-8FFF-B4A756D3B2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71348" y="474775"/>
            <a:ext cx="8967345" cy="3600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 smtClean="0">
                <a:solidFill>
                  <a:schemeClr val="bg1"/>
                </a:solidFill>
              </a:rPr>
              <a:t>大阪府相談支援従事者研修実施状況</a:t>
            </a:r>
            <a:endParaRPr lang="ja-JP" altLang="en-US" sz="1800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96" y="922368"/>
            <a:ext cx="8672941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 smtClean="0"/>
              <a:t>◆相談支援従事者初任者研修及び現任研修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353" y="3458037"/>
            <a:ext cx="8672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u="sng" dirty="0"/>
              <a:t>◆専門コース別</a:t>
            </a:r>
            <a:r>
              <a:rPr lang="ja-JP" altLang="en-US" b="1" u="sng" dirty="0" smtClean="0"/>
              <a:t>研修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52320" y="35332"/>
            <a:ext cx="158417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参考資料２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890640"/>
              </p:ext>
            </p:extLst>
          </p:nvPr>
        </p:nvGraphicFramePr>
        <p:xfrm>
          <a:off x="182870" y="1333568"/>
          <a:ext cx="8709614" cy="2022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078">
                  <a:extLst>
                    <a:ext uri="{9D8B030D-6E8A-4147-A177-3AD203B41FA5}">
                      <a16:colId xmlns:a16="http://schemas.microsoft.com/office/drawing/2014/main" val="3683404025"/>
                    </a:ext>
                  </a:extLst>
                </a:gridCol>
                <a:gridCol w="1269901">
                  <a:extLst>
                    <a:ext uri="{9D8B030D-6E8A-4147-A177-3AD203B41FA5}">
                      <a16:colId xmlns:a16="http://schemas.microsoft.com/office/drawing/2014/main" val="3292961942"/>
                    </a:ext>
                  </a:extLst>
                </a:gridCol>
                <a:gridCol w="1280612">
                  <a:extLst>
                    <a:ext uri="{9D8B030D-6E8A-4147-A177-3AD203B41FA5}">
                      <a16:colId xmlns:a16="http://schemas.microsoft.com/office/drawing/2014/main" val="539341054"/>
                    </a:ext>
                  </a:extLst>
                </a:gridCol>
                <a:gridCol w="1280612">
                  <a:extLst>
                    <a:ext uri="{9D8B030D-6E8A-4147-A177-3AD203B41FA5}">
                      <a16:colId xmlns:a16="http://schemas.microsoft.com/office/drawing/2014/main" val="3531924547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400422688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233222566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3051494810"/>
                    </a:ext>
                  </a:extLst>
                </a:gridCol>
              </a:tblGrid>
              <a:tr h="342243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（３指定研修事業者で実施）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令和元年度（予定）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68556"/>
                  </a:ext>
                </a:extLst>
              </a:tr>
              <a:tr h="358916">
                <a:tc gridSpan="2"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今後実施予定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922519"/>
                  </a:ext>
                </a:extLst>
              </a:tr>
              <a:tr h="417795"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初任者研修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日課程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809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864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529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7745849"/>
                  </a:ext>
                </a:extLst>
              </a:tr>
              <a:tr h="41779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日課程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1,159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767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404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29819"/>
                  </a:ext>
                </a:extLst>
              </a:tr>
              <a:tr h="417795"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現任研修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554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147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395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97251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504328"/>
              </p:ext>
            </p:extLst>
          </p:nvPr>
        </p:nvGraphicFramePr>
        <p:xfrm>
          <a:off x="163720" y="3872392"/>
          <a:ext cx="3544184" cy="27265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88000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者自立相談相談支援センターで実施）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394612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フォローアップコース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90867"/>
                  </a:ext>
                </a:extLst>
              </a:tr>
              <a:tr h="3391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33918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指導者養成・スーパービジョン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実践コース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437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医療的ケアコース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  <a:tr h="4388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基幹相談支援センター職員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13775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793752"/>
              </p:ext>
            </p:extLst>
          </p:nvPr>
        </p:nvGraphicFramePr>
        <p:xfrm>
          <a:off x="4355976" y="3872392"/>
          <a:ext cx="4536503" cy="277624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703653951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167237113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3290302362"/>
                    </a:ext>
                  </a:extLst>
                </a:gridCol>
                <a:gridCol w="840093">
                  <a:extLst>
                    <a:ext uri="{9D8B030D-6E8A-4147-A177-3AD203B41FA5}">
                      <a16:colId xmlns:a16="http://schemas.microsoft.com/office/drawing/2014/main" val="1944525073"/>
                    </a:ext>
                  </a:extLst>
                </a:gridCol>
              </a:tblGrid>
              <a:tr h="263322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大阪府障がい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者自立相談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支援センターで実施）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06725"/>
                  </a:ext>
                </a:extLst>
              </a:tr>
              <a:tr h="339180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募集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修了者数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今後実施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予定の定員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1329108"/>
                  </a:ext>
                </a:extLst>
              </a:tr>
              <a:tr h="4666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フォローアップコース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9086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指導者養成・ファシリテーション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コース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004289"/>
                  </a:ext>
                </a:extLst>
              </a:tr>
              <a:tr h="534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主任相談支援専門員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養成研修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6163"/>
                  </a:ext>
                </a:extLst>
              </a:tr>
              <a:tr h="5811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地域移行・地域定着支援コース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令和元年度から実施）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0823456"/>
                  </a:ext>
                </a:extLst>
              </a:tr>
            </a:tbl>
          </a:graphicData>
        </a:graphic>
      </p:graphicFrame>
      <p:cxnSp>
        <p:nvCxnSpPr>
          <p:cNvPr id="37" name="直線矢印コネクタ 36"/>
          <p:cNvCxnSpPr/>
          <p:nvPr/>
        </p:nvCxnSpPr>
        <p:spPr>
          <a:xfrm>
            <a:off x="3779912" y="5534213"/>
            <a:ext cx="488264" cy="2240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3779912" y="5960624"/>
            <a:ext cx="488264" cy="360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3762496" y="5816608"/>
            <a:ext cx="505680" cy="5623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6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5939</TotalTime>
  <Words>223</Words>
  <Application>Microsoft Office PowerPoint</Application>
  <PresentationFormat>画面に合わせる (4:3)</PresentationFormat>
  <Paragraphs>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revision>440</cp:revision>
  <cp:lastPrinted>2019-12-16T05:49:03Z</cp:lastPrinted>
  <dcterms:created xsi:type="dcterms:W3CDTF">2014-05-26T00:08:15Z</dcterms:created>
  <dcterms:modified xsi:type="dcterms:W3CDTF">2019-12-16T05:49:26Z</dcterms:modified>
</cp:coreProperties>
</file>