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0" d="100"/>
          <a:sy n="70" d="100"/>
        </p:scale>
        <p:origin x="11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1348" y="154679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solidFill>
                  <a:schemeClr val="bg1"/>
                </a:solidFill>
              </a:rPr>
              <a:t>大阪府相談支援従事者研修実施状況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548680"/>
            <a:ext cx="8672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/>
              <a:t>◆相談支援従事者初任者研修及び現任研修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353" y="3201632"/>
            <a:ext cx="86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◆専門コース別</a:t>
            </a:r>
            <a:r>
              <a:rPr lang="ja-JP" altLang="en-US" b="1" u="sng" dirty="0" smtClean="0"/>
              <a:t>研修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62117" y="128724"/>
            <a:ext cx="158417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参考資料３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83479"/>
              </p:ext>
            </p:extLst>
          </p:nvPr>
        </p:nvGraphicFramePr>
        <p:xfrm>
          <a:off x="182870" y="970399"/>
          <a:ext cx="8709611" cy="195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078">
                  <a:extLst>
                    <a:ext uri="{9D8B030D-6E8A-4147-A177-3AD203B41FA5}">
                      <a16:colId xmlns:a16="http://schemas.microsoft.com/office/drawing/2014/main" val="3683404025"/>
                    </a:ext>
                  </a:extLst>
                </a:gridCol>
                <a:gridCol w="1269901">
                  <a:extLst>
                    <a:ext uri="{9D8B030D-6E8A-4147-A177-3AD203B41FA5}">
                      <a16:colId xmlns:a16="http://schemas.microsoft.com/office/drawing/2014/main" val="3292961942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539341054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3531924547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2400422688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2233222566"/>
                    </a:ext>
                  </a:extLst>
                </a:gridCol>
              </a:tblGrid>
              <a:tr h="34224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（３指定研修事業者で実施）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8556"/>
                  </a:ext>
                </a:extLst>
              </a:tr>
              <a:tr h="35891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2519"/>
                  </a:ext>
                </a:extLst>
              </a:tr>
              <a:tr h="417795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日課程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45849"/>
                  </a:ext>
                </a:extLst>
              </a:tr>
              <a:tr h="4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日課程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1,159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29819"/>
                  </a:ext>
                </a:extLst>
              </a:tr>
              <a:tr h="4177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現任研修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97251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018112"/>
              </p:ext>
            </p:extLst>
          </p:nvPr>
        </p:nvGraphicFramePr>
        <p:xfrm>
          <a:off x="163720" y="3717032"/>
          <a:ext cx="4048240" cy="2816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7268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844868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39461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90867"/>
                  </a:ext>
                </a:extLst>
              </a:tr>
              <a:tr h="33918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33918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指導者養成・スーパービジョン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実践コース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43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医療的ケアコース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  <a:tr h="4388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基幹相談支援センター職員コース</a:t>
                      </a: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13775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25367"/>
              </p:ext>
            </p:extLst>
          </p:nvPr>
        </p:nvGraphicFramePr>
        <p:xfrm>
          <a:off x="4988256" y="3717032"/>
          <a:ext cx="4048240" cy="26997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7268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890486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890486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46662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9086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53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581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地域移行・地域定着支援コース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</a:tbl>
          </a:graphicData>
        </a:graphic>
      </p:graphicFrame>
      <p:cxnSp>
        <p:nvCxnSpPr>
          <p:cNvPr id="37" name="直線矢印コネクタ 36"/>
          <p:cNvCxnSpPr/>
          <p:nvPr/>
        </p:nvCxnSpPr>
        <p:spPr>
          <a:xfrm>
            <a:off x="4211960" y="5445224"/>
            <a:ext cx="77629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4211960" y="5877272"/>
            <a:ext cx="776296" cy="360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4211960" y="5589240"/>
            <a:ext cx="776296" cy="7671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5865</TotalTime>
  <Words>197</Words>
  <Application>Microsoft Office PowerPoint</Application>
  <PresentationFormat>画面に合わせる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2019-07-26T05:47:00Z</cp:lastPrinted>
  <dcterms:created xsi:type="dcterms:W3CDTF">2014-05-26T00:08:15Z</dcterms:created>
  <dcterms:modified xsi:type="dcterms:W3CDTF">2019-07-29T10:34:19Z</dcterms:modified>
</cp:coreProperties>
</file>