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32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9FF"/>
    <a:srgbClr val="FF99CC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9" autoAdjust="0"/>
    <p:restoredTop sz="82447" autoAdjust="0"/>
  </p:normalViewPr>
  <p:slideViewPr>
    <p:cSldViewPr>
      <p:cViewPr varScale="1">
        <p:scale>
          <a:sx n="74" d="100"/>
          <a:sy n="74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34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E0FF7-A636-47B5-A81D-6FC28C47B92D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D48FB-CD73-4837-8204-E6F16591A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806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ABA40-8A6E-4944-9422-D90754916560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F529E-98CF-4DF9-A133-C2FB7F3F1A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877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2022/2/16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000000"/>
                </a:solidFill>
              </a:rPr>
              <a:pPr/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66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2022/2/16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066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2022/2/16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15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2022/2/16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9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2022/2/16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3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2022/2/16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755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2022/2/16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442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2022/2/16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3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2022/2/16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16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2022/2/16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65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2022/2/16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000000"/>
                </a:solidFill>
              </a:rPr>
              <a:pPr/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2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2022/2/16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726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187482" y="825930"/>
            <a:ext cx="1432190" cy="33410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3475" tIns="33475" rIns="33475" bIns="33475" rtlCol="0" anchor="ctr"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ＭＳ Ｐゴシック 本文"/>
                <a:ea typeface="HG丸ｺﾞｼｯｸM-PRO"/>
                <a:cs typeface="Times New Roman"/>
              </a:rPr>
              <a:t>設置趣旨</a:t>
            </a:r>
            <a:endParaRPr lang="ja-JP" altLang="en-US" sz="1400" dirty="0">
              <a:solidFill>
                <a:schemeClr val="bg1"/>
              </a:solidFill>
              <a:latin typeface="ＭＳ Ｐゴシック 本文"/>
              <a:cs typeface="ＭＳ Ｐゴシック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66497" y="188640"/>
            <a:ext cx="8284255" cy="416668"/>
          </a:xfrm>
          <a:prstGeom prst="roundRect">
            <a:avLst>
              <a:gd name="adj" fmla="val 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20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医療的ケア児支援センター設置</a:t>
            </a:r>
            <a:r>
              <a:rPr lang="ja-JP" altLang="en-US" sz="2000" b="1" smtClean="0">
                <a:solidFill>
                  <a:schemeClr val="tx1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検討ワーキンググループの設置</a:t>
            </a:r>
            <a:r>
              <a:rPr lang="ja-JP" altLang="en-US" sz="20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について</a:t>
            </a:r>
            <a:endParaRPr lang="ja-JP" altLang="en-US" sz="20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87482" y="1157296"/>
            <a:ext cx="8350376" cy="11195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○「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医療的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ケア児及び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その家族に対する支援に関する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法律」が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令和３年９月に施行され、都道府県においてできる措置と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して、医療的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ケア児支援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センターを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設置し、医療的ケア児及び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家族に対する相談支援、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情報提供、助言その他支援を行うこと等が明示された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○「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医療的ケア児支援センター」の設置に向け、医療的ケア児等の最新のニーズや課題を把握するとともに、関係機関と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の情報共有、意見交換することを目的として、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標記ワーキンググループを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設置する。</a:t>
            </a:r>
            <a:endParaRPr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197863" y="2443236"/>
            <a:ext cx="1421809" cy="33410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3475" tIns="33475" rIns="33475" bIns="33475" rtlCol="0" anchor="ctr"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ＭＳ Ｐゴシック 本文"/>
                <a:ea typeface="HG丸ｺﾞｼｯｸM-PRO"/>
                <a:cs typeface="Times New Roman"/>
              </a:rPr>
              <a:t>構成メンバー</a:t>
            </a:r>
            <a:endParaRPr lang="ja-JP" altLang="en-US" sz="1400" dirty="0">
              <a:solidFill>
                <a:schemeClr val="bg1"/>
              </a:solidFill>
              <a:latin typeface="ＭＳ Ｐゴシック 本文"/>
              <a:cs typeface="ＭＳ Ｐゴシック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13499" y="2777344"/>
            <a:ext cx="8350376" cy="60014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○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学識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経験者、２次医療圏域の関係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機関の職員（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重症心身障がい児者施設、医療機関など）</a:t>
            </a:r>
            <a:endParaRPr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委員は１０名程度で調整予定</a:t>
            </a:r>
            <a:endParaRPr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13499" y="3544538"/>
            <a:ext cx="1421809" cy="33410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3475" tIns="33475" rIns="33475" bIns="33475" rtlCol="0" anchor="ctr"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ＭＳ Ｐゴシック 本文"/>
                <a:ea typeface="HG丸ｺﾞｼｯｸM-PRO"/>
                <a:cs typeface="Times New Roman"/>
              </a:rPr>
              <a:t>スケジュール</a:t>
            </a:r>
            <a:endParaRPr lang="ja-JP" altLang="en-US" sz="1400" dirty="0">
              <a:solidFill>
                <a:schemeClr val="bg1"/>
              </a:solidFill>
              <a:latin typeface="ＭＳ Ｐゴシック 本文"/>
              <a:cs typeface="ＭＳ Ｐゴシック"/>
            </a:endParaRPr>
          </a:p>
        </p:txBody>
      </p:sp>
      <p:graphicFrame>
        <p:nvGraphicFramePr>
          <p:cNvPr id="29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2778135"/>
              </p:ext>
            </p:extLst>
          </p:nvPr>
        </p:nvGraphicFramePr>
        <p:xfrm>
          <a:off x="234672" y="3877956"/>
          <a:ext cx="6137528" cy="2503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2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6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時期（予定）</a:t>
                      </a:r>
                      <a:endParaRPr kumimoji="1" lang="ja-JP" altLang="en-US" sz="1500" dirty="0"/>
                    </a:p>
                  </a:txBody>
                  <a:tcPr marL="84406" marR="84406" marT="42203" marB="42203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実施内容</a:t>
                      </a:r>
                    </a:p>
                  </a:txBody>
                  <a:tcPr marL="84406" marR="84406" marT="42203" marB="42203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4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第１回（４月）</a:t>
                      </a:r>
                      <a:endParaRPr kumimoji="1" lang="en-US" altLang="ja-JP" sz="1200" dirty="0" smtClean="0"/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・医療的ケア児支援センター設置検討に向けた意見交換</a:t>
                      </a:r>
                      <a:endParaRPr kumimoji="1" lang="en-US" altLang="ja-JP" sz="1200" b="0" u="none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200" b="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・実態把握調査内容等の意見交換</a:t>
                      </a:r>
                      <a:endParaRPr kumimoji="1" lang="en-US" altLang="ja-JP" sz="1200" b="0" u="none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4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第２回（８月）</a:t>
                      </a:r>
                      <a:endParaRPr kumimoji="1" lang="en-US" altLang="ja-JP" sz="1200" dirty="0" smtClean="0"/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・事業所実態把握調査についての分析結果報告</a:t>
                      </a:r>
                      <a:endParaRPr kumimoji="1" lang="en-US" altLang="ja-JP" sz="1200" b="0" u="none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200" b="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・各圏域の実態報告</a:t>
                      </a:r>
                      <a:endParaRPr kumimoji="1" lang="ja-JP" altLang="en-US" sz="1200" b="0" u="none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4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第３回（１０月）</a:t>
                      </a:r>
                      <a:endParaRPr kumimoji="1" lang="en-US" altLang="ja-JP" sz="1200" dirty="0" smtClean="0"/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u="none" dirty="0" smtClean="0">
                          <a:latin typeface="ＭＳ Ｐゴシック" panose="020B0600070205080204" pitchFamily="50" charset="-128"/>
                          <a:ea typeface="+mn-ea"/>
                        </a:rPr>
                        <a:t>・医療的ケア児実態把握調査についての分析結果報告</a:t>
                      </a:r>
                      <a:endParaRPr kumimoji="1" lang="en-US" altLang="ja-JP" sz="1200" b="0" u="none" dirty="0" smtClean="0"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r>
                        <a:rPr kumimoji="1" lang="ja-JP" altLang="en-US" sz="1200" b="0" u="none" dirty="0" smtClean="0">
                          <a:latin typeface="ＭＳ Ｐゴシック" panose="020B0600070205080204" pitchFamily="50" charset="-128"/>
                          <a:ea typeface="+mn-ea"/>
                        </a:rPr>
                        <a:t>・調査結果を踏まえ、医療的ケア児支援センター設置に向けた意見交換</a:t>
                      </a:r>
                      <a:endParaRPr kumimoji="1" lang="ja-JP" altLang="en-US" sz="1200" b="0" u="none" dirty="0"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84406" marR="84406" marT="42186" marB="42186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4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第４回（１２月）</a:t>
                      </a:r>
                      <a:endParaRPr kumimoji="1" lang="en-US" altLang="ja-JP" sz="1200" dirty="0" smtClean="0"/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Font typeface="Arial" charset="0"/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Arial" charset="0"/>
                        <a:defRPr kumimoji="1" sz="1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Arial" charset="0"/>
                        <a:defRPr kumimoji="1" sz="1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Arial" charset="0"/>
                        <a:defRPr kumimoji="1" sz="1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Arial" charset="0"/>
                        <a:defRPr kumimoji="1" sz="1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Arial" charset="0"/>
                        <a:defRPr kumimoji="1" sz="1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Arial" charset="0"/>
                        <a:defRPr kumimoji="1" sz="1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Arial" charset="0"/>
                        <a:defRPr kumimoji="1" sz="1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・医療的ケア児支援センター設置方法等意見交換</a:t>
                      </a:r>
                    </a:p>
                  </a:txBody>
                  <a:tcPr marL="84406" marR="33231" marT="42186" marB="42186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右矢印 1"/>
          <p:cNvSpPr/>
          <p:nvPr/>
        </p:nvSpPr>
        <p:spPr>
          <a:xfrm rot="19251698">
            <a:off x="6387394" y="5068240"/>
            <a:ext cx="689472" cy="624637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 rot="5400000">
            <a:off x="7590913" y="4976328"/>
            <a:ext cx="432048" cy="936104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6974656" y="5700258"/>
            <a:ext cx="1664562" cy="690488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ts val="1400"/>
              </a:lnSpc>
            </a:pPr>
            <a:r>
              <a:rPr lang="ja-JP" altLang="en-US" sz="1200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医療的</a:t>
            </a:r>
            <a:r>
              <a:rPr lang="ja-JP" altLang="en-US" sz="1200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ケア児支援センターの</a:t>
            </a:r>
            <a:r>
              <a:rPr lang="ja-JP" altLang="en-US" sz="1200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設置</a:t>
            </a:r>
            <a:r>
              <a:rPr lang="en-US" altLang="ja-JP" sz="1200" u="sng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(R5</a:t>
            </a:r>
            <a:r>
              <a:rPr lang="ja-JP" altLang="en-US" sz="1200" u="sng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予定</a:t>
            </a:r>
            <a:r>
              <a:rPr lang="ja-JP" altLang="en-US" sz="1200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ja-JP" altLang="en-US" sz="11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974656" y="4447644"/>
            <a:ext cx="1664562" cy="690488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医療依存度の高い重症心身障が</a:t>
            </a:r>
            <a:r>
              <a:rPr lang="ja-JP" altLang="en-US" sz="1200" dirty="0" err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児者等支援部会への報告</a:t>
            </a:r>
            <a:endParaRPr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Text Box 168"/>
          <p:cNvSpPr txBox="1">
            <a:spLocks noChangeArrowheads="1"/>
          </p:cNvSpPr>
          <p:nvPr/>
        </p:nvSpPr>
        <p:spPr bwMode="auto">
          <a:xfrm>
            <a:off x="8274990" y="55421"/>
            <a:ext cx="832281" cy="2664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資料３</a:t>
            </a:r>
            <a:endParaRPr kumimoji="0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ja-JP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23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4967</TotalTime>
  <Words>284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Meiryo UI</vt:lpstr>
      <vt:lpstr>ＭＳ Ｐゴシック</vt:lpstr>
      <vt:lpstr>ＭＳ Ｐゴシック 本文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【演習】 「医療福祉連携による地域支援体制構築のために</dc:title>
  <dc:creator>厚生労働省ネットワークシステム</dc:creator>
  <cp:lastModifiedBy>吉崎　啓司</cp:lastModifiedBy>
  <cp:revision>453</cp:revision>
  <cp:lastPrinted>2022-02-09T04:14:42Z</cp:lastPrinted>
  <dcterms:created xsi:type="dcterms:W3CDTF">2016-09-30T08:20:44Z</dcterms:created>
  <dcterms:modified xsi:type="dcterms:W3CDTF">2022-02-16T08:18:44Z</dcterms:modified>
</cp:coreProperties>
</file>