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65" r:id="rId3"/>
    <p:sldId id="266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821C8-1901-4FB1-B3F1-9BA852D0FCA4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1C3CA-C065-401F-8B6A-A176A66CE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34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220663" y="811213"/>
            <a:ext cx="7199313" cy="40497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DDFBAF-1323-43CE-BB78-E66DE49C8E3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220663" y="811213"/>
            <a:ext cx="7199313" cy="40497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DDFBAF-1323-43CE-BB78-E66DE49C8E3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954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220663" y="811213"/>
            <a:ext cx="7199313" cy="40497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DDFBAF-1323-43CE-BB78-E66DE49C8E3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33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F829-B62D-4F2B-BF22-759E15606211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5E9B5-7ECB-4549-9399-0F617E7D9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7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F829-B62D-4F2B-BF22-759E15606211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5E9B5-7ECB-4549-9399-0F617E7D9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59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F829-B62D-4F2B-BF22-759E15606211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5E9B5-7ECB-4549-9399-0F617E7D9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67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F829-B62D-4F2B-BF22-759E15606211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5E9B5-7ECB-4549-9399-0F617E7D9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09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F829-B62D-4F2B-BF22-759E15606211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5E9B5-7ECB-4549-9399-0F617E7D9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41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F829-B62D-4F2B-BF22-759E15606211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5E9B5-7ECB-4549-9399-0F617E7D9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07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F829-B62D-4F2B-BF22-759E15606211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5E9B5-7ECB-4549-9399-0F617E7D9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51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F829-B62D-4F2B-BF22-759E15606211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5E9B5-7ECB-4549-9399-0F617E7D9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27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F829-B62D-4F2B-BF22-759E15606211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5E9B5-7ECB-4549-9399-0F617E7D9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459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F829-B62D-4F2B-BF22-759E15606211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5E9B5-7ECB-4549-9399-0F617E7D9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5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F829-B62D-4F2B-BF22-759E15606211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5E9B5-7ECB-4549-9399-0F617E7D9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058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F829-B62D-4F2B-BF22-759E15606211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5E9B5-7ECB-4549-9399-0F617E7D9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65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762837" y="175611"/>
            <a:ext cx="8666328" cy="6584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大阪府における医療的ケアに関する会議の目的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と構成について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コンテンツ プレースホルダー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066227"/>
              </p:ext>
            </p:extLst>
          </p:nvPr>
        </p:nvGraphicFramePr>
        <p:xfrm>
          <a:off x="1762836" y="985447"/>
          <a:ext cx="8666329" cy="5655099"/>
        </p:xfrm>
        <a:graphic>
          <a:graphicData uri="http://schemas.openxmlformats.org/drawingml/2006/table">
            <a:tbl>
              <a:tblPr/>
              <a:tblGrid>
                <a:gridCol w="1439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2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0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3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333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会議名</a:t>
                      </a:r>
                    </a:p>
                  </a:txBody>
                  <a:tcPr marL="4707" marR="4707" marT="4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会議目的</a:t>
                      </a:r>
                    </a:p>
                  </a:txBody>
                  <a:tcPr marL="4707" marR="4707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構成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メンバー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707" marR="4707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開催頻度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707" marR="4707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685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  <a:r>
                        <a:rPr lang="ja-JP" alt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者自立支援協議会　医療依存度の高い重症心身障がい児者等支援部会</a:t>
                      </a:r>
                      <a:endParaRPr lang="zh-TW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大阪府内における医療依存度の高い重症心身障が</a:t>
                      </a:r>
                      <a:r>
                        <a:rPr lang="ja-JP" alt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児者等が安心して地域生活を送れるよう、関係機関との支援にかかる調査審議を行うとともに、関係機関等の相互の連絡調整に関する事務を行う。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委員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・府医師会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・府歯科医師会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・府薬剤師会</a:t>
                      </a: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・府小児科医会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・府病院協会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・府私立病院協会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・府看護協会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・府訪問看護ｽﾃｰｼｮﾝ協会</a:t>
                      </a:r>
                      <a:b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・当事者団体（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団体）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・学識経験者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・府重症心身障が</a:t>
                      </a:r>
                      <a:r>
                        <a:rPr lang="ja-JP" alt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児者地域生活支援センター</a:t>
                      </a:r>
                      <a:b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年予定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033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大阪府医療依存度の高い重症心身障が</a:t>
                      </a:r>
                      <a:r>
                        <a:rPr lang="ja-JP" alt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児者等支援庁内連絡会議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医療依存度の高い重症心身障が</a:t>
                      </a:r>
                      <a:r>
                        <a:rPr lang="ja-JP" altLang="en-US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児者等への支援施策の庁内での一体的な推進を図り、関係部局の相互協力、情報共有、連携、上記部会の円滑な運営を行う。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福祉部（子ども室、障がい福祉室）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・教育庁（高等学校課、支援教育課、私学課）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・健康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医療部（保険医療企画課、地域保健課）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　　　　　　</a:t>
                      </a: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年予定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981951" y="6473328"/>
            <a:ext cx="2057400" cy="365125"/>
          </a:xfrm>
        </p:spPr>
        <p:txBody>
          <a:bodyPr/>
          <a:lstStyle/>
          <a:p>
            <a:fld id="{A0F8A79C-ED03-4EDE-9593-164FA9292A2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0610570" y="175611"/>
            <a:ext cx="1379661" cy="5456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資料５</a:t>
            </a:r>
            <a:endParaRPr kumimoji="1" lang="en-US" altLang="ja-JP" dirty="0" smtClean="0"/>
          </a:p>
        </p:txBody>
      </p:sp>
      <p:sp>
        <p:nvSpPr>
          <p:cNvPr id="6" name="タイトル 7"/>
          <p:cNvSpPr txBox="1">
            <a:spLocks/>
          </p:cNvSpPr>
          <p:nvPr/>
        </p:nvSpPr>
        <p:spPr>
          <a:xfrm>
            <a:off x="940158" y="985447"/>
            <a:ext cx="695459" cy="56550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eaVert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　医療依存度の高い重症心身障が</a:t>
            </a:r>
            <a:r>
              <a:rPr lang="ja-JP" altLang="en-US" sz="16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い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児者等支援部会関係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809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762837" y="175611"/>
            <a:ext cx="8666328" cy="6584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大阪府における医療的ケアに関する会議の目的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と構成について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コンテンツ プレースホルダー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441185"/>
              </p:ext>
            </p:extLst>
          </p:nvPr>
        </p:nvGraphicFramePr>
        <p:xfrm>
          <a:off x="1762836" y="985447"/>
          <a:ext cx="8666329" cy="5763182"/>
        </p:xfrm>
        <a:graphic>
          <a:graphicData uri="http://schemas.openxmlformats.org/drawingml/2006/table">
            <a:tbl>
              <a:tblPr/>
              <a:tblGrid>
                <a:gridCol w="1439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2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0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3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333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会議名</a:t>
                      </a:r>
                    </a:p>
                  </a:txBody>
                  <a:tcPr marL="4707" marR="4707" marT="4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会議目的</a:t>
                      </a:r>
                    </a:p>
                  </a:txBody>
                  <a:tcPr marL="4707" marR="4707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構成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メンバー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707" marR="4707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開催頻度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707" marR="4707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95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大阪府難病児者支援対策会議</a:t>
                      </a:r>
                    </a:p>
                  </a:txBody>
                  <a:tcPr marL="72000" marR="36000" marT="4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の難病患者や慢性疾患児童（以下「難病患者」という。）の安定的な療養生活の実現のため、各分野の専門家と意見交換を行うことにより、難病患者等の実情や課題を情報共有し、難病対策の維持向上を図る。</a:t>
                      </a: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委員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・府難病診療連携拠点病院代表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医療機関）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・小児医療の核となる病院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・母子の診療における中心的病院</a:t>
                      </a:r>
                      <a:b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・府医師会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・府歯科医師会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・府薬剤師会</a:t>
                      </a: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・訪問看護ｽﾃｰｼｮﾝ協会</a:t>
                      </a:r>
                      <a:b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・福祉関係団体（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団体）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・労働関係団体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・教育関係団体</a:t>
                      </a:r>
                      <a:b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・当事者団体（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団体）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オブザーバー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・保健所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・大阪難病相談支援センター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・大阪難病医療情報センター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年予定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033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大阪府難病児者支援対策会議事務局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</a:t>
                      </a:r>
                    </a:p>
                  </a:txBody>
                  <a:tcPr marL="72000" marR="36000" marT="4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「大阪府難病児者支援対策会議」の円滑な運営及び効果的な難病施策の検討を行う。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・福祉部</a:t>
                      </a:r>
                      <a:b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・商工労働部</a:t>
                      </a:r>
                      <a:b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・教育庁</a:t>
                      </a:r>
                      <a:b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・健康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医療部（府保健所含む）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・政令中核市保健所（保健センター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　　　　　　</a:t>
                      </a: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年予定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981951" y="6473328"/>
            <a:ext cx="2057400" cy="365125"/>
          </a:xfrm>
        </p:spPr>
        <p:txBody>
          <a:bodyPr/>
          <a:lstStyle/>
          <a:p>
            <a:fld id="{A0F8A79C-ED03-4EDE-9593-164FA9292A25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6" name="タイトル 7"/>
          <p:cNvSpPr txBox="1">
            <a:spLocks/>
          </p:cNvSpPr>
          <p:nvPr/>
        </p:nvSpPr>
        <p:spPr>
          <a:xfrm>
            <a:off x="940158" y="985447"/>
            <a:ext cx="695459" cy="56550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eaVert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難病児者支援対策会議関係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355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762837" y="175611"/>
            <a:ext cx="8666328" cy="6584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大阪府における医療的ケアに関する会議の目的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と構成について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コンテンツ プレースホルダー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534705"/>
              </p:ext>
            </p:extLst>
          </p:nvPr>
        </p:nvGraphicFramePr>
        <p:xfrm>
          <a:off x="1762836" y="985447"/>
          <a:ext cx="8666329" cy="3702463"/>
        </p:xfrm>
        <a:graphic>
          <a:graphicData uri="http://schemas.openxmlformats.org/drawingml/2006/table">
            <a:tbl>
              <a:tblPr/>
              <a:tblGrid>
                <a:gridCol w="1439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2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0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3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39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会議名</a:t>
                      </a:r>
                    </a:p>
                  </a:txBody>
                  <a:tcPr marL="4707" marR="4707" marT="4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会議目的</a:t>
                      </a:r>
                    </a:p>
                  </a:txBody>
                  <a:tcPr marL="4707" marR="4707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構成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メンバー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707" marR="4707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開催頻度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707" marR="4707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4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</a:t>
                      </a:r>
                      <a:r>
                        <a:rPr lang="zh-TW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立支援学校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医療的ケア検討委員会</a:t>
                      </a:r>
                      <a:endParaRPr lang="zh-TW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医療的ケアに関する諸課題について、各分野の専門家等との意見交換を通じ、府立支援学校における医療的ケアの充実を図る。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委員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・医師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・歯科医師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・薬剤師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・看護師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・学識経験者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・学校長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・支援学校児童生徒の保護者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・関係行政機関職員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lang="ja-JP" altLang="en-US" sz="1500" b="0" i="0" u="none" strike="noStrike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年予定</a:t>
                      </a:r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endParaRPr lang="en-US" altLang="ja-JP" sz="15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4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981951" y="6473328"/>
            <a:ext cx="2057400" cy="365125"/>
          </a:xfrm>
        </p:spPr>
        <p:txBody>
          <a:bodyPr/>
          <a:lstStyle/>
          <a:p>
            <a:fld id="{A0F8A79C-ED03-4EDE-9593-164FA9292A25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5" name="タイトル 7"/>
          <p:cNvSpPr txBox="1">
            <a:spLocks/>
          </p:cNvSpPr>
          <p:nvPr/>
        </p:nvSpPr>
        <p:spPr>
          <a:xfrm>
            <a:off x="940158" y="985448"/>
            <a:ext cx="695459" cy="443655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eaVert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府立支援学校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医療的ケア検討委員会関係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48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371</Words>
  <Application>Microsoft Office PowerPoint</Application>
  <PresentationFormat>ワイド画面</PresentationFormat>
  <Paragraphs>76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Office テーマ</vt:lpstr>
      <vt:lpstr>大阪府における医療的ケアに関する会議の目的と構成について　</vt:lpstr>
      <vt:lpstr>大阪府における医療的ケアに関する会議の目的と構成について　</vt:lpstr>
      <vt:lpstr>大阪府における医療的ケアに関する会議の目的と構成について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梯　和代</dc:creator>
  <cp:lastModifiedBy>野々村　由美子</cp:lastModifiedBy>
  <cp:revision>23</cp:revision>
  <cp:lastPrinted>2020-01-24T11:39:56Z</cp:lastPrinted>
  <dcterms:created xsi:type="dcterms:W3CDTF">2019-08-08T06:41:07Z</dcterms:created>
  <dcterms:modified xsi:type="dcterms:W3CDTF">2020-02-03T09:03:41Z</dcterms:modified>
</cp:coreProperties>
</file>