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handoutMasterIdLst>
    <p:handoutMasterId r:id="rId7"/>
  </p:handoutMasterIdLst>
  <p:sldIdLst>
    <p:sldId id="984" r:id="rId5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43"/>
    <a:srgbClr val="FFCC00"/>
    <a:srgbClr val="FF5050"/>
    <a:srgbClr val="FFFF00"/>
    <a:srgbClr val="525252"/>
    <a:srgbClr val="D7EEF9"/>
    <a:srgbClr val="E5F4FB"/>
    <a:srgbClr val="FF7C80"/>
    <a:srgbClr val="F2F2F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>
        <p:scale>
          <a:sx n="130" d="100"/>
          <a:sy n="130" d="100"/>
        </p:scale>
        <p:origin x="504" y="-2886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6254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73121"/>
            <a:ext cx="7200900" cy="10297144"/>
          </a:xfrm>
          <a:prstGeom prst="rect">
            <a:avLst/>
          </a:prstGeom>
          <a:solidFill>
            <a:srgbClr val="E5F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652983"/>
            <a:ext cx="7200900" cy="1692000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ローチャート: 書類 4"/>
          <p:cNvSpPr/>
          <p:nvPr/>
        </p:nvSpPr>
        <p:spPr>
          <a:xfrm>
            <a:off x="0" y="-173122"/>
            <a:ext cx="7200900" cy="3280466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164021" y="8660365"/>
            <a:ext cx="7201638" cy="948124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障害福祉サービス等情報検索</a:t>
            </a:r>
            <a:endParaRPr kumimoji="1" lang="ja-JP" altLang="en-US" sz="3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-45864" y="1710135"/>
            <a:ext cx="3502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障害福祉サービス等情報検索  トップ画面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266" y="721184"/>
            <a:ext cx="7345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200" b="1" dirty="0" smtClean="0">
                <a:solidFill>
                  <a:srgbClr val="FFDB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「障害福祉サービス等事業所」</a:t>
            </a:r>
            <a:endParaRPr kumimoji="1" lang="en-US" altLang="ja-JP" sz="4200" b="1" dirty="0" smtClean="0">
              <a:solidFill>
                <a:srgbClr val="FFDB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4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を探せます！</a:t>
            </a:r>
            <a:endParaRPr kumimoji="1" lang="ja-JP" altLang="en-US" sz="4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40110" y="7578787"/>
            <a:ext cx="6264696" cy="1044000"/>
          </a:xfrm>
          <a:prstGeom prst="roundRect">
            <a:avLst>
              <a:gd name="adj" fmla="val 4648"/>
            </a:avLst>
          </a:prstGeom>
          <a:solidFill>
            <a:srgbClr val="FFFFCC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9902" y="7862289"/>
            <a:ext cx="7059182" cy="281238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955578" y="7826726"/>
            <a:ext cx="4248000" cy="319143"/>
            <a:chOff x="258974" y="8482403"/>
            <a:chExt cx="4085034" cy="319143"/>
          </a:xfrm>
        </p:grpSpPr>
        <p:sp>
          <p:nvSpPr>
            <p:cNvPr id="46" name="正方形/長方形 45"/>
            <p:cNvSpPr/>
            <p:nvPr/>
          </p:nvSpPr>
          <p:spPr>
            <a:xfrm>
              <a:off x="258974" y="8483655"/>
              <a:ext cx="3456000" cy="3178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障害福祉サービス等情報検索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571721" y="8482403"/>
              <a:ext cx="772287" cy="313200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r>
                <a:rPr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　索</a:t>
              </a:r>
              <a:endPara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上矢印 47"/>
          <p:cNvSpPr/>
          <p:nvPr/>
        </p:nvSpPr>
        <p:spPr>
          <a:xfrm rot="19122021">
            <a:off x="5006492" y="7910692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0150" y="8130867"/>
            <a:ext cx="3530913" cy="31201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://www.wam.go.jp/sfkohyoout/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1697193" y="65770"/>
            <a:ext cx="1497992" cy="432000"/>
            <a:chOff x="3816710" y="9595011"/>
            <a:chExt cx="2124000" cy="614923"/>
          </a:xfrm>
        </p:grpSpPr>
        <p:sp>
          <p:nvSpPr>
            <p:cNvPr id="56" name="角丸四角形 55"/>
            <p:cNvSpPr/>
            <p:nvPr/>
          </p:nvSpPr>
          <p:spPr>
            <a:xfrm>
              <a:off x="3816710" y="9595011"/>
              <a:ext cx="2124000" cy="61492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2219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5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20176" y="9697127"/>
              <a:ext cx="1980000" cy="450536"/>
            </a:xfrm>
            <a:prstGeom prst="rect">
              <a:avLst/>
            </a:prstGeom>
          </p:spPr>
        </p:pic>
      </p:grpSp>
      <p:sp>
        <p:nvSpPr>
          <p:cNvPr id="25" name="角丸四角形 24"/>
          <p:cNvSpPr/>
          <p:nvPr/>
        </p:nvSpPr>
        <p:spPr>
          <a:xfrm>
            <a:off x="216074" y="9383192"/>
            <a:ext cx="6624736" cy="89589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本件に関するお問い合わせ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　福祉部　生活基盤推進課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：０６－６９４４－６６７４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seikatsukiban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＠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sbox.pref.Osaka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.lg.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2058" y="6894711"/>
            <a:ext cx="7092838" cy="6835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b="1" dirty="0" smtClean="0">
                <a:solidFill>
                  <a:srgbClr val="52525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b="1" dirty="0">
                <a:solidFill>
                  <a:srgbClr val="52525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300" b="1" dirty="0">
                <a:solidFill>
                  <a:srgbClr val="52525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300" b="1" dirty="0" smtClean="0">
                <a:solidFill>
                  <a:srgbClr val="52525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年度から改正障害者総合支援法等により創設された「</a:t>
            </a:r>
            <a:r>
              <a:rPr lang="ja-JP" altLang="en-US" sz="1300" b="1" dirty="0">
                <a:solidFill>
                  <a:srgbClr val="52525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障害福祉サービス等情報公表制度</a:t>
            </a:r>
            <a:r>
              <a:rPr lang="ja-JP" altLang="en-US" sz="1300" b="1" dirty="0" smtClean="0">
                <a:solidFill>
                  <a:srgbClr val="52525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」が施行されました。これにより、知りたい地域の障害福祉サービス等事業所情報をネット上で、いつでも・どこでも検索することができます。</a:t>
            </a:r>
            <a:endParaRPr lang="ja-JP" altLang="en-US" sz="1300" b="1" dirty="0">
              <a:solidFill>
                <a:srgbClr val="52525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2" y="2068507"/>
            <a:ext cx="3743022" cy="471550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8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</p:pic>
      <p:sp>
        <p:nvSpPr>
          <p:cNvPr id="3" name="角丸四角形 2"/>
          <p:cNvSpPr/>
          <p:nvPr/>
        </p:nvSpPr>
        <p:spPr>
          <a:xfrm>
            <a:off x="144066" y="65769"/>
            <a:ext cx="1512168" cy="44222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8" y="86713"/>
            <a:ext cx="1116124" cy="42128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658" y="7722803"/>
            <a:ext cx="741670" cy="741670"/>
          </a:xfrm>
          <a:prstGeom prst="rect">
            <a:avLst/>
          </a:prstGeom>
          <a:ln>
            <a:solidFill>
              <a:srgbClr val="E46C0A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491" y="3402323"/>
            <a:ext cx="3188594" cy="2677774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63" name="テキスト ボックス 62"/>
          <p:cNvSpPr txBox="1"/>
          <p:nvPr/>
        </p:nvSpPr>
        <p:spPr>
          <a:xfrm>
            <a:off x="5079796" y="3058542"/>
            <a:ext cx="215705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事業所詳細情報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773294" y="4194411"/>
            <a:ext cx="755562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500" dirty="0" smtClean="0">
                <a:solidFill>
                  <a:schemeClr val="tx1"/>
                </a:solidFill>
                <a:latin typeface="+mj-ea"/>
                <a:ea typeface="+mj-ea"/>
              </a:rPr>
              <a:t>東京都港区●●●●</a:t>
            </a:r>
            <a:endParaRPr kumimoji="1" lang="ja-JP" altLang="en-US" sz="5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032498" y="3762383"/>
            <a:ext cx="828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●●事業所</a:t>
            </a:r>
            <a:endParaRPr kumimoji="1" lang="ja-JP" altLang="en-US" sz="1000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764840" y="4550411"/>
            <a:ext cx="756000" cy="112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03-1234-5678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764840" y="4708541"/>
            <a:ext cx="756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03-1234-9999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764840" y="5166519"/>
            <a:ext cx="756000" cy="108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1234567890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8"/>
          <a:srcRect l="-748" t="4653" r="2399" b="23236"/>
          <a:stretch/>
        </p:blipFill>
        <p:spPr>
          <a:xfrm>
            <a:off x="5566704" y="3483112"/>
            <a:ext cx="1526134" cy="11433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60" name="Freeform 131"/>
          <p:cNvSpPr>
            <a:spLocks/>
          </p:cNvSpPr>
          <p:nvPr/>
        </p:nvSpPr>
        <p:spPr bwMode="auto">
          <a:xfrm>
            <a:off x="3600450" y="2571499"/>
            <a:ext cx="1681016" cy="1266054"/>
          </a:xfrm>
          <a:custGeom>
            <a:avLst/>
            <a:gdLst>
              <a:gd name="T0" fmla="*/ 0 w 5542"/>
              <a:gd name="T1" fmla="*/ 65 h 4003"/>
              <a:gd name="T2" fmla="*/ 5026 w 5542"/>
              <a:gd name="T3" fmla="*/ 2610 h 4003"/>
              <a:gd name="T4" fmla="*/ 5542 w 5542"/>
              <a:gd name="T5" fmla="*/ 2371 h 4003"/>
              <a:gd name="T6" fmla="*/ 5339 w 5542"/>
              <a:gd name="T7" fmla="*/ 4003 h 4003"/>
              <a:gd name="T8" fmla="*/ 3834 w 5542"/>
              <a:gd name="T9" fmla="*/ 3162 h 4003"/>
              <a:gd name="T10" fmla="*/ 4351 w 5542"/>
              <a:gd name="T11" fmla="*/ 2923 h 4003"/>
              <a:gd name="T12" fmla="*/ 0 w 5542"/>
              <a:gd name="T13" fmla="*/ 65 h 4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42" h="4003">
                <a:moveTo>
                  <a:pt x="0" y="65"/>
                </a:moveTo>
                <a:cubicBezTo>
                  <a:pt x="2100" y="0"/>
                  <a:pt x="3775" y="848"/>
                  <a:pt x="5026" y="2610"/>
                </a:cubicBezTo>
                <a:lnTo>
                  <a:pt x="5542" y="2371"/>
                </a:lnTo>
                <a:lnTo>
                  <a:pt x="5339" y="4003"/>
                </a:lnTo>
                <a:lnTo>
                  <a:pt x="3834" y="3162"/>
                </a:lnTo>
                <a:lnTo>
                  <a:pt x="4351" y="2923"/>
                </a:lnTo>
                <a:cubicBezTo>
                  <a:pt x="3537" y="1275"/>
                  <a:pt x="2086" y="322"/>
                  <a:pt x="0" y="65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77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5BD659-8FC1-461D-9E77-440D19DCB08C}">
  <ds:schemaRefs>
    <ds:schemaRef ds:uri="http://purl.org/dc/terms/"/>
    <ds:schemaRef ds:uri="fb02c745-2821-438e-a9f3-36f365a5b5fa"/>
    <ds:schemaRef ds:uri="8B97BE19-CDDD-400E-817A-CFDD13F7EC12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52041</TotalTime>
  <Words>57</Words>
  <Application>Microsoft Office PowerPoint</Application>
  <PresentationFormat>ユーザー設定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Ｐ明朝</vt:lpstr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西田　章洋</cp:lastModifiedBy>
  <cp:revision>2686</cp:revision>
  <cp:lastPrinted>2018-10-01T08:17:22Z</cp:lastPrinted>
  <dcterms:created xsi:type="dcterms:W3CDTF">2004-06-11T10:04:30Z</dcterms:created>
  <dcterms:modified xsi:type="dcterms:W3CDTF">2019-03-29T07:46:58Z</dcterms:modified>
</cp:coreProperties>
</file>