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38" y="90"/>
      </p:cViewPr>
      <p:guideLst>
        <p:guide orient="horz" pos="285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5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00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87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9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35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95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8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23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2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24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5" r="9044" b="13991"/>
          <a:stretch/>
        </p:blipFill>
        <p:spPr>
          <a:xfrm>
            <a:off x="430089" y="1766605"/>
            <a:ext cx="11207231" cy="7317810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228" name="テキスト ボックス 227"/>
          <p:cNvSpPr txBox="1"/>
          <p:nvPr/>
        </p:nvSpPr>
        <p:spPr>
          <a:xfrm>
            <a:off x="558797" y="435578"/>
            <a:ext cx="7029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ビュースポットおおさかウォーキングマップ</a:t>
            </a:r>
            <a:endParaRPr kumimoji="1"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（大阪市天満橋・梅田周辺）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32" name="直線コネクタ 231"/>
          <p:cNvCxnSpPr/>
          <p:nvPr/>
        </p:nvCxnSpPr>
        <p:spPr>
          <a:xfrm flipH="1">
            <a:off x="7899400" y="6946900"/>
            <a:ext cx="16643" cy="163513"/>
          </a:xfrm>
          <a:prstGeom prst="line">
            <a:avLst/>
          </a:prstGeom>
          <a:ln w="635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コネクタ 233"/>
          <p:cNvCxnSpPr/>
          <p:nvPr/>
        </p:nvCxnSpPr>
        <p:spPr>
          <a:xfrm>
            <a:off x="8665369" y="8708630"/>
            <a:ext cx="670193" cy="67672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コネクタ 234"/>
          <p:cNvCxnSpPr/>
          <p:nvPr/>
        </p:nvCxnSpPr>
        <p:spPr>
          <a:xfrm flipV="1">
            <a:off x="7231856" y="6477000"/>
            <a:ext cx="26194" cy="404684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テキスト ボックス 245"/>
          <p:cNvSpPr txBox="1"/>
          <p:nvPr/>
        </p:nvSpPr>
        <p:spPr>
          <a:xfrm>
            <a:off x="7479230" y="6159513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天満橋駅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49" name="直線コネクタ 248"/>
          <p:cNvCxnSpPr/>
          <p:nvPr/>
        </p:nvCxnSpPr>
        <p:spPr>
          <a:xfrm>
            <a:off x="7899400" y="7061769"/>
            <a:ext cx="334963" cy="1364314"/>
          </a:xfrm>
          <a:prstGeom prst="line">
            <a:avLst/>
          </a:prstGeom>
          <a:ln w="635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0" name="グループ化 249"/>
          <p:cNvGrpSpPr/>
          <p:nvPr/>
        </p:nvGrpSpPr>
        <p:grpSpPr>
          <a:xfrm>
            <a:off x="8629787" y="296735"/>
            <a:ext cx="2275822" cy="646331"/>
            <a:chOff x="201238" y="1184058"/>
            <a:chExt cx="2275822" cy="646331"/>
          </a:xfrm>
        </p:grpSpPr>
        <p:sp>
          <p:nvSpPr>
            <p:cNvPr id="251" name="楕円 250"/>
            <p:cNvSpPr/>
            <p:nvPr/>
          </p:nvSpPr>
          <p:spPr>
            <a:xfrm>
              <a:off x="201238" y="1455116"/>
              <a:ext cx="205848" cy="199821"/>
            </a:xfrm>
            <a:prstGeom prst="ellipse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テキスト ボックス 251"/>
            <p:cNvSpPr txBox="1"/>
            <p:nvPr/>
          </p:nvSpPr>
          <p:spPr>
            <a:xfrm>
              <a:off x="630080" y="1184058"/>
              <a:ext cx="18469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アスマイル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8452582" y="1059709"/>
            <a:ext cx="2555761" cy="646331"/>
            <a:chOff x="-1647903" y="2014995"/>
            <a:chExt cx="2555761" cy="646331"/>
          </a:xfrm>
        </p:grpSpPr>
        <p:sp>
          <p:nvSpPr>
            <p:cNvPr id="254" name="テキスト ボックス 253"/>
            <p:cNvSpPr txBox="1"/>
            <p:nvPr/>
          </p:nvSpPr>
          <p:spPr>
            <a:xfrm>
              <a:off x="-1022479" y="2014995"/>
              <a:ext cx="19303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推奨ウォーキング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コース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255" name="直線矢印コネクタ 254"/>
            <p:cNvCxnSpPr/>
            <p:nvPr/>
          </p:nvCxnSpPr>
          <p:spPr>
            <a:xfrm flipH="1">
              <a:off x="-1647903" y="2338160"/>
              <a:ext cx="548658" cy="0"/>
            </a:xfrm>
            <a:prstGeom prst="straightConnector1">
              <a:avLst/>
            </a:prstGeom>
            <a:ln w="63500">
              <a:solidFill>
                <a:srgbClr val="00B0F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4" name="楕円 283"/>
          <p:cNvSpPr/>
          <p:nvPr/>
        </p:nvSpPr>
        <p:spPr>
          <a:xfrm>
            <a:off x="9278642" y="8750335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311" name="直線コネクタ 310"/>
          <p:cNvCxnSpPr/>
          <p:nvPr/>
        </p:nvCxnSpPr>
        <p:spPr>
          <a:xfrm>
            <a:off x="8224044" y="8405833"/>
            <a:ext cx="478631" cy="305839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直線コネクタ 311"/>
          <p:cNvCxnSpPr/>
          <p:nvPr/>
        </p:nvCxnSpPr>
        <p:spPr>
          <a:xfrm>
            <a:off x="7231856" y="6848214"/>
            <a:ext cx="712783" cy="101067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楕円 312"/>
          <p:cNvSpPr/>
          <p:nvPr/>
        </p:nvSpPr>
        <p:spPr>
          <a:xfrm>
            <a:off x="6446542" y="6227036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314" name="直線コネクタ 313"/>
          <p:cNvCxnSpPr/>
          <p:nvPr/>
        </p:nvCxnSpPr>
        <p:spPr>
          <a:xfrm flipH="1" flipV="1">
            <a:off x="6623857" y="6429782"/>
            <a:ext cx="634194" cy="81242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直線コネクタ 314"/>
          <p:cNvCxnSpPr/>
          <p:nvPr/>
        </p:nvCxnSpPr>
        <p:spPr>
          <a:xfrm flipV="1">
            <a:off x="6623856" y="6255358"/>
            <a:ext cx="53169" cy="148993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コネクタ 315"/>
          <p:cNvCxnSpPr/>
          <p:nvPr/>
        </p:nvCxnSpPr>
        <p:spPr>
          <a:xfrm>
            <a:off x="6652789" y="6276903"/>
            <a:ext cx="605261" cy="38790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直線コネクタ 316"/>
          <p:cNvCxnSpPr/>
          <p:nvPr/>
        </p:nvCxnSpPr>
        <p:spPr>
          <a:xfrm flipV="1">
            <a:off x="7258050" y="6014419"/>
            <a:ext cx="27768" cy="32869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楕円 317"/>
          <p:cNvSpPr/>
          <p:nvPr/>
        </p:nvSpPr>
        <p:spPr>
          <a:xfrm>
            <a:off x="7197160" y="5942732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319" name="直線コネクタ 318"/>
          <p:cNvCxnSpPr/>
          <p:nvPr/>
        </p:nvCxnSpPr>
        <p:spPr>
          <a:xfrm flipV="1">
            <a:off x="7288184" y="3136900"/>
            <a:ext cx="198466" cy="2804275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直線コネクタ 319"/>
          <p:cNvCxnSpPr/>
          <p:nvPr/>
        </p:nvCxnSpPr>
        <p:spPr>
          <a:xfrm flipH="1" flipV="1">
            <a:off x="7360197" y="2812192"/>
            <a:ext cx="130820" cy="347749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直線コネクタ 320"/>
          <p:cNvCxnSpPr/>
          <p:nvPr/>
        </p:nvCxnSpPr>
        <p:spPr>
          <a:xfrm flipV="1">
            <a:off x="7356304" y="2666843"/>
            <a:ext cx="423863" cy="186945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直線コネクタ 322"/>
          <p:cNvCxnSpPr>
            <a:stCxn id="322" idx="2"/>
          </p:cNvCxnSpPr>
          <p:nvPr/>
        </p:nvCxnSpPr>
        <p:spPr>
          <a:xfrm flipH="1">
            <a:off x="7258050" y="2575173"/>
            <a:ext cx="442360" cy="187177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楕円 321"/>
          <p:cNvSpPr/>
          <p:nvPr/>
        </p:nvSpPr>
        <p:spPr>
          <a:xfrm>
            <a:off x="7700410" y="2486515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324" name="直線コネクタ 323"/>
          <p:cNvCxnSpPr/>
          <p:nvPr/>
        </p:nvCxnSpPr>
        <p:spPr>
          <a:xfrm flipH="1" flipV="1">
            <a:off x="6194911" y="2706501"/>
            <a:ext cx="1121871" cy="66075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線コネクタ 324"/>
          <p:cNvCxnSpPr/>
          <p:nvPr/>
        </p:nvCxnSpPr>
        <p:spPr>
          <a:xfrm flipH="1">
            <a:off x="2656456" y="2707331"/>
            <a:ext cx="3571164" cy="226769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楕円 325"/>
          <p:cNvSpPr/>
          <p:nvPr/>
        </p:nvSpPr>
        <p:spPr>
          <a:xfrm>
            <a:off x="1658259" y="2481753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327" name="直線コネクタ 326"/>
          <p:cNvCxnSpPr/>
          <p:nvPr/>
        </p:nvCxnSpPr>
        <p:spPr>
          <a:xfrm flipH="1">
            <a:off x="1937869" y="2934100"/>
            <a:ext cx="718588" cy="394204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直線コネクタ 327"/>
          <p:cNvCxnSpPr/>
          <p:nvPr/>
        </p:nvCxnSpPr>
        <p:spPr>
          <a:xfrm flipH="1" flipV="1">
            <a:off x="1631868" y="2820715"/>
            <a:ext cx="329550" cy="507589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直線コネクタ 328"/>
          <p:cNvCxnSpPr>
            <a:endCxn id="326" idx="2"/>
          </p:cNvCxnSpPr>
          <p:nvPr/>
        </p:nvCxnSpPr>
        <p:spPr>
          <a:xfrm flipV="1">
            <a:off x="1631867" y="2570411"/>
            <a:ext cx="26392" cy="280085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テキスト ボックス 333"/>
          <p:cNvSpPr txBox="1"/>
          <p:nvPr/>
        </p:nvSpPr>
        <p:spPr>
          <a:xfrm>
            <a:off x="10498440" y="8497145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森ノ宮</a:t>
            </a:r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5" name="テキスト ボックス 334"/>
          <p:cNvSpPr txBox="1"/>
          <p:nvPr/>
        </p:nvSpPr>
        <p:spPr>
          <a:xfrm>
            <a:off x="7568235" y="1950903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桜ノ宮駅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1956320" y="2516160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659" y="6709201"/>
            <a:ext cx="913873" cy="754694"/>
          </a:xfrm>
          <a:prstGeom prst="rect">
            <a:avLst/>
          </a:prstGeom>
        </p:spPr>
      </p:pic>
      <p:cxnSp>
        <p:nvCxnSpPr>
          <p:cNvPr id="354" name="直線コネクタ 353"/>
          <p:cNvCxnSpPr>
            <a:endCxn id="326" idx="4"/>
          </p:cNvCxnSpPr>
          <p:nvPr/>
        </p:nvCxnSpPr>
        <p:spPr>
          <a:xfrm flipH="1" flipV="1">
            <a:off x="1746917" y="2659068"/>
            <a:ext cx="205036" cy="1131302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2" name="グループ化 341"/>
          <p:cNvGrpSpPr/>
          <p:nvPr/>
        </p:nvGrpSpPr>
        <p:grpSpPr>
          <a:xfrm>
            <a:off x="8759319" y="4742730"/>
            <a:ext cx="1942289" cy="1077218"/>
            <a:chOff x="3430489" y="5083774"/>
            <a:chExt cx="1942289" cy="1077218"/>
          </a:xfrm>
        </p:grpSpPr>
        <p:grpSp>
          <p:nvGrpSpPr>
            <p:cNvPr id="261" name="グループ化 260"/>
            <p:cNvGrpSpPr/>
            <p:nvPr/>
          </p:nvGrpSpPr>
          <p:grpSpPr>
            <a:xfrm>
              <a:off x="3430489" y="5083774"/>
              <a:ext cx="1942289" cy="1077218"/>
              <a:chOff x="649915" y="3814117"/>
              <a:chExt cx="1942289" cy="1077218"/>
            </a:xfrm>
          </p:grpSpPr>
          <p:sp>
            <p:nvSpPr>
              <p:cNvPr id="264" name="テキスト ボックス 263"/>
              <p:cNvSpPr txBox="1"/>
              <p:nvPr/>
            </p:nvSpPr>
            <p:spPr>
              <a:xfrm>
                <a:off x="649915" y="3814117"/>
                <a:ext cx="1942289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3</a:t>
                </a:r>
              </a:p>
              <a:p>
                <a:endPara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63" name="テキスト ボックス 262"/>
              <p:cNvSpPr txBox="1"/>
              <p:nvPr/>
            </p:nvSpPr>
            <p:spPr>
              <a:xfrm>
                <a:off x="821457" y="4329494"/>
                <a:ext cx="845943" cy="292388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3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天満橋</a:t>
                </a:r>
              </a:p>
            </p:txBody>
          </p:sp>
        </p:grpSp>
        <p:pic>
          <p:nvPicPr>
            <p:cNvPr id="337" name="図 3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8868" y="5395546"/>
              <a:ext cx="895877" cy="746564"/>
            </a:xfrm>
            <a:prstGeom prst="rect">
              <a:avLst/>
            </a:prstGeom>
          </p:spPr>
        </p:pic>
      </p:grpSp>
      <p:grpSp>
        <p:nvGrpSpPr>
          <p:cNvPr id="341" name="グループ化 340"/>
          <p:cNvGrpSpPr/>
          <p:nvPr/>
        </p:nvGrpSpPr>
        <p:grpSpPr>
          <a:xfrm>
            <a:off x="9367299" y="6956005"/>
            <a:ext cx="1953609" cy="1077218"/>
            <a:chOff x="3414182" y="3760268"/>
            <a:chExt cx="1953609" cy="1077218"/>
          </a:xfrm>
        </p:grpSpPr>
        <p:grpSp>
          <p:nvGrpSpPr>
            <p:cNvPr id="271" name="グループ化 270"/>
            <p:cNvGrpSpPr/>
            <p:nvPr/>
          </p:nvGrpSpPr>
          <p:grpSpPr>
            <a:xfrm>
              <a:off x="3414182" y="3760268"/>
              <a:ext cx="1953609" cy="1077218"/>
              <a:chOff x="2890267" y="3691153"/>
              <a:chExt cx="1857299" cy="1077218"/>
            </a:xfrm>
          </p:grpSpPr>
          <p:sp>
            <p:nvSpPr>
              <p:cNvPr id="274" name="テキスト ボックス 273"/>
              <p:cNvSpPr txBox="1"/>
              <p:nvPr/>
            </p:nvSpPr>
            <p:spPr>
              <a:xfrm>
                <a:off x="2890267" y="3691153"/>
                <a:ext cx="1857299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１</a:t>
                </a:r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73" name="テキスト ボックス 272"/>
              <p:cNvSpPr txBox="1"/>
              <p:nvPr/>
            </p:nvSpPr>
            <p:spPr>
              <a:xfrm>
                <a:off x="2957220" y="4147120"/>
                <a:ext cx="1083985" cy="492443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300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KKR</a:t>
                </a:r>
                <a:r>
                  <a:rPr kumimoji="1" lang="ja-JP" altLang="en-US" sz="1300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ホテル大阪</a:t>
                </a:r>
                <a:endPara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pic>
          <p:nvPicPr>
            <p:cNvPr id="338" name="図 3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2723" y="4059509"/>
              <a:ext cx="872022" cy="726685"/>
            </a:xfrm>
            <a:prstGeom prst="rect">
              <a:avLst/>
            </a:prstGeom>
          </p:spPr>
        </p:pic>
      </p:grpSp>
      <p:grpSp>
        <p:nvGrpSpPr>
          <p:cNvPr id="343" name="グループ化 342"/>
          <p:cNvGrpSpPr/>
          <p:nvPr/>
        </p:nvGrpSpPr>
        <p:grpSpPr>
          <a:xfrm>
            <a:off x="768421" y="3616175"/>
            <a:ext cx="1974779" cy="1094249"/>
            <a:chOff x="3411439" y="7735068"/>
            <a:chExt cx="1974779" cy="1094249"/>
          </a:xfrm>
        </p:grpSpPr>
        <p:grpSp>
          <p:nvGrpSpPr>
            <p:cNvPr id="266" name="グループ化 265"/>
            <p:cNvGrpSpPr/>
            <p:nvPr/>
          </p:nvGrpSpPr>
          <p:grpSpPr>
            <a:xfrm>
              <a:off x="3411439" y="7735068"/>
              <a:ext cx="1974779" cy="1094249"/>
              <a:chOff x="493464" y="7525875"/>
              <a:chExt cx="1974779" cy="1094249"/>
            </a:xfrm>
          </p:grpSpPr>
          <p:sp>
            <p:nvSpPr>
              <p:cNvPr id="269" name="テキスト ボックス 268"/>
              <p:cNvSpPr txBox="1"/>
              <p:nvPr/>
            </p:nvSpPr>
            <p:spPr>
              <a:xfrm>
                <a:off x="493464" y="7525875"/>
                <a:ext cx="1974779" cy="109424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68" name="テキスト ボックス 267"/>
              <p:cNvSpPr txBox="1"/>
              <p:nvPr/>
            </p:nvSpPr>
            <p:spPr>
              <a:xfrm>
                <a:off x="635459" y="7970668"/>
                <a:ext cx="845943" cy="492443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300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うめきた広場</a:t>
                </a:r>
                <a:endPara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pic>
          <p:nvPicPr>
            <p:cNvPr id="339" name="図 33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8993" y="8033223"/>
              <a:ext cx="915625" cy="763021"/>
            </a:xfrm>
            <a:prstGeom prst="rect">
              <a:avLst/>
            </a:prstGeom>
          </p:spPr>
        </p:pic>
      </p:grpSp>
      <p:grpSp>
        <p:nvGrpSpPr>
          <p:cNvPr id="353" name="グループ化 352"/>
          <p:cNvGrpSpPr/>
          <p:nvPr/>
        </p:nvGrpSpPr>
        <p:grpSpPr>
          <a:xfrm>
            <a:off x="8665369" y="2834777"/>
            <a:ext cx="1953609" cy="1077218"/>
            <a:chOff x="5114355" y="3564865"/>
            <a:chExt cx="1953609" cy="1077218"/>
          </a:xfrm>
        </p:grpSpPr>
        <p:grpSp>
          <p:nvGrpSpPr>
            <p:cNvPr id="348" name="グループ化 347"/>
            <p:cNvGrpSpPr/>
            <p:nvPr/>
          </p:nvGrpSpPr>
          <p:grpSpPr>
            <a:xfrm>
              <a:off x="5114355" y="3564865"/>
              <a:ext cx="1953609" cy="1077218"/>
              <a:chOff x="2890267" y="3691153"/>
              <a:chExt cx="1857299" cy="1077218"/>
            </a:xfrm>
          </p:grpSpPr>
          <p:sp>
            <p:nvSpPr>
              <p:cNvPr id="350" name="テキスト ボックス 349"/>
              <p:cNvSpPr txBox="1"/>
              <p:nvPr/>
            </p:nvSpPr>
            <p:spPr>
              <a:xfrm>
                <a:off x="2890267" y="3691153"/>
                <a:ext cx="1857299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</a:t>
                </a:r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51" name="テキスト ボックス 350"/>
              <p:cNvSpPr txBox="1"/>
              <p:nvPr/>
            </p:nvSpPr>
            <p:spPr>
              <a:xfrm>
                <a:off x="3017220" y="4191554"/>
                <a:ext cx="1083985" cy="292388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3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源八橋</a:t>
                </a:r>
              </a:p>
            </p:txBody>
          </p:sp>
        </p:grpSp>
        <p:pic>
          <p:nvPicPr>
            <p:cNvPr id="352" name="図 35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9270" y="3874826"/>
              <a:ext cx="869950" cy="718422"/>
            </a:xfrm>
            <a:prstGeom prst="rect">
              <a:avLst/>
            </a:prstGeom>
          </p:spPr>
        </p:pic>
      </p:grpSp>
      <p:cxnSp>
        <p:nvCxnSpPr>
          <p:cNvPr id="378" name="直線コネクタ 377"/>
          <p:cNvCxnSpPr/>
          <p:nvPr/>
        </p:nvCxnSpPr>
        <p:spPr>
          <a:xfrm flipH="1" flipV="1">
            <a:off x="7790785" y="2561468"/>
            <a:ext cx="870217" cy="811918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直線コネクタ 379"/>
          <p:cNvCxnSpPr>
            <a:stCxn id="264" idx="1"/>
            <a:endCxn id="318" idx="3"/>
          </p:cNvCxnSpPr>
          <p:nvPr/>
        </p:nvCxnSpPr>
        <p:spPr>
          <a:xfrm flipH="1">
            <a:off x="7223127" y="5281339"/>
            <a:ext cx="1536192" cy="812741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線コネクタ 386"/>
          <p:cNvCxnSpPr>
            <a:endCxn id="313" idx="7"/>
          </p:cNvCxnSpPr>
          <p:nvPr/>
        </p:nvCxnSpPr>
        <p:spPr>
          <a:xfrm flipV="1">
            <a:off x="6155564" y="6253003"/>
            <a:ext cx="442326" cy="909114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4" name="グループ化 343"/>
          <p:cNvGrpSpPr/>
          <p:nvPr/>
        </p:nvGrpSpPr>
        <p:grpSpPr>
          <a:xfrm>
            <a:off x="4245836" y="6580975"/>
            <a:ext cx="1949075" cy="1077218"/>
            <a:chOff x="-915399" y="4668127"/>
            <a:chExt cx="1949075" cy="1077218"/>
          </a:xfrm>
        </p:grpSpPr>
        <p:grpSp>
          <p:nvGrpSpPr>
            <p:cNvPr id="286" name="グループ化 285"/>
            <p:cNvGrpSpPr/>
            <p:nvPr/>
          </p:nvGrpSpPr>
          <p:grpSpPr>
            <a:xfrm>
              <a:off x="-915399" y="4668127"/>
              <a:ext cx="1949075" cy="1077218"/>
              <a:chOff x="547973" y="5731299"/>
              <a:chExt cx="1949075" cy="1077218"/>
            </a:xfrm>
          </p:grpSpPr>
          <p:sp>
            <p:nvSpPr>
              <p:cNvPr id="289" name="テキスト ボックス 288"/>
              <p:cNvSpPr txBox="1"/>
              <p:nvPr/>
            </p:nvSpPr>
            <p:spPr>
              <a:xfrm>
                <a:off x="552340" y="5731299"/>
                <a:ext cx="1944708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</a:t>
                </a: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88" name="テキスト ボックス 287"/>
              <p:cNvSpPr txBox="1"/>
              <p:nvPr/>
            </p:nvSpPr>
            <p:spPr>
              <a:xfrm>
                <a:off x="547973" y="6168910"/>
                <a:ext cx="985996" cy="492443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3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川の</a:t>
                </a:r>
                <a:r>
                  <a:rPr kumimoji="1" lang="ja-JP" altLang="en-US" sz="1300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駅</a:t>
                </a:r>
                <a:endParaRPr kumimoji="1" lang="en-US" altLang="ja-JP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13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はちけんや</a:t>
                </a:r>
              </a:p>
            </p:txBody>
          </p:sp>
        </p:grpSp>
        <p:pic>
          <p:nvPicPr>
            <p:cNvPr id="340" name="図 33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00" y="4992280"/>
              <a:ext cx="958940" cy="719361"/>
            </a:xfrm>
            <a:prstGeom prst="rect">
              <a:avLst/>
            </a:prstGeom>
          </p:spPr>
        </p:pic>
      </p:grpSp>
      <p:cxnSp>
        <p:nvCxnSpPr>
          <p:cNvPr id="391" name="直線コネクタ 390"/>
          <p:cNvCxnSpPr>
            <a:stCxn id="274" idx="2"/>
            <a:endCxn id="284" idx="3"/>
          </p:cNvCxnSpPr>
          <p:nvPr/>
        </p:nvCxnSpPr>
        <p:spPr>
          <a:xfrm flipH="1">
            <a:off x="9304609" y="8033223"/>
            <a:ext cx="1039495" cy="868460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9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51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岩坂　裕貴</dc:creator>
  <cp:lastModifiedBy>前田　世斗</cp:lastModifiedBy>
  <cp:revision>27</cp:revision>
  <dcterms:created xsi:type="dcterms:W3CDTF">2022-11-15T07:58:36Z</dcterms:created>
  <dcterms:modified xsi:type="dcterms:W3CDTF">2022-11-18T08:11:54Z</dcterms:modified>
</cp:coreProperties>
</file>