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280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74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67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18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19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76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4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75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9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6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8" r="3427"/>
          <a:stretch/>
        </p:blipFill>
        <p:spPr>
          <a:xfrm>
            <a:off x="128841" y="2066569"/>
            <a:ext cx="6600317" cy="7701876"/>
          </a:xfrm>
          <a:prstGeom prst="rect">
            <a:avLst/>
          </a:prstGeom>
          <a:ln w="38100" cmpd="sng">
            <a:solidFill>
              <a:srgbClr val="92D050"/>
            </a:solidFill>
            <a:prstDash val="solid"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28841" y="40990"/>
            <a:ext cx="6972098" cy="103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ビュースポットおおさかウォーキングコース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（泉佐野市・田尻町・泉南市）</a:t>
            </a:r>
          </a:p>
        </p:txBody>
      </p:sp>
      <p:sp>
        <p:nvSpPr>
          <p:cNvPr id="8" name="楕円 7"/>
          <p:cNvSpPr/>
          <p:nvPr/>
        </p:nvSpPr>
        <p:spPr>
          <a:xfrm>
            <a:off x="4580154" y="4393745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sp>
        <p:nvSpPr>
          <p:cNvPr id="11" name="楕円 10"/>
          <p:cNvSpPr/>
          <p:nvPr/>
        </p:nvSpPr>
        <p:spPr>
          <a:xfrm>
            <a:off x="6098476" y="305894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1363" y="9291900"/>
            <a:ext cx="907238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樽井駅</a:t>
            </a: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5732852" y="3247724"/>
            <a:ext cx="522691" cy="477256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822172" y="3433567"/>
            <a:ext cx="907238" cy="5598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りんくう</a:t>
            </a:r>
            <a:endParaRPr kumimoji="1" lang="en-US" altLang="ja-JP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タウン駅</a:t>
            </a:r>
          </a:p>
        </p:txBody>
      </p:sp>
      <p:sp>
        <p:nvSpPr>
          <p:cNvPr id="38" name="フリーフォーム 37"/>
          <p:cNvSpPr/>
          <p:nvPr/>
        </p:nvSpPr>
        <p:spPr>
          <a:xfrm>
            <a:off x="5236201" y="3713515"/>
            <a:ext cx="516899" cy="372471"/>
          </a:xfrm>
          <a:custGeom>
            <a:avLst/>
            <a:gdLst>
              <a:gd name="connsiteX0" fmla="*/ 431800 w 431800"/>
              <a:gd name="connsiteY0" fmla="*/ 0 h 311150"/>
              <a:gd name="connsiteX1" fmla="*/ 247650 w 431800"/>
              <a:gd name="connsiteY1" fmla="*/ 63500 h 311150"/>
              <a:gd name="connsiteX2" fmla="*/ 0 w 431800"/>
              <a:gd name="connsiteY2" fmla="*/ 311150 h 311150"/>
              <a:gd name="connsiteX3" fmla="*/ 0 w 431800"/>
              <a:gd name="connsiteY3" fmla="*/ 311150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311150">
                <a:moveTo>
                  <a:pt x="431800" y="0"/>
                </a:moveTo>
                <a:cubicBezTo>
                  <a:pt x="375708" y="5821"/>
                  <a:pt x="319617" y="11642"/>
                  <a:pt x="247650" y="63500"/>
                </a:cubicBezTo>
                <a:cubicBezTo>
                  <a:pt x="175683" y="115358"/>
                  <a:pt x="0" y="311150"/>
                  <a:pt x="0" y="311150"/>
                </a:cubicBezTo>
                <a:lnTo>
                  <a:pt x="0" y="311150"/>
                </a:lnTo>
              </a:path>
            </a:pathLst>
          </a:custGeom>
          <a:noFill/>
          <a:ln w="63500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flipH="1">
            <a:off x="3257550" y="4078403"/>
            <a:ext cx="1991351" cy="2093797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5075864" y="4151667"/>
            <a:ext cx="85100" cy="97755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253225" y="5089531"/>
            <a:ext cx="366400" cy="368344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楕円 8"/>
          <p:cNvSpPr/>
          <p:nvPr/>
        </p:nvSpPr>
        <p:spPr>
          <a:xfrm>
            <a:off x="4423693" y="5369218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52" name="直線コネクタ 51"/>
          <p:cNvCxnSpPr/>
          <p:nvPr/>
        </p:nvCxnSpPr>
        <p:spPr>
          <a:xfrm>
            <a:off x="4405112" y="5234310"/>
            <a:ext cx="107238" cy="128948"/>
          </a:xfrm>
          <a:prstGeom prst="line">
            <a:avLst/>
          </a:prstGeom>
          <a:ln w="63500"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フリーフォーム 53"/>
          <p:cNvSpPr/>
          <p:nvPr/>
        </p:nvSpPr>
        <p:spPr>
          <a:xfrm>
            <a:off x="2430780" y="6149340"/>
            <a:ext cx="861060" cy="922020"/>
          </a:xfrm>
          <a:custGeom>
            <a:avLst/>
            <a:gdLst>
              <a:gd name="connsiteX0" fmla="*/ 861060 w 861060"/>
              <a:gd name="connsiteY0" fmla="*/ 0 h 922020"/>
              <a:gd name="connsiteX1" fmla="*/ 662940 w 861060"/>
              <a:gd name="connsiteY1" fmla="*/ 106680 h 922020"/>
              <a:gd name="connsiteX2" fmla="*/ 441960 w 861060"/>
              <a:gd name="connsiteY2" fmla="*/ 266700 h 922020"/>
              <a:gd name="connsiteX3" fmla="*/ 0 w 861060"/>
              <a:gd name="connsiteY3" fmla="*/ 922020 h 92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1060" h="922020">
                <a:moveTo>
                  <a:pt x="861060" y="0"/>
                </a:moveTo>
                <a:cubicBezTo>
                  <a:pt x="796925" y="31115"/>
                  <a:pt x="732790" y="62230"/>
                  <a:pt x="662940" y="106680"/>
                </a:cubicBezTo>
                <a:cubicBezTo>
                  <a:pt x="593090" y="151130"/>
                  <a:pt x="552450" y="130810"/>
                  <a:pt x="441960" y="266700"/>
                </a:cubicBezTo>
                <a:cubicBezTo>
                  <a:pt x="331470" y="402590"/>
                  <a:pt x="165735" y="662305"/>
                  <a:pt x="0" y="92202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コネクタ 55"/>
          <p:cNvCxnSpPr/>
          <p:nvPr/>
        </p:nvCxnSpPr>
        <p:spPr>
          <a:xfrm flipH="1">
            <a:off x="1188720" y="7052310"/>
            <a:ext cx="1257935" cy="129159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楕円 9"/>
          <p:cNvSpPr/>
          <p:nvPr/>
        </p:nvSpPr>
        <p:spPr>
          <a:xfrm>
            <a:off x="1011405" y="8166585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3572592" y="5747105"/>
            <a:ext cx="85100" cy="97755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2543892" y="6772275"/>
            <a:ext cx="75483" cy="111742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1248602" y="8166585"/>
            <a:ext cx="117433" cy="144528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グループ化 75"/>
          <p:cNvGrpSpPr/>
          <p:nvPr/>
        </p:nvGrpSpPr>
        <p:grpSpPr>
          <a:xfrm>
            <a:off x="3171343" y="1117842"/>
            <a:ext cx="3929848" cy="798808"/>
            <a:chOff x="3171343" y="1067042"/>
            <a:chExt cx="3929848" cy="798808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3745862" y="1067042"/>
              <a:ext cx="3355329" cy="798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　チェックイン地点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3000"/>
                </a:lnSpc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推奨ウォーキングコース</a:t>
              </a:r>
            </a:p>
          </p:txBody>
        </p:sp>
        <p:cxnSp>
          <p:nvCxnSpPr>
            <p:cNvPr id="72" name="直線コネクタ 71"/>
            <p:cNvCxnSpPr/>
            <p:nvPr/>
          </p:nvCxnSpPr>
          <p:spPr>
            <a:xfrm flipH="1">
              <a:off x="3171343" y="1686063"/>
              <a:ext cx="566113" cy="0"/>
            </a:xfrm>
            <a:prstGeom prst="line">
              <a:avLst/>
            </a:prstGeom>
            <a:ln w="63500" cmpd="sng">
              <a:solidFill>
                <a:srgbClr val="00B0F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楕円 74"/>
            <p:cNvSpPr/>
            <p:nvPr/>
          </p:nvSpPr>
          <p:spPr>
            <a:xfrm>
              <a:off x="3291840" y="1194137"/>
              <a:ext cx="291951" cy="29195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89"/>
            </a:p>
          </p:txBody>
        </p:sp>
      </p:grpSp>
      <p:cxnSp>
        <p:nvCxnSpPr>
          <p:cNvPr id="78" name="直線コネクタ 77"/>
          <p:cNvCxnSpPr/>
          <p:nvPr/>
        </p:nvCxnSpPr>
        <p:spPr>
          <a:xfrm flipH="1" flipV="1">
            <a:off x="4068997" y="2886718"/>
            <a:ext cx="1933909" cy="242476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グループ化 83"/>
          <p:cNvGrpSpPr/>
          <p:nvPr/>
        </p:nvGrpSpPr>
        <p:grpSpPr>
          <a:xfrm>
            <a:off x="1930148" y="2263694"/>
            <a:ext cx="2480239" cy="1222712"/>
            <a:chOff x="1930148" y="2263694"/>
            <a:chExt cx="2480239" cy="1222712"/>
          </a:xfrm>
        </p:grpSpPr>
        <p:sp>
          <p:nvSpPr>
            <p:cNvPr id="80" name="正方形/長方形 79"/>
            <p:cNvSpPr/>
            <p:nvPr/>
          </p:nvSpPr>
          <p:spPr>
            <a:xfrm>
              <a:off x="1930400" y="2263694"/>
              <a:ext cx="2471067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１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82" name="図 8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41"/>
            <a:stretch/>
          </p:blipFill>
          <p:spPr>
            <a:xfrm rot="10800000">
              <a:off x="3411660" y="2696109"/>
              <a:ext cx="932430" cy="724197"/>
            </a:xfrm>
            <a:prstGeom prst="rect">
              <a:avLst/>
            </a:prstGeom>
          </p:spPr>
        </p:pic>
        <p:sp>
          <p:nvSpPr>
            <p:cNvPr id="83" name="テキスト ボックス 82"/>
            <p:cNvSpPr txBox="1"/>
            <p:nvPr/>
          </p:nvSpPr>
          <p:spPr>
            <a:xfrm>
              <a:off x="1930148" y="2794349"/>
              <a:ext cx="1653644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スターゲイトホテル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関西エアポート</a:t>
              </a:r>
              <a:endParaRPr kumimoji="1"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96" name="直線コネクタ 95"/>
          <p:cNvCxnSpPr/>
          <p:nvPr/>
        </p:nvCxnSpPr>
        <p:spPr>
          <a:xfrm flipH="1" flipV="1">
            <a:off x="3116703" y="4472233"/>
            <a:ext cx="1395647" cy="10732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グループ化 96"/>
          <p:cNvGrpSpPr/>
          <p:nvPr/>
        </p:nvGrpSpPr>
        <p:grpSpPr>
          <a:xfrm>
            <a:off x="1222457" y="3734052"/>
            <a:ext cx="2210478" cy="1222712"/>
            <a:chOff x="1222457" y="3734052"/>
            <a:chExt cx="2210478" cy="1222712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1222457" y="3734052"/>
              <a:ext cx="2210478" cy="1222712"/>
              <a:chOff x="2199909" y="2263694"/>
              <a:chExt cx="2210478" cy="1222712"/>
            </a:xfrm>
          </p:grpSpPr>
          <p:sp>
            <p:nvSpPr>
              <p:cNvPr id="86" name="正方形/長方形 85"/>
              <p:cNvSpPr/>
              <p:nvPr/>
            </p:nvSpPr>
            <p:spPr>
              <a:xfrm>
                <a:off x="2200161" y="2263694"/>
                <a:ext cx="2201306" cy="1222712"/>
              </a:xfrm>
              <a:prstGeom prst="rect">
                <a:avLst/>
              </a:prstGeom>
              <a:solidFill>
                <a:schemeClr val="bg1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テキスト ボックス 86"/>
              <p:cNvSpPr txBox="1"/>
              <p:nvPr/>
            </p:nvSpPr>
            <p:spPr>
              <a:xfrm>
                <a:off x="2240410" y="2291978"/>
                <a:ext cx="2169977" cy="338554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２</a:t>
                </a:r>
                <a:endParaRPr kumimoji="1" lang="en-US" altLang="ja-JP" sz="1600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2199909" y="2827657"/>
                <a:ext cx="1379905" cy="492443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りんくう公</a:t>
                </a:r>
                <a:r>
                  <a:rPr kumimoji="1" lang="ja-JP" altLang="en-US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園</a:t>
                </a:r>
                <a:endParaRPr kumimoji="1" lang="en-US" altLang="ja-JP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3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第１駐車場付近</a:t>
                </a:r>
                <a:endParaRPr kumimoji="1" lang="en-US" altLang="ja-JP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pic>
          <p:nvPicPr>
            <p:cNvPr id="90" name="図 8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699" r="22578"/>
            <a:stretch/>
          </p:blipFill>
          <p:spPr>
            <a:xfrm>
              <a:off x="2485056" y="4249422"/>
              <a:ext cx="889801" cy="653566"/>
            </a:xfrm>
            <a:prstGeom prst="rect">
              <a:avLst/>
            </a:prstGeom>
          </p:spPr>
        </p:pic>
      </p:grpSp>
      <p:cxnSp>
        <p:nvCxnSpPr>
          <p:cNvPr id="106" name="直線コネクタ 105"/>
          <p:cNvCxnSpPr/>
          <p:nvPr/>
        </p:nvCxnSpPr>
        <p:spPr>
          <a:xfrm>
            <a:off x="4580155" y="5606095"/>
            <a:ext cx="297349" cy="603653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/>
          <p:cNvGrpSpPr/>
          <p:nvPr/>
        </p:nvGrpSpPr>
        <p:grpSpPr>
          <a:xfrm>
            <a:off x="4055977" y="6079315"/>
            <a:ext cx="2210226" cy="1222712"/>
            <a:chOff x="2200161" y="2263694"/>
            <a:chExt cx="2210226" cy="1222712"/>
          </a:xfrm>
        </p:grpSpPr>
        <p:sp>
          <p:nvSpPr>
            <p:cNvPr id="92" name="正方形/長方形 91"/>
            <p:cNvSpPr/>
            <p:nvPr/>
          </p:nvSpPr>
          <p:spPr>
            <a:xfrm>
              <a:off x="2200161" y="2263694"/>
              <a:ext cx="2201306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３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331736" y="2916395"/>
              <a:ext cx="1379905" cy="29238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田尻漁港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100" name="図 9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144" y="6565482"/>
            <a:ext cx="1019937" cy="679958"/>
          </a:xfrm>
          <a:prstGeom prst="rect">
            <a:avLst/>
          </a:prstGeom>
        </p:spPr>
      </p:pic>
      <p:cxnSp>
        <p:nvCxnSpPr>
          <p:cNvPr id="108" name="直線コネクタ 107"/>
          <p:cNvCxnSpPr/>
          <p:nvPr/>
        </p:nvCxnSpPr>
        <p:spPr>
          <a:xfrm flipH="1" flipV="1">
            <a:off x="1262958" y="8343900"/>
            <a:ext cx="1029096" cy="34476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グループ化 100"/>
          <p:cNvGrpSpPr/>
          <p:nvPr/>
        </p:nvGrpSpPr>
        <p:grpSpPr>
          <a:xfrm>
            <a:off x="2159311" y="8077309"/>
            <a:ext cx="2806038" cy="1222712"/>
            <a:chOff x="2198993" y="2263694"/>
            <a:chExt cx="2806038" cy="1222712"/>
          </a:xfrm>
        </p:grpSpPr>
        <p:sp>
          <p:nvSpPr>
            <p:cNvPr id="102" name="正方形/長方形 101"/>
            <p:cNvSpPr/>
            <p:nvPr/>
          </p:nvSpPr>
          <p:spPr>
            <a:xfrm>
              <a:off x="2200161" y="2263694"/>
              <a:ext cx="2804870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４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2198993" y="2802880"/>
              <a:ext cx="1909685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泉南ロングパーク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メモリーズツリー展望台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111" name="図 1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05"/>
          <a:stretch/>
        </p:blipFill>
        <p:spPr>
          <a:xfrm>
            <a:off x="3984457" y="8492362"/>
            <a:ext cx="941494" cy="75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6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48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　世斗</dc:creator>
  <cp:lastModifiedBy>前田　世斗</cp:lastModifiedBy>
  <cp:revision>12</cp:revision>
  <dcterms:created xsi:type="dcterms:W3CDTF">2022-11-15T07:52:38Z</dcterms:created>
  <dcterms:modified xsi:type="dcterms:W3CDTF">2022-11-18T08:11:30Z</dcterms:modified>
</cp:coreProperties>
</file>