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2280" y="66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9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743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677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18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19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76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31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14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751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92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969DF-1722-4BE4-81E5-D1034E3BAF3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CA625-825E-4C7A-A9E7-A6101DBB26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56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0"/>
          <a:stretch/>
        </p:blipFill>
        <p:spPr>
          <a:xfrm>
            <a:off x="128841" y="2177682"/>
            <a:ext cx="6608818" cy="7593456"/>
          </a:xfrm>
          <a:prstGeom prst="rect">
            <a:avLst/>
          </a:prstGeom>
          <a:ln w="38100">
            <a:solidFill>
              <a:srgbClr val="92D050"/>
            </a:solidFill>
          </a:ln>
        </p:spPr>
      </p:pic>
      <p:sp>
        <p:nvSpPr>
          <p:cNvPr id="5" name="テキスト ボックス 4"/>
          <p:cNvSpPr txBox="1"/>
          <p:nvPr/>
        </p:nvSpPr>
        <p:spPr>
          <a:xfrm>
            <a:off x="187679" y="177936"/>
            <a:ext cx="6972098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ビュースポットおおさかウォーキングコース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4000"/>
              </a:lnSpc>
            </a:pPr>
            <a:r>
              <a:rPr kumimoji="1"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（堺市堺区・北区）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楕円 7"/>
          <p:cNvSpPr/>
          <p:nvPr/>
        </p:nvSpPr>
        <p:spPr>
          <a:xfrm>
            <a:off x="4177675" y="4127663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67" name="直線コネクタ 66"/>
          <p:cNvCxnSpPr>
            <a:stCxn id="21" idx="2"/>
          </p:cNvCxnSpPr>
          <p:nvPr/>
        </p:nvCxnSpPr>
        <p:spPr>
          <a:xfrm>
            <a:off x="1327391" y="2780235"/>
            <a:ext cx="32775" cy="66957"/>
          </a:xfrm>
          <a:prstGeom prst="line">
            <a:avLst/>
          </a:prstGeom>
          <a:ln w="63500" cmpd="sng">
            <a:solidFill>
              <a:srgbClr val="00B0F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 flipH="1" flipV="1">
            <a:off x="5128603" y="8752427"/>
            <a:ext cx="959472" cy="109634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グループ化 83"/>
          <p:cNvGrpSpPr/>
          <p:nvPr/>
        </p:nvGrpSpPr>
        <p:grpSpPr>
          <a:xfrm>
            <a:off x="548897" y="3949498"/>
            <a:ext cx="2210226" cy="1222712"/>
            <a:chOff x="2200161" y="2263694"/>
            <a:chExt cx="2210226" cy="1222712"/>
          </a:xfrm>
        </p:grpSpPr>
        <p:sp>
          <p:nvSpPr>
            <p:cNvPr id="80" name="正方形/長方形 79"/>
            <p:cNvSpPr/>
            <p:nvPr/>
          </p:nvSpPr>
          <p:spPr>
            <a:xfrm>
              <a:off x="2200161" y="2263694"/>
              <a:ext cx="2201306" cy="1222712"/>
            </a:xfrm>
            <a:prstGeom prst="rect">
              <a:avLst/>
            </a:prstGeom>
            <a:solidFill>
              <a:schemeClr val="bg1"/>
            </a:solidFill>
            <a:ln w="349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2240410" y="2291978"/>
              <a:ext cx="2169977" cy="33855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 １</a:t>
              </a:r>
              <a:endParaRPr kumimoji="1" lang="en-US" altLang="ja-JP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2286416" y="2889942"/>
              <a:ext cx="1379905" cy="29238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旧堺燈台前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cxnSp>
        <p:nvCxnSpPr>
          <p:cNvPr id="96" name="直線コネクタ 95"/>
          <p:cNvCxnSpPr/>
          <p:nvPr/>
        </p:nvCxnSpPr>
        <p:spPr>
          <a:xfrm flipH="1" flipV="1">
            <a:off x="746454" y="2525059"/>
            <a:ext cx="445868" cy="1316612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グループ化 84"/>
          <p:cNvGrpSpPr/>
          <p:nvPr/>
        </p:nvGrpSpPr>
        <p:grpSpPr>
          <a:xfrm>
            <a:off x="1956273" y="5646065"/>
            <a:ext cx="2210226" cy="1222712"/>
            <a:chOff x="2200161" y="2263694"/>
            <a:chExt cx="2210226" cy="1222712"/>
          </a:xfrm>
        </p:grpSpPr>
        <p:sp>
          <p:nvSpPr>
            <p:cNvPr id="86" name="正方形/長方形 85"/>
            <p:cNvSpPr/>
            <p:nvPr/>
          </p:nvSpPr>
          <p:spPr>
            <a:xfrm>
              <a:off x="2200161" y="2263694"/>
              <a:ext cx="2201306" cy="1222712"/>
            </a:xfrm>
            <a:prstGeom prst="rect">
              <a:avLst/>
            </a:prstGeom>
            <a:solidFill>
              <a:schemeClr val="bg1"/>
            </a:solidFill>
            <a:ln w="349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2240410" y="2291978"/>
              <a:ext cx="2169977" cy="33855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 ２</a:t>
              </a:r>
              <a:endParaRPr kumimoji="1" lang="en-US" altLang="ja-JP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2286912" y="2836897"/>
              <a:ext cx="1379905" cy="492443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堺市</a:t>
              </a:r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役所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展望ロビー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cxnSp>
        <p:nvCxnSpPr>
          <p:cNvPr id="106" name="直線コネクタ 105"/>
          <p:cNvCxnSpPr/>
          <p:nvPr/>
        </p:nvCxnSpPr>
        <p:spPr>
          <a:xfrm flipH="1">
            <a:off x="3185493" y="4311328"/>
            <a:ext cx="1002717" cy="1273395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/>
          <p:cNvGrpSpPr/>
          <p:nvPr/>
        </p:nvGrpSpPr>
        <p:grpSpPr>
          <a:xfrm>
            <a:off x="3072562" y="7888775"/>
            <a:ext cx="2210226" cy="1222712"/>
            <a:chOff x="2200161" y="2263694"/>
            <a:chExt cx="2210226" cy="1222712"/>
          </a:xfrm>
        </p:grpSpPr>
        <p:sp>
          <p:nvSpPr>
            <p:cNvPr id="92" name="正方形/長方形 91"/>
            <p:cNvSpPr/>
            <p:nvPr/>
          </p:nvSpPr>
          <p:spPr>
            <a:xfrm>
              <a:off x="2200161" y="2263694"/>
              <a:ext cx="2201306" cy="1222712"/>
            </a:xfrm>
            <a:prstGeom prst="rect">
              <a:avLst/>
            </a:prstGeom>
            <a:solidFill>
              <a:schemeClr val="bg1"/>
            </a:solidFill>
            <a:ln w="349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2240410" y="2291978"/>
              <a:ext cx="2169977" cy="33855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 ３</a:t>
              </a:r>
              <a:endParaRPr kumimoji="1" lang="en-US" altLang="ja-JP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2319280" y="2761681"/>
              <a:ext cx="1379905" cy="492443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ニサンザイ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古墳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53" name="テキスト ボックス 52"/>
          <p:cNvSpPr txBox="1"/>
          <p:nvPr/>
        </p:nvSpPr>
        <p:spPr>
          <a:xfrm>
            <a:off x="4164181" y="3631842"/>
            <a:ext cx="907238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堺東駅</a:t>
            </a:r>
            <a:endParaRPr kumimoji="1" lang="ja-JP" altLang="en-US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フリーフォーム 20"/>
          <p:cNvSpPr/>
          <p:nvPr/>
        </p:nvSpPr>
        <p:spPr>
          <a:xfrm>
            <a:off x="765416" y="2446860"/>
            <a:ext cx="619125" cy="428625"/>
          </a:xfrm>
          <a:custGeom>
            <a:avLst/>
            <a:gdLst>
              <a:gd name="connsiteX0" fmla="*/ 0 w 619125"/>
              <a:gd name="connsiteY0" fmla="*/ 0 h 428625"/>
              <a:gd name="connsiteX1" fmla="*/ 381000 w 619125"/>
              <a:gd name="connsiteY1" fmla="*/ 123825 h 428625"/>
              <a:gd name="connsiteX2" fmla="*/ 561975 w 619125"/>
              <a:gd name="connsiteY2" fmla="*/ 333375 h 428625"/>
              <a:gd name="connsiteX3" fmla="*/ 619125 w 619125"/>
              <a:gd name="connsiteY3" fmla="*/ 428625 h 428625"/>
              <a:gd name="connsiteX4" fmla="*/ 619125 w 619125"/>
              <a:gd name="connsiteY4" fmla="*/ 428625 h 42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9125" h="428625">
                <a:moveTo>
                  <a:pt x="0" y="0"/>
                </a:moveTo>
                <a:cubicBezTo>
                  <a:pt x="143669" y="34131"/>
                  <a:pt x="287338" y="68263"/>
                  <a:pt x="381000" y="123825"/>
                </a:cubicBezTo>
                <a:cubicBezTo>
                  <a:pt x="474662" y="179387"/>
                  <a:pt x="522288" y="282575"/>
                  <a:pt x="561975" y="333375"/>
                </a:cubicBezTo>
                <a:cubicBezTo>
                  <a:pt x="601662" y="384175"/>
                  <a:pt x="619125" y="428625"/>
                  <a:pt x="619125" y="428625"/>
                </a:cubicBezTo>
                <a:lnTo>
                  <a:pt x="619125" y="428625"/>
                </a:lnTo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612076" y="2347744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23" name="直線コネクタ 22"/>
          <p:cNvCxnSpPr/>
          <p:nvPr/>
        </p:nvCxnSpPr>
        <p:spPr>
          <a:xfrm flipV="1">
            <a:off x="1352550" y="2689748"/>
            <a:ext cx="361950" cy="197539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1685925" y="2693479"/>
            <a:ext cx="847725" cy="457828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928835" y="2452099"/>
            <a:ext cx="907238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堺市駅</a:t>
            </a:r>
            <a:endParaRPr kumimoji="1" lang="ja-JP" altLang="en-US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70" name="直線コネクタ 69"/>
          <p:cNvCxnSpPr/>
          <p:nvPr/>
        </p:nvCxnSpPr>
        <p:spPr>
          <a:xfrm>
            <a:off x="2505837" y="3128803"/>
            <a:ext cx="748151" cy="624837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3253988" y="3746325"/>
            <a:ext cx="591080" cy="565003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3816921" y="4296568"/>
            <a:ext cx="538069" cy="72232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 flipH="1">
            <a:off x="4266332" y="4366556"/>
            <a:ext cx="54218" cy="107327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/>
          <p:nvPr/>
        </p:nvCxnSpPr>
        <p:spPr>
          <a:xfrm flipH="1" flipV="1">
            <a:off x="4266332" y="4439904"/>
            <a:ext cx="216769" cy="87349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フリーフォーム 43"/>
          <p:cNvSpPr/>
          <p:nvPr/>
        </p:nvSpPr>
        <p:spPr>
          <a:xfrm>
            <a:off x="4464050" y="4495800"/>
            <a:ext cx="590550" cy="666750"/>
          </a:xfrm>
          <a:custGeom>
            <a:avLst/>
            <a:gdLst>
              <a:gd name="connsiteX0" fmla="*/ 0 w 590550"/>
              <a:gd name="connsiteY0" fmla="*/ 0 h 666750"/>
              <a:gd name="connsiteX1" fmla="*/ 50800 w 590550"/>
              <a:gd name="connsiteY1" fmla="*/ 101600 h 666750"/>
              <a:gd name="connsiteX2" fmla="*/ 177800 w 590550"/>
              <a:gd name="connsiteY2" fmla="*/ 158750 h 666750"/>
              <a:gd name="connsiteX3" fmla="*/ 330200 w 590550"/>
              <a:gd name="connsiteY3" fmla="*/ 234950 h 666750"/>
              <a:gd name="connsiteX4" fmla="*/ 508000 w 590550"/>
              <a:gd name="connsiteY4" fmla="*/ 406400 h 666750"/>
              <a:gd name="connsiteX5" fmla="*/ 590550 w 590550"/>
              <a:gd name="connsiteY5" fmla="*/ 66675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0550" h="666750">
                <a:moveTo>
                  <a:pt x="0" y="0"/>
                </a:moveTo>
                <a:cubicBezTo>
                  <a:pt x="10583" y="37571"/>
                  <a:pt x="21167" y="75142"/>
                  <a:pt x="50800" y="101600"/>
                </a:cubicBezTo>
                <a:cubicBezTo>
                  <a:pt x="80433" y="128058"/>
                  <a:pt x="131233" y="136525"/>
                  <a:pt x="177800" y="158750"/>
                </a:cubicBezTo>
                <a:cubicBezTo>
                  <a:pt x="224367" y="180975"/>
                  <a:pt x="275167" y="193675"/>
                  <a:pt x="330200" y="234950"/>
                </a:cubicBezTo>
                <a:cubicBezTo>
                  <a:pt x="385233" y="276225"/>
                  <a:pt x="464608" y="334433"/>
                  <a:pt x="508000" y="406400"/>
                </a:cubicBezTo>
                <a:cubicBezTo>
                  <a:pt x="551392" y="478367"/>
                  <a:pt x="570971" y="572558"/>
                  <a:pt x="590550" y="666750"/>
                </a:cubicBezTo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フリーフォーム 45"/>
          <p:cNvSpPr/>
          <p:nvPr/>
        </p:nvSpPr>
        <p:spPr>
          <a:xfrm>
            <a:off x="5038337" y="5128022"/>
            <a:ext cx="533400" cy="450850"/>
          </a:xfrm>
          <a:custGeom>
            <a:avLst/>
            <a:gdLst>
              <a:gd name="connsiteX0" fmla="*/ 0 w 514350"/>
              <a:gd name="connsiteY0" fmla="*/ 0 h 469900"/>
              <a:gd name="connsiteX1" fmla="*/ 171450 w 514350"/>
              <a:gd name="connsiteY1" fmla="*/ 152400 h 469900"/>
              <a:gd name="connsiteX2" fmla="*/ 514350 w 514350"/>
              <a:gd name="connsiteY2" fmla="*/ 469900 h 469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4350" h="469900">
                <a:moveTo>
                  <a:pt x="0" y="0"/>
                </a:moveTo>
                <a:cubicBezTo>
                  <a:pt x="42862" y="37041"/>
                  <a:pt x="85725" y="74083"/>
                  <a:pt x="171450" y="152400"/>
                </a:cubicBezTo>
                <a:cubicBezTo>
                  <a:pt x="257175" y="230717"/>
                  <a:pt x="385762" y="350308"/>
                  <a:pt x="514350" y="469900"/>
                </a:cubicBezTo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フリーフォーム 46"/>
          <p:cNvSpPr/>
          <p:nvPr/>
        </p:nvSpPr>
        <p:spPr>
          <a:xfrm>
            <a:off x="5553075" y="5568440"/>
            <a:ext cx="279400" cy="215900"/>
          </a:xfrm>
          <a:custGeom>
            <a:avLst/>
            <a:gdLst>
              <a:gd name="connsiteX0" fmla="*/ 0 w 279400"/>
              <a:gd name="connsiteY0" fmla="*/ 0 h 215900"/>
              <a:gd name="connsiteX1" fmla="*/ 152400 w 279400"/>
              <a:gd name="connsiteY1" fmla="*/ 69850 h 215900"/>
              <a:gd name="connsiteX2" fmla="*/ 279400 w 279400"/>
              <a:gd name="connsiteY2" fmla="*/ 215900 h 215900"/>
              <a:gd name="connsiteX3" fmla="*/ 279400 w 279400"/>
              <a:gd name="connsiteY3" fmla="*/ 215900 h 21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400" h="215900">
                <a:moveTo>
                  <a:pt x="0" y="0"/>
                </a:moveTo>
                <a:cubicBezTo>
                  <a:pt x="52916" y="16933"/>
                  <a:pt x="105833" y="33867"/>
                  <a:pt x="152400" y="69850"/>
                </a:cubicBezTo>
                <a:cubicBezTo>
                  <a:pt x="198967" y="105833"/>
                  <a:pt x="279400" y="215900"/>
                  <a:pt x="279400" y="215900"/>
                </a:cubicBezTo>
                <a:lnTo>
                  <a:pt x="279400" y="215900"/>
                </a:lnTo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0" name="直線コネクタ 49"/>
          <p:cNvCxnSpPr/>
          <p:nvPr/>
        </p:nvCxnSpPr>
        <p:spPr>
          <a:xfrm flipH="1">
            <a:off x="5701105" y="5746008"/>
            <a:ext cx="125448" cy="236895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フリーフォーム 56"/>
          <p:cNvSpPr/>
          <p:nvPr/>
        </p:nvSpPr>
        <p:spPr>
          <a:xfrm>
            <a:off x="5699760" y="5951220"/>
            <a:ext cx="518160" cy="1455420"/>
          </a:xfrm>
          <a:custGeom>
            <a:avLst/>
            <a:gdLst>
              <a:gd name="connsiteX0" fmla="*/ 0 w 518160"/>
              <a:gd name="connsiteY0" fmla="*/ 0 h 1455420"/>
              <a:gd name="connsiteX1" fmla="*/ 91440 w 518160"/>
              <a:gd name="connsiteY1" fmla="*/ 236220 h 1455420"/>
              <a:gd name="connsiteX2" fmla="*/ 266700 w 518160"/>
              <a:gd name="connsiteY2" fmla="*/ 914400 h 1455420"/>
              <a:gd name="connsiteX3" fmla="*/ 350520 w 518160"/>
              <a:gd name="connsiteY3" fmla="*/ 1211580 h 1455420"/>
              <a:gd name="connsiteX4" fmla="*/ 518160 w 518160"/>
              <a:gd name="connsiteY4" fmla="*/ 1455420 h 1455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8160" h="1455420">
                <a:moveTo>
                  <a:pt x="0" y="0"/>
                </a:moveTo>
                <a:cubicBezTo>
                  <a:pt x="23495" y="41910"/>
                  <a:pt x="46990" y="83820"/>
                  <a:pt x="91440" y="236220"/>
                </a:cubicBezTo>
                <a:cubicBezTo>
                  <a:pt x="135890" y="388620"/>
                  <a:pt x="223520" y="751840"/>
                  <a:pt x="266700" y="914400"/>
                </a:cubicBezTo>
                <a:cubicBezTo>
                  <a:pt x="309880" y="1076960"/>
                  <a:pt x="308610" y="1121410"/>
                  <a:pt x="350520" y="1211580"/>
                </a:cubicBezTo>
                <a:cubicBezTo>
                  <a:pt x="392430" y="1301750"/>
                  <a:pt x="455295" y="1378585"/>
                  <a:pt x="518160" y="1455420"/>
                </a:cubicBezTo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9" name="直線コネクタ 58"/>
          <p:cNvCxnSpPr/>
          <p:nvPr/>
        </p:nvCxnSpPr>
        <p:spPr>
          <a:xfrm>
            <a:off x="6208999" y="7391689"/>
            <a:ext cx="322409" cy="85981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6379124" y="8235863"/>
            <a:ext cx="173736" cy="155662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/>
          <p:nvPr/>
        </p:nvCxnSpPr>
        <p:spPr>
          <a:xfrm flipH="1" flipV="1">
            <a:off x="6345799" y="8386762"/>
            <a:ext cx="143206" cy="145267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 flipH="1">
            <a:off x="6273908" y="8510597"/>
            <a:ext cx="234790" cy="20474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コネクタ 116"/>
          <p:cNvCxnSpPr/>
          <p:nvPr/>
        </p:nvCxnSpPr>
        <p:spPr>
          <a:xfrm flipH="1">
            <a:off x="6244244" y="8701410"/>
            <a:ext cx="35494" cy="102035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楕円 9"/>
          <p:cNvSpPr/>
          <p:nvPr/>
        </p:nvSpPr>
        <p:spPr>
          <a:xfrm>
            <a:off x="6129262" y="8784646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130" name="直線コネクタ 129"/>
          <p:cNvCxnSpPr/>
          <p:nvPr/>
        </p:nvCxnSpPr>
        <p:spPr>
          <a:xfrm flipH="1" flipV="1">
            <a:off x="2728026" y="3303845"/>
            <a:ext cx="171339" cy="141989"/>
          </a:xfrm>
          <a:prstGeom prst="line">
            <a:avLst/>
          </a:prstGeom>
          <a:ln w="63500">
            <a:solidFill>
              <a:srgbClr val="00B0F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/>
          <p:cNvCxnSpPr/>
          <p:nvPr/>
        </p:nvCxnSpPr>
        <p:spPr>
          <a:xfrm flipH="1" flipV="1">
            <a:off x="3673728" y="4152634"/>
            <a:ext cx="143193" cy="150404"/>
          </a:xfrm>
          <a:prstGeom prst="line">
            <a:avLst/>
          </a:prstGeom>
          <a:ln w="63500">
            <a:solidFill>
              <a:srgbClr val="00B0F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/>
          <p:nvPr/>
        </p:nvCxnSpPr>
        <p:spPr>
          <a:xfrm flipH="1" flipV="1">
            <a:off x="5911962" y="6616292"/>
            <a:ext cx="45426" cy="172357"/>
          </a:xfrm>
          <a:prstGeom prst="line">
            <a:avLst/>
          </a:prstGeom>
          <a:ln w="63500">
            <a:solidFill>
              <a:srgbClr val="00B0F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 flipH="1" flipV="1">
            <a:off x="5305037" y="5353447"/>
            <a:ext cx="150337" cy="150404"/>
          </a:xfrm>
          <a:prstGeom prst="line">
            <a:avLst/>
          </a:prstGeom>
          <a:ln w="63500">
            <a:solidFill>
              <a:srgbClr val="00B0F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/>
          <p:nvPr/>
        </p:nvCxnSpPr>
        <p:spPr>
          <a:xfrm flipH="1" flipV="1">
            <a:off x="6442075" y="7975600"/>
            <a:ext cx="46930" cy="176946"/>
          </a:xfrm>
          <a:prstGeom prst="line">
            <a:avLst/>
          </a:prstGeom>
          <a:ln w="63500">
            <a:solidFill>
              <a:srgbClr val="00B0F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7" name="図 14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10"/>
          <a:stretch/>
        </p:blipFill>
        <p:spPr>
          <a:xfrm>
            <a:off x="1760862" y="4400407"/>
            <a:ext cx="936627" cy="722789"/>
          </a:xfrm>
          <a:prstGeom prst="rect">
            <a:avLst/>
          </a:prstGeom>
        </p:spPr>
      </p:pic>
      <p:pic>
        <p:nvPicPr>
          <p:cNvPr id="148" name="図 14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211"/>
          <a:stretch/>
        </p:blipFill>
        <p:spPr>
          <a:xfrm>
            <a:off x="3165393" y="6095725"/>
            <a:ext cx="939476" cy="721662"/>
          </a:xfrm>
          <a:prstGeom prst="rect">
            <a:avLst/>
          </a:prstGeom>
        </p:spPr>
      </p:pic>
      <p:pic>
        <p:nvPicPr>
          <p:cNvPr id="149" name="図 1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884" y="8360532"/>
            <a:ext cx="1047274" cy="700365"/>
          </a:xfrm>
          <a:prstGeom prst="rect">
            <a:avLst/>
          </a:prstGeom>
        </p:spPr>
      </p:pic>
      <p:grpSp>
        <p:nvGrpSpPr>
          <p:cNvPr id="63" name="グループ化 62"/>
          <p:cNvGrpSpPr/>
          <p:nvPr/>
        </p:nvGrpSpPr>
        <p:grpSpPr>
          <a:xfrm>
            <a:off x="3112811" y="1209168"/>
            <a:ext cx="3929848" cy="798808"/>
            <a:chOff x="3171343" y="1067042"/>
            <a:chExt cx="3929848" cy="798808"/>
          </a:xfrm>
        </p:grpSpPr>
        <p:sp>
          <p:nvSpPr>
            <p:cNvPr id="64" name="テキスト ボックス 5"/>
            <p:cNvSpPr txBox="1"/>
            <p:nvPr/>
          </p:nvSpPr>
          <p:spPr>
            <a:xfrm>
              <a:off x="3745862" y="1067042"/>
              <a:ext cx="3355329" cy="798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000"/>
                </a:lnSpc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アスマイル　チェックイン地点</a:t>
              </a:r>
              <a:endPara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ts val="3000"/>
                </a:lnSpc>
              </a:pPr>
              <a:r>
                <a:rPr kumimoji="1" lang="ja-JP" altLang="en-US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推奨ウォーキングコース</a:t>
              </a:r>
            </a:p>
          </p:txBody>
        </p:sp>
        <p:cxnSp>
          <p:nvCxnSpPr>
            <p:cNvPr id="65" name="直線コネクタ 64"/>
            <p:cNvCxnSpPr/>
            <p:nvPr/>
          </p:nvCxnSpPr>
          <p:spPr>
            <a:xfrm flipH="1">
              <a:off x="3171343" y="1686063"/>
              <a:ext cx="566113" cy="0"/>
            </a:xfrm>
            <a:prstGeom prst="line">
              <a:avLst/>
            </a:prstGeom>
            <a:ln w="63500" cmpd="sng">
              <a:solidFill>
                <a:srgbClr val="00B0F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楕円 65"/>
            <p:cNvSpPr/>
            <p:nvPr/>
          </p:nvSpPr>
          <p:spPr>
            <a:xfrm>
              <a:off x="3291840" y="1194137"/>
              <a:ext cx="291951" cy="29195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28933" tIns="14466" rIns="28933" bIns="1446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89"/>
            </a:p>
          </p:txBody>
        </p:sp>
      </p:grpSp>
    </p:spTree>
    <p:extLst>
      <p:ext uri="{BB962C8B-B14F-4D97-AF65-F5344CB8AC3E}">
        <p14:creationId xmlns:p14="http://schemas.microsoft.com/office/powerpoint/2010/main" val="412065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34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前田　世斗</dc:creator>
  <cp:lastModifiedBy>前田　世斗</cp:lastModifiedBy>
  <cp:revision>19</cp:revision>
  <dcterms:created xsi:type="dcterms:W3CDTF">2022-11-15T07:52:38Z</dcterms:created>
  <dcterms:modified xsi:type="dcterms:W3CDTF">2022-11-18T08:10:32Z</dcterms:modified>
</cp:coreProperties>
</file>