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60" d="100"/>
          <a:sy n="60" d="100"/>
        </p:scale>
        <p:origin x="43" y="8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38C9C-7AC9-4DEB-84DC-99F50B7C1833}" type="datetimeFigureOut">
              <a:rPr kumimoji="1" lang="ja-JP" altLang="en-US" smtClean="0"/>
              <a:t>2024/8/15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156DD-5290-4049-BA72-B7004B521C7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73874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38C9C-7AC9-4DEB-84DC-99F50B7C1833}" type="datetimeFigureOut">
              <a:rPr kumimoji="1" lang="ja-JP" altLang="en-US" smtClean="0"/>
              <a:t>2024/8/15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156DD-5290-4049-BA72-B7004B521C7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0210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38C9C-7AC9-4DEB-84DC-99F50B7C1833}" type="datetimeFigureOut">
              <a:rPr kumimoji="1" lang="ja-JP" altLang="en-US" smtClean="0"/>
              <a:t>2024/8/15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156DD-5290-4049-BA72-B7004B521C7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1142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38C9C-7AC9-4DEB-84DC-99F50B7C1833}" type="datetimeFigureOut">
              <a:rPr kumimoji="1" lang="ja-JP" altLang="en-US" smtClean="0"/>
              <a:t>2024/8/15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156DD-5290-4049-BA72-B7004B521C7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5014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38C9C-7AC9-4DEB-84DC-99F50B7C1833}" type="datetimeFigureOut">
              <a:rPr kumimoji="1" lang="ja-JP" altLang="en-US" smtClean="0"/>
              <a:t>2024/8/15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156DD-5290-4049-BA72-B7004B521C7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2328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38C9C-7AC9-4DEB-84DC-99F50B7C1833}" type="datetimeFigureOut">
              <a:rPr kumimoji="1" lang="ja-JP" altLang="en-US" smtClean="0"/>
              <a:t>2024/8/15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156DD-5290-4049-BA72-B7004B521C7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1934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38C9C-7AC9-4DEB-84DC-99F50B7C1833}" type="datetimeFigureOut">
              <a:rPr kumimoji="1" lang="ja-JP" altLang="en-US" smtClean="0"/>
              <a:t>2024/8/15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156DD-5290-4049-BA72-B7004B521C7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1659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38C9C-7AC9-4DEB-84DC-99F50B7C1833}" type="datetimeFigureOut">
              <a:rPr kumimoji="1" lang="ja-JP" altLang="en-US" smtClean="0"/>
              <a:t>2024/8/15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156DD-5290-4049-BA72-B7004B521C7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7577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38C9C-7AC9-4DEB-84DC-99F50B7C1833}" type="datetimeFigureOut">
              <a:rPr kumimoji="1" lang="ja-JP" altLang="en-US" smtClean="0"/>
              <a:t>2024/8/15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156DD-5290-4049-BA72-B7004B521C7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3878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38C9C-7AC9-4DEB-84DC-99F50B7C1833}" type="datetimeFigureOut">
              <a:rPr kumimoji="1" lang="ja-JP" altLang="en-US" smtClean="0"/>
              <a:t>2024/8/15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156DD-5290-4049-BA72-B7004B521C7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1679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38C9C-7AC9-4DEB-84DC-99F50B7C1833}" type="datetimeFigureOut">
              <a:rPr kumimoji="1" lang="ja-JP" altLang="en-US" smtClean="0"/>
              <a:t>2024/8/15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156DD-5290-4049-BA72-B7004B521C7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8197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938C9C-7AC9-4DEB-84DC-99F50B7C1833}" type="datetimeFigureOut">
              <a:rPr kumimoji="1" lang="ja-JP" altLang="en-US" smtClean="0"/>
              <a:t>2024/8/15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1156DD-5290-4049-BA72-B7004B521C7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1827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1EB9064B-98A1-47C4-898D-83083F7B4F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48" t="7381" r="8333" b="7142"/>
          <a:stretch/>
        </p:blipFill>
        <p:spPr>
          <a:xfrm>
            <a:off x="95931" y="1123620"/>
            <a:ext cx="8952138" cy="5625120"/>
          </a:xfrm>
          <a:prstGeom prst="rect">
            <a:avLst/>
          </a:prstGeom>
        </p:spPr>
      </p:pic>
      <p:sp>
        <p:nvSpPr>
          <p:cNvPr id="9" name="楕円 8">
            <a:extLst>
              <a:ext uri="{FF2B5EF4-FFF2-40B4-BE49-F238E27FC236}">
                <a16:creationId xmlns:a16="http://schemas.microsoft.com/office/drawing/2014/main" id="{C8EF1255-3069-4E25-9540-AD592817F3E7}"/>
              </a:ext>
            </a:extLst>
          </p:cNvPr>
          <p:cNvSpPr/>
          <p:nvPr/>
        </p:nvSpPr>
        <p:spPr>
          <a:xfrm>
            <a:off x="2079262" y="2040554"/>
            <a:ext cx="177315" cy="17731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933" tIns="14466" rIns="28933" bIns="1446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89"/>
          </a:p>
        </p:txBody>
      </p: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19508374-C141-4D46-AEAE-808772B20367}"/>
              </a:ext>
            </a:extLst>
          </p:cNvPr>
          <p:cNvGrpSpPr/>
          <p:nvPr/>
        </p:nvGrpSpPr>
        <p:grpSpPr>
          <a:xfrm>
            <a:off x="2781601" y="1123620"/>
            <a:ext cx="1974779" cy="1094249"/>
            <a:chOff x="493464" y="7525875"/>
            <a:chExt cx="1974779" cy="1094249"/>
          </a:xfrm>
        </p:grpSpPr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86E891B4-959A-4B51-867C-FF4E6EAFFA03}"/>
                </a:ext>
              </a:extLst>
            </p:cNvPr>
            <p:cNvSpPr txBox="1"/>
            <p:nvPr/>
          </p:nvSpPr>
          <p:spPr>
            <a:xfrm>
              <a:off x="493464" y="7525875"/>
              <a:ext cx="1974779" cy="1094249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600" b="1" dirty="0">
                  <a:solidFill>
                    <a:srgbClr val="FF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チェックイン地点 １</a:t>
              </a:r>
              <a:endParaRPr kumimoji="1" lang="en-US" altLang="ja-JP" sz="16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endParaRPr kumimoji="1" lang="en-US" altLang="ja-JP" sz="16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endParaRPr kumimoji="1" lang="en-US" altLang="ja-JP" sz="16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endParaRPr kumimoji="1" lang="ja-JP" altLang="en-US" sz="16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4A7705D7-9E74-4438-B70C-2C1C298A6FDB}"/>
                </a:ext>
              </a:extLst>
            </p:cNvPr>
            <p:cNvSpPr txBox="1"/>
            <p:nvPr/>
          </p:nvSpPr>
          <p:spPr>
            <a:xfrm>
              <a:off x="635459" y="7970668"/>
              <a:ext cx="845943" cy="292388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kumimoji="1" lang="ja-JP" altLang="en-US" sz="13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三色彩道</a:t>
              </a:r>
              <a:endParaRPr kumimoji="1" lang="en-US" altLang="ja-JP" sz="1300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BD932751-F497-4F56-8977-7C3CBB2608DE}"/>
              </a:ext>
            </a:extLst>
          </p:cNvPr>
          <p:cNvCxnSpPr/>
          <p:nvPr/>
        </p:nvCxnSpPr>
        <p:spPr>
          <a:xfrm flipV="1">
            <a:off x="2198552" y="1614903"/>
            <a:ext cx="641074" cy="491795"/>
          </a:xfrm>
          <a:prstGeom prst="line">
            <a:avLst/>
          </a:prstGeom>
          <a:ln w="635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9725C34F-B652-47BD-917E-CA495A218F87}"/>
              </a:ext>
            </a:extLst>
          </p:cNvPr>
          <p:cNvGrpSpPr/>
          <p:nvPr/>
        </p:nvGrpSpPr>
        <p:grpSpPr>
          <a:xfrm>
            <a:off x="948817" y="5162952"/>
            <a:ext cx="1974779" cy="1094249"/>
            <a:chOff x="493464" y="7525875"/>
            <a:chExt cx="1974779" cy="1094249"/>
          </a:xfrm>
        </p:grpSpPr>
        <p:sp>
          <p:nvSpPr>
            <p:cNvPr id="16" name="テキスト ボックス 15">
              <a:extLst>
                <a:ext uri="{FF2B5EF4-FFF2-40B4-BE49-F238E27FC236}">
                  <a16:creationId xmlns:a16="http://schemas.microsoft.com/office/drawing/2014/main" id="{DD034F51-2653-44BB-AA98-A5E85C51C16A}"/>
                </a:ext>
              </a:extLst>
            </p:cNvPr>
            <p:cNvSpPr txBox="1"/>
            <p:nvPr/>
          </p:nvSpPr>
          <p:spPr>
            <a:xfrm>
              <a:off x="493464" y="7525875"/>
              <a:ext cx="1974779" cy="1094249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600" b="1" dirty="0">
                  <a:solidFill>
                    <a:srgbClr val="FF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チェックイン地点 ２</a:t>
              </a:r>
              <a:endParaRPr kumimoji="1" lang="en-US" altLang="ja-JP" sz="16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endParaRPr kumimoji="1" lang="en-US" altLang="ja-JP" sz="16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endParaRPr kumimoji="1" lang="en-US" altLang="ja-JP" sz="16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endParaRPr kumimoji="1" lang="ja-JP" altLang="en-US" sz="16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7" name="テキスト ボックス 16">
              <a:extLst>
                <a:ext uri="{FF2B5EF4-FFF2-40B4-BE49-F238E27FC236}">
                  <a16:creationId xmlns:a16="http://schemas.microsoft.com/office/drawing/2014/main" id="{8696C8DC-AAB1-436E-8EDD-F17860675143}"/>
                </a:ext>
              </a:extLst>
            </p:cNvPr>
            <p:cNvSpPr txBox="1"/>
            <p:nvPr/>
          </p:nvSpPr>
          <p:spPr>
            <a:xfrm>
              <a:off x="505106" y="7975455"/>
              <a:ext cx="1244250" cy="492443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kumimoji="1" lang="ja-JP" altLang="en-US" sz="13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万博記念</a:t>
              </a:r>
              <a:endParaRPr kumimoji="1" lang="en-US" altLang="ja-JP" sz="1300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r>
                <a:rPr kumimoji="1" lang="ja-JP" altLang="en-US" sz="13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公園</a:t>
              </a:r>
              <a:endParaRPr kumimoji="1" lang="en-US" altLang="ja-JP" sz="1300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3814EB37-46BA-4E8B-B0C7-ABE63737AAC8}"/>
              </a:ext>
            </a:extLst>
          </p:cNvPr>
          <p:cNvCxnSpPr>
            <a:cxnSpLocks/>
          </p:cNvCxnSpPr>
          <p:nvPr/>
        </p:nvCxnSpPr>
        <p:spPr>
          <a:xfrm flipH="1">
            <a:off x="2923596" y="4363657"/>
            <a:ext cx="1038804" cy="799295"/>
          </a:xfrm>
          <a:prstGeom prst="line">
            <a:avLst/>
          </a:prstGeom>
          <a:ln w="635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197867E5-A82C-4171-84D8-7B0F68E18C95}"/>
              </a:ext>
            </a:extLst>
          </p:cNvPr>
          <p:cNvGrpSpPr/>
          <p:nvPr/>
        </p:nvGrpSpPr>
        <p:grpSpPr>
          <a:xfrm>
            <a:off x="6966617" y="3816532"/>
            <a:ext cx="1974779" cy="1094249"/>
            <a:chOff x="493464" y="7525875"/>
            <a:chExt cx="1974779" cy="1094249"/>
          </a:xfrm>
        </p:grpSpPr>
        <p:sp>
          <p:nvSpPr>
            <p:cNvPr id="22" name="テキスト ボックス 21">
              <a:extLst>
                <a:ext uri="{FF2B5EF4-FFF2-40B4-BE49-F238E27FC236}">
                  <a16:creationId xmlns:a16="http://schemas.microsoft.com/office/drawing/2014/main" id="{F5D1339E-F5DE-4CD5-ACBF-8EDA12D4FA07}"/>
                </a:ext>
              </a:extLst>
            </p:cNvPr>
            <p:cNvSpPr txBox="1"/>
            <p:nvPr/>
          </p:nvSpPr>
          <p:spPr>
            <a:xfrm>
              <a:off x="493464" y="7525875"/>
              <a:ext cx="1974779" cy="1094249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600" b="1" dirty="0">
                  <a:solidFill>
                    <a:srgbClr val="FF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チェックイン地点 ３</a:t>
              </a:r>
              <a:endParaRPr kumimoji="1" lang="en-US" altLang="ja-JP" sz="16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endParaRPr kumimoji="1" lang="en-US" altLang="ja-JP" sz="16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endParaRPr kumimoji="1" lang="en-US" altLang="ja-JP" sz="16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endParaRPr kumimoji="1" lang="ja-JP" altLang="en-US" sz="16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23" name="テキスト ボックス 22">
              <a:extLst>
                <a:ext uri="{FF2B5EF4-FFF2-40B4-BE49-F238E27FC236}">
                  <a16:creationId xmlns:a16="http://schemas.microsoft.com/office/drawing/2014/main" id="{B71E1BBC-1E6F-4457-A38F-FA86CCAB92C4}"/>
                </a:ext>
              </a:extLst>
            </p:cNvPr>
            <p:cNvSpPr txBox="1"/>
            <p:nvPr/>
          </p:nvSpPr>
          <p:spPr>
            <a:xfrm>
              <a:off x="505106" y="7975455"/>
              <a:ext cx="679841" cy="492443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kumimoji="1" lang="ja-JP" altLang="en-US" sz="13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大正川</a:t>
              </a:r>
              <a:endParaRPr kumimoji="1" lang="en-US" altLang="ja-JP" sz="1300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r>
                <a:rPr kumimoji="1" lang="ja-JP" altLang="en-US" sz="13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河川敷</a:t>
              </a:r>
              <a:endParaRPr kumimoji="1" lang="en-US" altLang="ja-JP" sz="1300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CEE38AED-5DD5-4E85-BE03-C21D355E44CD}"/>
              </a:ext>
            </a:extLst>
          </p:cNvPr>
          <p:cNvCxnSpPr>
            <a:cxnSpLocks/>
          </p:cNvCxnSpPr>
          <p:nvPr/>
        </p:nvCxnSpPr>
        <p:spPr>
          <a:xfrm flipH="1">
            <a:off x="6324600" y="4428275"/>
            <a:ext cx="612402" cy="1828926"/>
          </a:xfrm>
          <a:prstGeom prst="line">
            <a:avLst/>
          </a:prstGeom>
          <a:ln w="635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5BDA993D-E30A-4254-BCDC-C781CCF51B05}"/>
              </a:ext>
            </a:extLst>
          </p:cNvPr>
          <p:cNvSpPr txBox="1"/>
          <p:nvPr/>
        </p:nvSpPr>
        <p:spPr>
          <a:xfrm>
            <a:off x="254814" y="138747"/>
            <a:ext cx="49267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ビュースポットおおさかウォーキングマップ</a:t>
            </a:r>
            <a:endParaRPr kumimoji="1" lang="en-US" altLang="ja-JP" sz="20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2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（吹田市・摂津市）</a:t>
            </a:r>
          </a:p>
        </p:txBody>
      </p:sp>
      <p:grpSp>
        <p:nvGrpSpPr>
          <p:cNvPr id="27" name="グループ化 26">
            <a:extLst>
              <a:ext uri="{FF2B5EF4-FFF2-40B4-BE49-F238E27FC236}">
                <a16:creationId xmlns:a16="http://schemas.microsoft.com/office/drawing/2014/main" id="{A1408F9C-F4D5-4D39-AFA2-14F9D6EC5EA7}"/>
              </a:ext>
            </a:extLst>
          </p:cNvPr>
          <p:cNvGrpSpPr/>
          <p:nvPr/>
        </p:nvGrpSpPr>
        <p:grpSpPr>
          <a:xfrm>
            <a:off x="6424953" y="200297"/>
            <a:ext cx="1805175" cy="523220"/>
            <a:chOff x="301591" y="1184058"/>
            <a:chExt cx="1805175" cy="523220"/>
          </a:xfrm>
        </p:grpSpPr>
        <p:sp>
          <p:nvSpPr>
            <p:cNvPr id="28" name="楕円 27">
              <a:extLst>
                <a:ext uri="{FF2B5EF4-FFF2-40B4-BE49-F238E27FC236}">
                  <a16:creationId xmlns:a16="http://schemas.microsoft.com/office/drawing/2014/main" id="{27B21BCC-41D0-4861-8930-BBF722EC7552}"/>
                </a:ext>
              </a:extLst>
            </p:cNvPr>
            <p:cNvSpPr/>
            <p:nvPr/>
          </p:nvSpPr>
          <p:spPr>
            <a:xfrm>
              <a:off x="301591" y="1376540"/>
              <a:ext cx="205848" cy="199821"/>
            </a:xfrm>
            <a:prstGeom prst="ellipse">
              <a:avLst/>
            </a:prstGeom>
            <a:solidFill>
              <a:srgbClr val="FF0000"/>
            </a:solidFill>
            <a:ln w="63500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9" name="テキスト ボックス 28">
              <a:extLst>
                <a:ext uri="{FF2B5EF4-FFF2-40B4-BE49-F238E27FC236}">
                  <a16:creationId xmlns:a16="http://schemas.microsoft.com/office/drawing/2014/main" id="{3EEA2909-E38C-4265-B024-860C213AA316}"/>
                </a:ext>
              </a:extLst>
            </p:cNvPr>
            <p:cNvSpPr txBox="1"/>
            <p:nvPr/>
          </p:nvSpPr>
          <p:spPr>
            <a:xfrm>
              <a:off x="630080" y="1184058"/>
              <a:ext cx="147668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4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アスマイル</a:t>
              </a:r>
              <a:endParaRPr kumimoji="1" lang="en-US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r>
                <a:rPr kumimoji="1" lang="ja-JP" altLang="en-US" sz="14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チェックイン地点</a:t>
              </a:r>
              <a:endParaRPr kumimoji="1" lang="en-US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pic>
        <p:nvPicPr>
          <p:cNvPr id="31" name="図 30">
            <a:extLst>
              <a:ext uri="{FF2B5EF4-FFF2-40B4-BE49-F238E27FC236}">
                <a16:creationId xmlns:a16="http://schemas.microsoft.com/office/drawing/2014/main" id="{D2E900D5-EB3B-4F30-8576-B44D33717F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243" y="4201579"/>
            <a:ext cx="842775" cy="632081"/>
          </a:xfrm>
          <a:prstGeom prst="rect">
            <a:avLst/>
          </a:prstGeom>
        </p:spPr>
      </p:pic>
      <p:pic>
        <p:nvPicPr>
          <p:cNvPr id="33" name="図 32">
            <a:extLst>
              <a:ext uri="{FF2B5EF4-FFF2-40B4-BE49-F238E27FC236}">
                <a16:creationId xmlns:a16="http://schemas.microsoft.com/office/drawing/2014/main" id="{36F5DB49-E043-4510-9E23-2CBEAAD794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867729" y="5518094"/>
            <a:ext cx="913872" cy="685404"/>
          </a:xfrm>
          <a:prstGeom prst="rect">
            <a:avLst/>
          </a:prstGeom>
        </p:spPr>
      </p:pic>
      <p:pic>
        <p:nvPicPr>
          <p:cNvPr id="35" name="図 34">
            <a:extLst>
              <a:ext uri="{FF2B5EF4-FFF2-40B4-BE49-F238E27FC236}">
                <a16:creationId xmlns:a16="http://schemas.microsoft.com/office/drawing/2014/main" id="{4AAE4039-D5D4-4A94-B145-C4FFAE81EFE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4" r="45556" b="4970"/>
          <a:stretch/>
        </p:blipFill>
        <p:spPr>
          <a:xfrm rot="16200000">
            <a:off x="3892188" y="1445214"/>
            <a:ext cx="599546" cy="845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5154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</TotalTime>
  <Words>29</Words>
  <Application>Microsoft Office PowerPoint</Application>
  <PresentationFormat>画面に合わせる (4:3)</PresentationFormat>
  <Paragraphs>15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BIZ UDPゴシック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浦手　郁佳</dc:creator>
  <cp:lastModifiedBy>浦手　郁佳</cp:lastModifiedBy>
  <cp:revision>2</cp:revision>
  <dcterms:created xsi:type="dcterms:W3CDTF">2024-08-15T06:28:43Z</dcterms:created>
  <dcterms:modified xsi:type="dcterms:W3CDTF">2024-08-15T06:37:18Z</dcterms:modified>
</cp:coreProperties>
</file>