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9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61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72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4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15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78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89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75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29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64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4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テキスト ボックス 100"/>
          <p:cNvSpPr txBox="1"/>
          <p:nvPr/>
        </p:nvSpPr>
        <p:spPr>
          <a:xfrm>
            <a:off x="483322" y="159962"/>
            <a:ext cx="58913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ビュースポットおおさかウォーキングマップ</a:t>
            </a:r>
            <a:endParaRPr kumimoji="1" lang="en-US" altLang="ja-JP" sz="2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大阪市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天王寺区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阿倍野区）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2" b="11737"/>
          <a:stretch/>
        </p:blipFill>
        <p:spPr>
          <a:xfrm>
            <a:off x="2753286" y="1365305"/>
            <a:ext cx="3950897" cy="7705543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cxnSp>
        <p:nvCxnSpPr>
          <p:cNvPr id="6" name="直線矢印コネクタ 5"/>
          <p:cNvCxnSpPr/>
          <p:nvPr/>
        </p:nvCxnSpPr>
        <p:spPr>
          <a:xfrm flipH="1">
            <a:off x="4156343" y="6099191"/>
            <a:ext cx="5474" cy="335793"/>
          </a:xfrm>
          <a:prstGeom prst="straightConnector1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133190" y="5351759"/>
            <a:ext cx="386069" cy="110757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3412491" y="5450478"/>
            <a:ext cx="115220" cy="415339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3412491" y="5865817"/>
            <a:ext cx="749326" cy="233373"/>
          </a:xfrm>
          <a:prstGeom prst="line">
            <a:avLst/>
          </a:prstGeom>
          <a:ln w="381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4560191" y="6851775"/>
            <a:ext cx="403301" cy="1980834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V="1">
            <a:off x="4699368" y="6768220"/>
            <a:ext cx="417607" cy="2009635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5116975" y="5802011"/>
            <a:ext cx="111732" cy="966209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5228707" y="5658147"/>
            <a:ext cx="0" cy="170752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H="1" flipV="1">
            <a:off x="5317299" y="5016438"/>
            <a:ext cx="2675" cy="415313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5228707" y="5431750"/>
            <a:ext cx="91267" cy="278231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5315294" y="5041415"/>
            <a:ext cx="556573" cy="266742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flipV="1">
            <a:off x="5887198" y="5154573"/>
            <a:ext cx="1" cy="149432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5306423" y="4953186"/>
            <a:ext cx="552547" cy="264890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flipH="1" flipV="1">
            <a:off x="5288986" y="3716887"/>
            <a:ext cx="26308" cy="1262071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flipH="1" flipV="1">
            <a:off x="5204937" y="3716887"/>
            <a:ext cx="84050" cy="24078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flipV="1">
            <a:off x="5204937" y="1785160"/>
            <a:ext cx="290270" cy="1946442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H="1" flipV="1">
            <a:off x="4825045" y="1730681"/>
            <a:ext cx="688046" cy="55922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テキスト ボックス 103"/>
          <p:cNvSpPr txBox="1"/>
          <p:nvPr/>
        </p:nvSpPr>
        <p:spPr>
          <a:xfrm>
            <a:off x="5096091" y="6968840"/>
            <a:ext cx="1138880" cy="3261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天王寺駅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708726" y="6133678"/>
            <a:ext cx="1138880" cy="3261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新今宮</a:t>
            </a:r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794992" y="8670079"/>
            <a:ext cx="1138880" cy="3261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阿倍野駅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10" name="直線コネクタ 109"/>
          <p:cNvCxnSpPr/>
          <p:nvPr/>
        </p:nvCxnSpPr>
        <p:spPr>
          <a:xfrm>
            <a:off x="4176091" y="6622245"/>
            <a:ext cx="813839" cy="234701"/>
          </a:xfrm>
          <a:prstGeom prst="line">
            <a:avLst/>
          </a:prstGeom>
          <a:ln w="38100">
            <a:solidFill>
              <a:srgbClr val="00B0F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グループ化 145"/>
          <p:cNvGrpSpPr/>
          <p:nvPr/>
        </p:nvGrpSpPr>
        <p:grpSpPr>
          <a:xfrm>
            <a:off x="309271" y="1108280"/>
            <a:ext cx="2258420" cy="646331"/>
            <a:chOff x="218640" y="1184058"/>
            <a:chExt cx="2258420" cy="646331"/>
          </a:xfrm>
        </p:grpSpPr>
        <p:sp>
          <p:nvSpPr>
            <p:cNvPr id="123" name="楕円 122"/>
            <p:cNvSpPr/>
            <p:nvPr/>
          </p:nvSpPr>
          <p:spPr>
            <a:xfrm>
              <a:off x="218640" y="1430443"/>
              <a:ext cx="174051" cy="168955"/>
            </a:xfrm>
            <a:prstGeom prst="ellipse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630080" y="1184058"/>
              <a:ext cx="1846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152665" y="1754611"/>
            <a:ext cx="2555761" cy="646331"/>
            <a:chOff x="-1647903" y="2014995"/>
            <a:chExt cx="2555761" cy="646331"/>
          </a:xfrm>
        </p:grpSpPr>
        <p:sp>
          <p:nvSpPr>
            <p:cNvPr id="124" name="テキスト ボックス 123"/>
            <p:cNvSpPr txBox="1"/>
            <p:nvPr/>
          </p:nvSpPr>
          <p:spPr>
            <a:xfrm>
              <a:off x="-1022479" y="2014995"/>
              <a:ext cx="19303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コース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7" name="直線矢印コネクタ 126"/>
            <p:cNvCxnSpPr/>
            <p:nvPr/>
          </p:nvCxnSpPr>
          <p:spPr>
            <a:xfrm flipH="1">
              <a:off x="-1647903" y="2338160"/>
              <a:ext cx="548658" cy="0"/>
            </a:xfrm>
            <a:prstGeom prst="straightConnector1">
              <a:avLst/>
            </a:prstGeom>
            <a:ln w="63500"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5" name="直線コネクタ 164"/>
          <p:cNvCxnSpPr>
            <a:stCxn id="103" idx="3"/>
            <a:endCxn id="167" idx="3"/>
          </p:cNvCxnSpPr>
          <p:nvPr/>
        </p:nvCxnSpPr>
        <p:spPr>
          <a:xfrm flipV="1">
            <a:off x="2429626" y="5414001"/>
            <a:ext cx="632421" cy="315506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楕円 165"/>
          <p:cNvSpPr/>
          <p:nvPr/>
        </p:nvSpPr>
        <p:spPr>
          <a:xfrm>
            <a:off x="4071250" y="6425650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sp>
        <p:nvSpPr>
          <p:cNvPr id="167" name="楕円 166"/>
          <p:cNvSpPr/>
          <p:nvPr/>
        </p:nvSpPr>
        <p:spPr>
          <a:xfrm>
            <a:off x="3036080" y="5262653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sp>
        <p:nvSpPr>
          <p:cNvPr id="168" name="楕円 167"/>
          <p:cNvSpPr/>
          <p:nvPr/>
        </p:nvSpPr>
        <p:spPr>
          <a:xfrm>
            <a:off x="4531597" y="8768330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sp>
        <p:nvSpPr>
          <p:cNvPr id="169" name="楕円 168"/>
          <p:cNvSpPr/>
          <p:nvPr/>
        </p:nvSpPr>
        <p:spPr>
          <a:xfrm>
            <a:off x="4647730" y="1640900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grpSp>
        <p:nvGrpSpPr>
          <p:cNvPr id="150" name="グループ化 149"/>
          <p:cNvGrpSpPr/>
          <p:nvPr/>
        </p:nvGrpSpPr>
        <p:grpSpPr>
          <a:xfrm>
            <a:off x="487337" y="5190898"/>
            <a:ext cx="1942289" cy="1077218"/>
            <a:chOff x="649915" y="3814117"/>
            <a:chExt cx="1942289" cy="1077218"/>
          </a:xfrm>
        </p:grpSpPr>
        <p:grpSp>
          <p:nvGrpSpPr>
            <p:cNvPr id="134" name="グループ化 133"/>
            <p:cNvGrpSpPr/>
            <p:nvPr/>
          </p:nvGrpSpPr>
          <p:grpSpPr>
            <a:xfrm>
              <a:off x="649915" y="3814117"/>
              <a:ext cx="1942289" cy="1077218"/>
              <a:chOff x="-491264" y="4759275"/>
              <a:chExt cx="1942289" cy="1077218"/>
            </a:xfrm>
          </p:grpSpPr>
          <p:sp>
            <p:nvSpPr>
              <p:cNvPr id="103" name="テキスト ボックス 102"/>
              <p:cNvSpPr txBox="1"/>
              <p:nvPr/>
            </p:nvSpPr>
            <p:spPr>
              <a:xfrm>
                <a:off x="-491264" y="4759275"/>
                <a:ext cx="1942289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</a:p>
              <a:p>
                <a:endPara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33" name="図 13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1378" y="5082440"/>
                <a:ext cx="851625" cy="709688"/>
              </a:xfrm>
              <a:prstGeom prst="rect">
                <a:avLst/>
              </a:prstGeom>
              <a:ln w="38100">
                <a:noFill/>
              </a:ln>
            </p:spPr>
          </p:pic>
        </p:grpSp>
        <p:sp>
          <p:nvSpPr>
            <p:cNvPr id="148" name="テキスト ボックス 147"/>
            <p:cNvSpPr txBox="1"/>
            <p:nvPr/>
          </p:nvSpPr>
          <p:spPr>
            <a:xfrm>
              <a:off x="806217" y="4238054"/>
              <a:ext cx="845943" cy="2923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新世界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56" name="グループ化 155"/>
          <p:cNvGrpSpPr/>
          <p:nvPr/>
        </p:nvGrpSpPr>
        <p:grpSpPr>
          <a:xfrm>
            <a:off x="464272" y="7842192"/>
            <a:ext cx="1978794" cy="1094249"/>
            <a:chOff x="489449" y="7525875"/>
            <a:chExt cx="1978794" cy="1094249"/>
          </a:xfrm>
        </p:grpSpPr>
        <p:grpSp>
          <p:nvGrpSpPr>
            <p:cNvPr id="144" name="グループ化 143"/>
            <p:cNvGrpSpPr/>
            <p:nvPr/>
          </p:nvGrpSpPr>
          <p:grpSpPr>
            <a:xfrm>
              <a:off x="493464" y="7525875"/>
              <a:ext cx="1974779" cy="1094249"/>
              <a:chOff x="1760488" y="7621539"/>
              <a:chExt cx="1974779" cy="1094249"/>
            </a:xfrm>
          </p:grpSpPr>
          <p:sp>
            <p:nvSpPr>
              <p:cNvPr id="136" name="テキスト ボックス 135"/>
              <p:cNvSpPr txBox="1"/>
              <p:nvPr/>
            </p:nvSpPr>
            <p:spPr>
              <a:xfrm>
                <a:off x="1760488" y="7621539"/>
                <a:ext cx="1974779" cy="109424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3</a:t>
                </a: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31" name="図 13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99059" y="7974445"/>
                <a:ext cx="802983" cy="669152"/>
              </a:xfrm>
              <a:prstGeom prst="rect">
                <a:avLst/>
              </a:prstGeom>
              <a:ln w="38100">
                <a:noFill/>
              </a:ln>
            </p:spPr>
          </p:pic>
        </p:grpSp>
        <p:sp>
          <p:nvSpPr>
            <p:cNvPr id="152" name="テキスト ボックス 151"/>
            <p:cNvSpPr txBox="1"/>
            <p:nvPr/>
          </p:nvSpPr>
          <p:spPr>
            <a:xfrm>
              <a:off x="489449" y="7970841"/>
              <a:ext cx="1299584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阪堺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阿倍野停留場</a:t>
              </a:r>
              <a:endPara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158" name="グループ化 157"/>
          <p:cNvGrpSpPr/>
          <p:nvPr/>
        </p:nvGrpSpPr>
        <p:grpSpPr>
          <a:xfrm>
            <a:off x="471030" y="3867392"/>
            <a:ext cx="1953609" cy="1077218"/>
            <a:chOff x="2890267" y="3691153"/>
            <a:chExt cx="1857299" cy="1077218"/>
          </a:xfrm>
        </p:grpSpPr>
        <p:grpSp>
          <p:nvGrpSpPr>
            <p:cNvPr id="145" name="グループ化 144"/>
            <p:cNvGrpSpPr/>
            <p:nvPr/>
          </p:nvGrpSpPr>
          <p:grpSpPr>
            <a:xfrm>
              <a:off x="2890267" y="3691153"/>
              <a:ext cx="1857299" cy="1077218"/>
              <a:chOff x="-2039298" y="4487206"/>
              <a:chExt cx="1857299" cy="1077218"/>
            </a:xfrm>
          </p:grpSpPr>
          <p:sp>
            <p:nvSpPr>
              <p:cNvPr id="143" name="テキスト ボックス 142"/>
              <p:cNvSpPr txBox="1"/>
              <p:nvPr/>
            </p:nvSpPr>
            <p:spPr>
              <a:xfrm>
                <a:off x="-2039298" y="4487206"/>
                <a:ext cx="1857299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2</a:t>
                </a:r>
              </a:p>
              <a:p>
                <a:pPr algn="ctr"/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32" name="図 131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47127" y="4898605"/>
                <a:ext cx="816711" cy="612060"/>
              </a:xfrm>
              <a:prstGeom prst="rect">
                <a:avLst/>
              </a:prstGeom>
              <a:ln w="38100">
                <a:noFill/>
              </a:ln>
            </p:spPr>
          </p:pic>
        </p:grpSp>
        <p:sp>
          <p:nvSpPr>
            <p:cNvPr id="154" name="テキスト ボックス 153"/>
            <p:cNvSpPr txBox="1"/>
            <p:nvPr/>
          </p:nvSpPr>
          <p:spPr>
            <a:xfrm>
              <a:off x="3006028" y="4186188"/>
              <a:ext cx="845943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四天王寺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山門前</a:t>
              </a:r>
            </a:p>
          </p:txBody>
        </p:sp>
      </p:grpSp>
      <p:grpSp>
        <p:nvGrpSpPr>
          <p:cNvPr id="164" name="グループ化 163"/>
          <p:cNvGrpSpPr/>
          <p:nvPr/>
        </p:nvGrpSpPr>
        <p:grpSpPr>
          <a:xfrm>
            <a:off x="487337" y="2525961"/>
            <a:ext cx="1953609" cy="1077218"/>
            <a:chOff x="3152021" y="3304507"/>
            <a:chExt cx="1953609" cy="1077218"/>
          </a:xfrm>
        </p:grpSpPr>
        <p:grpSp>
          <p:nvGrpSpPr>
            <p:cNvPr id="159" name="グループ化 158"/>
            <p:cNvGrpSpPr/>
            <p:nvPr/>
          </p:nvGrpSpPr>
          <p:grpSpPr>
            <a:xfrm>
              <a:off x="3152021" y="3304507"/>
              <a:ext cx="1953609" cy="1077218"/>
              <a:chOff x="2890267" y="3691153"/>
              <a:chExt cx="1857299" cy="1077218"/>
            </a:xfrm>
          </p:grpSpPr>
          <p:sp>
            <p:nvSpPr>
              <p:cNvPr id="162" name="テキスト ボックス 161"/>
              <p:cNvSpPr txBox="1"/>
              <p:nvPr/>
            </p:nvSpPr>
            <p:spPr>
              <a:xfrm>
                <a:off x="2890267" y="3691153"/>
                <a:ext cx="1857299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</a:t>
                </a:r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61" name="テキスト ボックス 160"/>
              <p:cNvSpPr txBox="1"/>
              <p:nvPr/>
            </p:nvSpPr>
            <p:spPr>
              <a:xfrm>
                <a:off x="3006028" y="4262388"/>
                <a:ext cx="845943" cy="292388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源聖寺坂</a:t>
                </a:r>
              </a:p>
            </p:txBody>
          </p:sp>
        </p:grpSp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7276" y="3657406"/>
              <a:ext cx="814671" cy="678893"/>
            </a:xfrm>
            <a:prstGeom prst="rect">
              <a:avLst/>
            </a:prstGeom>
            <a:ln w="38100">
              <a:noFill/>
            </a:ln>
          </p:spPr>
        </p:pic>
      </p:grpSp>
      <p:cxnSp>
        <p:nvCxnSpPr>
          <p:cNvPr id="174" name="直線コネクタ 173"/>
          <p:cNvCxnSpPr>
            <a:endCxn id="166" idx="3"/>
          </p:cNvCxnSpPr>
          <p:nvPr/>
        </p:nvCxnSpPr>
        <p:spPr>
          <a:xfrm flipV="1">
            <a:off x="2415745" y="6576998"/>
            <a:ext cx="1681472" cy="516516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>
            <a:stCxn id="136" idx="3"/>
            <a:endCxn id="168" idx="2"/>
          </p:cNvCxnSpPr>
          <p:nvPr/>
        </p:nvCxnSpPr>
        <p:spPr>
          <a:xfrm>
            <a:off x="2443066" y="8389317"/>
            <a:ext cx="2088531" cy="467671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>
            <a:stCxn id="143" idx="3"/>
            <a:endCxn id="186" idx="2"/>
          </p:cNvCxnSpPr>
          <p:nvPr/>
        </p:nvCxnSpPr>
        <p:spPr>
          <a:xfrm>
            <a:off x="2424639" y="4406001"/>
            <a:ext cx="3373901" cy="672088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楕円 185"/>
          <p:cNvSpPr/>
          <p:nvPr/>
        </p:nvSpPr>
        <p:spPr>
          <a:xfrm>
            <a:off x="5798540" y="4989431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190" name="直線コネクタ 189"/>
          <p:cNvCxnSpPr>
            <a:endCxn id="169" idx="3"/>
          </p:cNvCxnSpPr>
          <p:nvPr/>
        </p:nvCxnSpPr>
        <p:spPr>
          <a:xfrm flipV="1">
            <a:off x="2426835" y="1792248"/>
            <a:ext cx="2246862" cy="1661414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グループ化 152"/>
          <p:cNvGrpSpPr/>
          <p:nvPr/>
        </p:nvGrpSpPr>
        <p:grpSpPr>
          <a:xfrm>
            <a:off x="487878" y="6523639"/>
            <a:ext cx="1944708" cy="1077218"/>
            <a:chOff x="552340" y="5731299"/>
            <a:chExt cx="1944708" cy="1077218"/>
          </a:xfrm>
        </p:grpSpPr>
        <p:grpSp>
          <p:nvGrpSpPr>
            <p:cNvPr id="142" name="グループ化 141"/>
            <p:cNvGrpSpPr/>
            <p:nvPr/>
          </p:nvGrpSpPr>
          <p:grpSpPr>
            <a:xfrm>
              <a:off x="552340" y="5731299"/>
              <a:ext cx="1944708" cy="1077218"/>
              <a:chOff x="502413" y="5535668"/>
              <a:chExt cx="1944708" cy="1077218"/>
            </a:xfrm>
          </p:grpSpPr>
          <p:sp>
            <p:nvSpPr>
              <p:cNvPr id="140" name="テキスト ボックス 139"/>
              <p:cNvSpPr txBox="1"/>
              <p:nvPr/>
            </p:nvSpPr>
            <p:spPr>
              <a:xfrm>
                <a:off x="502413" y="5535668"/>
                <a:ext cx="1944708" cy="10772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 smtClean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チェックイン地点 </a:t>
                </a:r>
                <a:r>
                  <a:rPr kumimoji="1" lang="en-US" altLang="ja-JP" sz="1600" b="1" dirty="0">
                    <a:solidFill>
                      <a:srgbClr val="FF000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4</a:t>
                </a:r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en-US" altLang="ja-JP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endPara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30" name="図 129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79513" y="5868358"/>
                <a:ext cx="838803" cy="699002"/>
              </a:xfrm>
              <a:prstGeom prst="rect">
                <a:avLst/>
              </a:prstGeom>
              <a:ln w="38100">
                <a:noFill/>
              </a:ln>
            </p:spPr>
          </p:pic>
        </p:grpSp>
        <p:sp>
          <p:nvSpPr>
            <p:cNvPr id="149" name="テキスト ボックス 148"/>
            <p:cNvSpPr txBox="1"/>
            <p:nvPr/>
          </p:nvSpPr>
          <p:spPr>
            <a:xfrm>
              <a:off x="688026" y="6267296"/>
              <a:ext cx="845943" cy="2923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てんしば</a:t>
              </a:r>
              <a:endParaRPr kumimoji="1"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39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46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岩坂　裕貴</dc:creator>
  <cp:lastModifiedBy>前田　世斗</cp:lastModifiedBy>
  <cp:revision>22</cp:revision>
  <dcterms:created xsi:type="dcterms:W3CDTF">2022-11-15T07:58:36Z</dcterms:created>
  <dcterms:modified xsi:type="dcterms:W3CDTF">2022-11-18T07:30:24Z</dcterms:modified>
</cp:coreProperties>
</file>