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28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8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53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3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5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14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77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2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20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7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813E5-0548-4385-81C0-02F5088E4C45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FAD3-0E7F-48A7-AB12-1C397A65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27" y="3582461"/>
            <a:ext cx="8288881" cy="3249137"/>
          </a:xfrm>
          <a:prstGeom prst="rect">
            <a:avLst/>
          </a:prstGeom>
        </p:spPr>
      </p:pic>
      <p:sp>
        <p:nvSpPr>
          <p:cNvPr id="48" name="角丸四角形 47"/>
          <p:cNvSpPr/>
          <p:nvPr/>
        </p:nvSpPr>
        <p:spPr>
          <a:xfrm>
            <a:off x="4988040" y="789315"/>
            <a:ext cx="4823362" cy="1081315"/>
          </a:xfrm>
          <a:prstGeom prst="roundRect">
            <a:avLst>
              <a:gd name="adj" fmla="val 1650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-4600"/>
            <a:ext cx="9906000" cy="5584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新型コロナウイルス感染症に係る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一般入学者選抜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対応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34509" y="36484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令和２年２月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4025" y="855084"/>
            <a:ext cx="4737811" cy="2628406"/>
          </a:xfrm>
          <a:prstGeom prst="roundRect">
            <a:avLst>
              <a:gd name="adj" fmla="val 451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0229" y="637309"/>
            <a:ext cx="902811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基本方針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8639" y="1782132"/>
            <a:ext cx="4613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陽性反応がない（未検査を含む）場合で、経過観察が必要とされる受験者は専用の別室で受験とする。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8636" y="1057681"/>
            <a:ext cx="4737811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選抜は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予定どおり実施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（但し、感染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防止の観点から受付及び検査の実施について工夫を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行う。）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445351" y="2280425"/>
            <a:ext cx="40656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別室Ａ　濃厚接触者（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個室対応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別室Ｂ　濃厚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接触者ではないが、経過観察が必要とされて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いて、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無症状の者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別室Ｃ　発熱等症状のある者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966450" y="2045341"/>
            <a:ext cx="4822303" cy="1407129"/>
          </a:xfrm>
          <a:prstGeom prst="roundRect">
            <a:avLst>
              <a:gd name="adj" fmla="val 102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02082" y="1933886"/>
            <a:ext cx="80021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ケース２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629141" y="2248843"/>
            <a:ext cx="4096619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複数の選抜実施校において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、教職員の感染者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が確認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される等、 「基本方針」では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対応できない状況に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なった。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学力検査（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日）直前にパンデミック状況になり、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予定どおり実施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することは望ましくないと判断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された。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040433" y="3077860"/>
            <a:ext cx="3857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全校の選抜日程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を下表のとおり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変更する。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5861290" y="1325204"/>
            <a:ext cx="3671818" cy="431684"/>
            <a:chOff x="711158" y="1588586"/>
            <a:chExt cx="3671818" cy="431684"/>
          </a:xfrm>
        </p:grpSpPr>
        <p:sp>
          <p:nvSpPr>
            <p:cNvPr id="12" name="正方形/長方形 11"/>
            <p:cNvSpPr/>
            <p:nvPr/>
          </p:nvSpPr>
          <p:spPr>
            <a:xfrm>
              <a:off x="711158" y="1589383"/>
              <a:ext cx="3619679" cy="43088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感染者</a:t>
              </a:r>
              <a:endPara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b="1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への</a:t>
              </a:r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対応</a:t>
              </a:r>
              <a:endParaRPr lang="ja-JP" altLang="en-US" sz="1100" b="1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512220" y="1588586"/>
              <a:ext cx="28707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①追検査の受験</a:t>
              </a:r>
              <a:endPara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②調査書等による判定</a:t>
              </a:r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（①もできない場合）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5111524" y="660988"/>
            <a:ext cx="80021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ケース１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78964" y="2988311"/>
            <a:ext cx="410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別室Ｂ，Ｃは１室あたりの人数を制限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、机の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間隔を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空けて、受験者間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のスペースを確保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6651" y="4067184"/>
            <a:ext cx="104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選抜日程の変更については私立高校との調整が必要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9753" y="3706702"/>
            <a:ext cx="816571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選抜日程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121039" y="4067184"/>
            <a:ext cx="263413" cy="130967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688192" y="5365278"/>
            <a:ext cx="263413" cy="1309679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3376351" y="5199135"/>
            <a:ext cx="706588" cy="166143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6717455" y="6495314"/>
            <a:ext cx="706588" cy="166143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6893411" y="4366566"/>
            <a:ext cx="354675" cy="950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弧 24"/>
          <p:cNvSpPr/>
          <p:nvPr/>
        </p:nvSpPr>
        <p:spPr>
          <a:xfrm rot="5400000">
            <a:off x="6131131" y="4593439"/>
            <a:ext cx="329787" cy="1047749"/>
          </a:xfrm>
          <a:prstGeom prst="arc">
            <a:avLst>
              <a:gd name="adj1" fmla="val 16200000"/>
              <a:gd name="adj2" fmla="val 5439517"/>
            </a:avLst>
          </a:prstGeom>
          <a:ln w="28575">
            <a:solidFill>
              <a:schemeClr val="accent1">
                <a:lumMod val="75000"/>
              </a:schemeClr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5695950" y="4104618"/>
            <a:ext cx="199773" cy="981669"/>
            <a:chOff x="5695950" y="4104618"/>
            <a:chExt cx="199773" cy="981669"/>
          </a:xfrm>
        </p:grpSpPr>
        <p:cxnSp>
          <p:nvCxnSpPr>
            <p:cNvPr id="30" name="直線コネクタ 29"/>
            <p:cNvCxnSpPr/>
            <p:nvPr/>
          </p:nvCxnSpPr>
          <p:spPr>
            <a:xfrm flipH="1">
              <a:off x="5695950" y="4104618"/>
              <a:ext cx="199773" cy="9816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5695950" y="4104618"/>
              <a:ext cx="199773" cy="98166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楕円 63"/>
          <p:cNvSpPr/>
          <p:nvPr/>
        </p:nvSpPr>
        <p:spPr>
          <a:xfrm>
            <a:off x="6704050" y="4041310"/>
            <a:ext cx="229547" cy="924537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136698" y="2262049"/>
            <a:ext cx="492443" cy="2769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629141" y="2262049"/>
            <a:ext cx="4096619" cy="695696"/>
          </a:xfrm>
          <a:prstGeom prst="bracketPair">
            <a:avLst>
              <a:gd name="adj" fmla="val 1228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194629" y="981893"/>
            <a:ext cx="4953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感染者は受験できないが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、追検査で対応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28636" y="1483321"/>
            <a:ext cx="20505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追検査の日程を変更する。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34509" y="10468"/>
            <a:ext cx="157149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資料３－１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882</TotalTime>
  <Words>198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岡田　敦子</cp:lastModifiedBy>
  <cp:revision>48</cp:revision>
  <cp:lastPrinted>2020-02-28T07:33:48Z</cp:lastPrinted>
  <dcterms:created xsi:type="dcterms:W3CDTF">2020-02-26T23:24:07Z</dcterms:created>
  <dcterms:modified xsi:type="dcterms:W3CDTF">2020-02-28T07:33:53Z</dcterms:modified>
</cp:coreProperties>
</file>