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3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16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5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1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11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69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32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38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88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29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8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6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 txBox="1">
            <a:spLocks/>
          </p:cNvSpPr>
          <p:nvPr/>
        </p:nvSpPr>
        <p:spPr>
          <a:xfrm>
            <a:off x="101950" y="1670588"/>
            <a:ext cx="9660236" cy="143523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9060" tIns="49530" rIns="99060" bIns="4953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月に計画された便数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612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往復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／週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日（月）～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日（日）の欠航予定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262</a:t>
            </a:r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往復／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（▲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　関西エアポート社調べ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101950" y="3854136"/>
            <a:ext cx="9660236" cy="2829999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9060" tIns="49530" rIns="99060" bIns="4953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今年の春節期間は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とされたが、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昨年（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日間）との比較のため、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日までとしている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大阪出入国在留管理局関西空港支局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調べ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08381"/>
            <a:ext cx="9906000" cy="613893"/>
          </a:xfrm>
          <a:solidFill>
            <a:schemeClr val="accent1"/>
          </a:solidFill>
        </p:spPr>
        <p:txBody>
          <a:bodyPr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関西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国際空港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の欠航便・入国者数の状況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01950" y="1193608"/>
            <a:ext cx="5487481" cy="48237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lIns="99060" tIns="49530" rIns="99060" bIns="4953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関空－中国本土（旅客便）の欠航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便</a:t>
            </a: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101950" y="3377157"/>
            <a:ext cx="5487481" cy="48237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lIns="99060" tIns="49530" rIns="99060" bIns="4953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◆春節期間の外国人入国者数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199330"/>
              </p:ext>
            </p:extLst>
          </p:nvPr>
        </p:nvGraphicFramePr>
        <p:xfrm>
          <a:off x="347731" y="4162340"/>
          <a:ext cx="9208392" cy="170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737">
                  <a:extLst>
                    <a:ext uri="{9D8B030D-6E8A-4147-A177-3AD203B41FA5}">
                      <a16:colId xmlns:a16="http://schemas.microsoft.com/office/drawing/2014/main" val="3766683591"/>
                    </a:ext>
                  </a:extLst>
                </a:gridCol>
                <a:gridCol w="2240924">
                  <a:extLst>
                    <a:ext uri="{9D8B030D-6E8A-4147-A177-3AD203B41FA5}">
                      <a16:colId xmlns:a16="http://schemas.microsoft.com/office/drawing/2014/main" val="41888991"/>
                    </a:ext>
                  </a:extLst>
                </a:gridCol>
                <a:gridCol w="2240923">
                  <a:extLst>
                    <a:ext uri="{9D8B030D-6E8A-4147-A177-3AD203B41FA5}">
                      <a16:colId xmlns:a16="http://schemas.microsoft.com/office/drawing/2014/main" val="3504510671"/>
                    </a:ext>
                  </a:extLst>
                </a:gridCol>
                <a:gridCol w="1712891">
                  <a:extLst>
                    <a:ext uri="{9D8B030D-6E8A-4147-A177-3AD203B41FA5}">
                      <a16:colId xmlns:a16="http://schemas.microsoft.com/office/drawing/2014/main" val="2814312016"/>
                    </a:ext>
                  </a:extLst>
                </a:gridCol>
                <a:gridCol w="1390917">
                  <a:extLst>
                    <a:ext uri="{9D8B030D-6E8A-4147-A177-3AD203B41FA5}">
                      <a16:colId xmlns:a16="http://schemas.microsoft.com/office/drawing/2014/main" val="915097518"/>
                    </a:ext>
                  </a:extLst>
                </a:gridCol>
              </a:tblGrid>
              <a:tr h="6103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区分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昨年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（平成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今年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（令和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24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日～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日）</a:t>
                      </a:r>
                      <a:endParaRPr kumimoji="1" lang="ja-JP" altLang="en-US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対前年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対前年比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19804"/>
                  </a:ext>
                </a:extLst>
              </a:tr>
              <a:tr h="4561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（再入国含む）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190,500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160,700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29,800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709431"/>
                  </a:ext>
                </a:extLst>
              </a:tr>
              <a:tr h="412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中国人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（新規入国のみ）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73,000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52,500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20,500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274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418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</TotalTime>
  <Words>123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関西国際空港の欠航便・入国者数の状況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新型コロナウイルス関連の肺炎について（関西国際空港の取組み等）</dc:title>
  <dc:creator/>
  <cp:lastModifiedBy>矢田　昌己</cp:lastModifiedBy>
  <cp:revision>35</cp:revision>
  <cp:lastPrinted>2020-02-07T06:42:12Z</cp:lastPrinted>
  <dcterms:created xsi:type="dcterms:W3CDTF">2020-01-23T08:50:34Z</dcterms:created>
  <dcterms:modified xsi:type="dcterms:W3CDTF">2020-02-07T06:42:14Z</dcterms:modified>
</cp:coreProperties>
</file>