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58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14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15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65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64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01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57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8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27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83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5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80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87D43-EC7B-41A5-B31D-EFCA9D62A970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18DD6-1EAC-4DE7-B92B-960DE37A4D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1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8" y="143692"/>
            <a:ext cx="11586755" cy="6596742"/>
          </a:xfrm>
        </p:spPr>
      </p:pic>
      <p:sp>
        <p:nvSpPr>
          <p:cNvPr id="3" name="テキスト ボックス 2"/>
          <p:cNvSpPr txBox="1"/>
          <p:nvPr/>
        </p:nvSpPr>
        <p:spPr>
          <a:xfrm>
            <a:off x="10773512" y="251910"/>
            <a:ext cx="79868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資料</a:t>
            </a:r>
            <a:r>
              <a:rPr lang="ja-JP" altLang="en-US" sz="1600" dirty="0"/>
              <a:t>７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38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3" y="196989"/>
            <a:ext cx="11730446" cy="6517320"/>
          </a:xfrm>
        </p:spPr>
      </p:pic>
    </p:spTree>
    <p:extLst>
      <p:ext uri="{BB962C8B-B14F-4D97-AF65-F5344CB8AC3E}">
        <p14:creationId xmlns:p14="http://schemas.microsoft.com/office/powerpoint/2010/main" val="7813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ワイド画面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ミヤモト　カズコ</dc:creator>
  <cp:lastModifiedBy>Administrator</cp:lastModifiedBy>
  <cp:revision>2</cp:revision>
  <dcterms:created xsi:type="dcterms:W3CDTF">2022-09-21T04:46:49Z</dcterms:created>
  <dcterms:modified xsi:type="dcterms:W3CDTF">2022-12-22T01:32:54Z</dcterms:modified>
</cp:coreProperties>
</file>