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1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C474AD3-EBEF-462B-9C9F-B78B979BF134}">
          <p14:sldIdLst>
            <p14:sldId id="273"/>
          </p14:sldIdLst>
        </p14:section>
        <p14:section name="タイトルなしのセクション" id="{4D8FE07A-D120-4305-AC59-690AB3F668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6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notesMaster" Target="notesMasters/notesMaster1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F402-DB16-4624-A964-2E8363C6638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BBBA-0AE1-4589-8EDD-DEE6B69BEC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1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jp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71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7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43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53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48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60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21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7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33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28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00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3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79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92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87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352524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slideLayout" Target="../slideLayouts/slideLayout1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20" Type="http://schemas.openxmlformats.org/officeDocument/2006/relationships/image" Target="../media/image3.jpg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19" Type="http://schemas.openxmlformats.org/officeDocument/2006/relationships/theme" Target="../theme/theme1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A51A9B-0777-42AE-8691-EB71BD68D5BF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B3A609-5DD1-48B2-A079-4EF13E756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  <p:sldLayoutId id="2147484823" r:id="rId12"/>
    <p:sldLayoutId id="2147484824" r:id="rId13"/>
    <p:sldLayoutId id="2147484825" r:id="rId14"/>
    <p:sldLayoutId id="2147484826" r:id="rId15"/>
    <p:sldLayoutId id="2147484827" r:id="rId16"/>
    <p:sldLayoutId id="2147484828" r:id="rId17"/>
    <p:sldLayoutId id="21474848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9.png" />
  <Relationship Id="rId3" Type="http://schemas.openxmlformats.org/officeDocument/2006/relationships/image" Target="../media/image5.jpeg" />
  <Relationship Id="rId7" Type="http://schemas.openxmlformats.org/officeDocument/2006/relationships/image" Target="../media/image8.png" />
  <Relationship Id="rId2" Type="http://schemas.openxmlformats.org/officeDocument/2006/relationships/image" Target="../media/image4.png" />
  <Relationship Id="rId1" Type="http://schemas.openxmlformats.org/officeDocument/2006/relationships/slideLayout" Target="../slideLayouts/slideLayout18.xml" />
  <Relationship Id="rId6" Type="http://schemas.openxmlformats.org/officeDocument/2006/relationships/image" Target="../media/image7.gif" />
  <Relationship Id="rId5" Type="http://schemas.microsoft.com/office/2007/relationships/hdphoto" Target="../media/hdphoto1.wdp" />
  <Relationship Id="rId4" Type="http://schemas.openxmlformats.org/officeDocument/2006/relationships/image" Target="../media/image6.png" />
  <Relationship Id="rId9" Type="http://schemas.microsoft.com/office/2007/relationships/hdphoto" Target="../media/hdphoto2.wdp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428972" y="794358"/>
            <a:ext cx="9131703" cy="4859284"/>
            <a:chOff x="1222911" y="967063"/>
            <a:chExt cx="10397960" cy="5829656"/>
          </a:xfrm>
        </p:grpSpPr>
        <p:pic>
          <p:nvPicPr>
            <p:cNvPr id="2050" name="Picture 2" descr="美しい花の画像: これまでで最高のイラスト 病院 受付">
              <a:extLst>
                <a:ext uri="{FF2B5EF4-FFF2-40B4-BE49-F238E27FC236}">
                  <a16:creationId xmlns:a16="http://schemas.microsoft.com/office/drawing/2014/main" id="{177F26BF-F0D2-48F2-9E86-016FFB610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669" y="967063"/>
              <a:ext cx="1249267" cy="153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6584DAA-77C7-409D-85A1-36F26CF5DE51}"/>
                </a:ext>
              </a:extLst>
            </p:cNvPr>
            <p:cNvGrpSpPr/>
            <p:nvPr/>
          </p:nvGrpSpPr>
          <p:grpSpPr>
            <a:xfrm>
              <a:off x="8769571" y="4582259"/>
              <a:ext cx="2512287" cy="1845222"/>
              <a:chOff x="8096434" y="4398840"/>
              <a:chExt cx="2977488" cy="1895475"/>
            </a:xfrm>
          </p:grpSpPr>
          <p:pic>
            <p:nvPicPr>
              <p:cNvPr id="2052" name="Picture 4" descr="大病院のイラスト | かわいいフリー素材集 いらすとや">
                <a:extLst>
                  <a:ext uri="{FF2B5EF4-FFF2-40B4-BE49-F238E27FC236}">
                    <a16:creationId xmlns:a16="http://schemas.microsoft.com/office/drawing/2014/main" id="{72E94E52-CBA5-4809-9347-76C8570C32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4097" y="4398840"/>
                <a:ext cx="2409825" cy="1895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救急車のイラスト | 無料のフリー素材 イラストエイト">
                <a:extLst>
                  <a:ext uri="{FF2B5EF4-FFF2-40B4-BE49-F238E27FC236}">
                    <a16:creationId xmlns:a16="http://schemas.microsoft.com/office/drawing/2014/main" id="{23E73DDC-C3F3-490B-A3C2-69932E04F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000" b="95000" l="1594" r="960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096434" y="5515844"/>
                <a:ext cx="893822" cy="712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6" name="Picture 8" descr="リンク集 行政機関（国・県・保健所・市町村）及び関係団体 - 岡山がんサポート情報">
              <a:extLst>
                <a:ext uri="{FF2B5EF4-FFF2-40B4-BE49-F238E27FC236}">
                  <a16:creationId xmlns:a16="http://schemas.microsoft.com/office/drawing/2014/main" id="{3E03AA00-E483-42C2-B2C0-F9D0C2746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375" y="3422813"/>
              <a:ext cx="2033316" cy="1452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1C02639E-1A5F-46BA-9B2C-05B1B563ED43}"/>
                </a:ext>
              </a:extLst>
            </p:cNvPr>
            <p:cNvSpPr/>
            <p:nvPr/>
          </p:nvSpPr>
          <p:spPr>
            <a:xfrm rot="16200000">
              <a:off x="5264370" y="2923336"/>
              <a:ext cx="670884" cy="34044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2058" name="Picture 10" descr="家・建物のイラスト「１階建て一軒家」 | かわいいフリー素材集 いらすとや">
              <a:extLst>
                <a:ext uri="{FF2B5EF4-FFF2-40B4-BE49-F238E27FC236}">
                  <a16:creationId xmlns:a16="http://schemas.microsoft.com/office/drawing/2014/main" id="{925CD70D-18AD-4F88-B233-1A00BA8D3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495" y="5557460"/>
              <a:ext cx="1097734" cy="870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咳をしているお爺さんのイラスト | かわいいフリー素材集 いらすとや">
              <a:extLst>
                <a:ext uri="{FF2B5EF4-FFF2-40B4-BE49-F238E27FC236}">
                  <a16:creationId xmlns:a16="http://schemas.microsoft.com/office/drawing/2014/main" id="{98D77897-0DBC-472E-8BA5-FA2432CF9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5854" r="965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911" y="4712677"/>
              <a:ext cx="1375249" cy="165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E4E0E910-8B0F-4D3A-87B7-07D0A74B00CB}"/>
                </a:ext>
              </a:extLst>
            </p:cNvPr>
            <p:cNvSpPr/>
            <p:nvPr/>
          </p:nvSpPr>
          <p:spPr>
            <a:xfrm>
              <a:off x="3355759" y="2860578"/>
              <a:ext cx="1858710" cy="3520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①入院調整依頼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86E6590-10BE-4032-B1FB-6E39D16AF810}"/>
                </a:ext>
              </a:extLst>
            </p:cNvPr>
            <p:cNvSpPr txBox="1"/>
            <p:nvPr/>
          </p:nvSpPr>
          <p:spPr>
            <a:xfrm>
              <a:off x="4658656" y="2440313"/>
              <a:ext cx="2618875" cy="36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入院フォローアップセンター</a:t>
              </a:r>
              <a:endParaRPr lang="en-GB" sz="1400" b="1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65D439D-F877-4E22-B870-7A3C03443B82}"/>
                </a:ext>
              </a:extLst>
            </p:cNvPr>
            <p:cNvSpPr txBox="1"/>
            <p:nvPr/>
          </p:nvSpPr>
          <p:spPr>
            <a:xfrm>
              <a:off x="5409293" y="4875183"/>
              <a:ext cx="890029" cy="36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保健所</a:t>
              </a:r>
              <a:endParaRPr lang="en-GB" sz="14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12E51F7-2FC9-4C83-B071-B36814D7F4D6}"/>
                </a:ext>
              </a:extLst>
            </p:cNvPr>
            <p:cNvSpPr txBox="1"/>
            <p:nvPr/>
          </p:nvSpPr>
          <p:spPr>
            <a:xfrm>
              <a:off x="1409470" y="6427481"/>
              <a:ext cx="2248129" cy="36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COVID-19</a:t>
              </a:r>
              <a:r>
                <a:rPr lang="ja-JP" altLang="en-US" sz="1400" dirty="0"/>
                <a:t>患者 </a:t>
              </a:r>
              <a:r>
                <a:rPr lang="en-GB" altLang="ja-JP" sz="1400" dirty="0"/>
                <a:t>(</a:t>
              </a:r>
              <a:r>
                <a:rPr lang="ja-JP" altLang="en-US" sz="1400" dirty="0"/>
                <a:t>自宅</a:t>
              </a:r>
              <a:r>
                <a:rPr lang="en-GB" altLang="ja-JP" sz="1400" dirty="0"/>
                <a:t>)</a:t>
              </a:r>
              <a:endParaRPr lang="en-GB" sz="14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59E8158-537B-49CC-8BD4-D61C2F6174FF}"/>
                </a:ext>
              </a:extLst>
            </p:cNvPr>
            <p:cNvSpPr txBox="1"/>
            <p:nvPr/>
          </p:nvSpPr>
          <p:spPr>
            <a:xfrm>
              <a:off x="9396321" y="6363624"/>
              <a:ext cx="2224550" cy="36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受け入れ医療機関</a:t>
              </a:r>
              <a:endParaRPr lang="en-GB" sz="1400" dirty="0"/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AD1DCCA0-79C7-41B2-A125-B041B3A22DAA}"/>
                </a:ext>
              </a:extLst>
            </p:cNvPr>
            <p:cNvSpPr/>
            <p:nvPr/>
          </p:nvSpPr>
          <p:spPr>
            <a:xfrm rot="5400000">
              <a:off x="5665138" y="2917149"/>
              <a:ext cx="670884" cy="34044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CF1A415A-E2B5-48D2-AA6E-2F2F8571CF79}"/>
                </a:ext>
              </a:extLst>
            </p:cNvPr>
            <p:cNvSpPr/>
            <p:nvPr/>
          </p:nvSpPr>
          <p:spPr>
            <a:xfrm rot="2823226">
              <a:off x="7673970" y="3274201"/>
              <a:ext cx="2825663" cy="22419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25E4D5B1-8A7A-49AB-8429-9BD5B6645A7A}"/>
                </a:ext>
              </a:extLst>
            </p:cNvPr>
            <p:cNvSpPr/>
            <p:nvPr/>
          </p:nvSpPr>
          <p:spPr>
            <a:xfrm rot="13640745">
              <a:off x="7267168" y="3281146"/>
              <a:ext cx="2825663" cy="25332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AD287BA8-C366-4DE3-A1E9-C7631CB0FD14}"/>
                </a:ext>
              </a:extLst>
            </p:cNvPr>
            <p:cNvSpPr/>
            <p:nvPr/>
          </p:nvSpPr>
          <p:spPr>
            <a:xfrm>
              <a:off x="9692120" y="3299271"/>
              <a:ext cx="1477635" cy="3324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②受入依頼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318D9B49-B064-4AC3-91E3-69BCF420F284}"/>
                </a:ext>
              </a:extLst>
            </p:cNvPr>
            <p:cNvSpPr/>
            <p:nvPr/>
          </p:nvSpPr>
          <p:spPr>
            <a:xfrm>
              <a:off x="7348439" y="3871067"/>
              <a:ext cx="1621055" cy="330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③受入対応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矢印: 右 21">
              <a:extLst>
                <a:ext uri="{FF2B5EF4-FFF2-40B4-BE49-F238E27FC236}">
                  <a16:creationId xmlns:a16="http://schemas.microsoft.com/office/drawing/2014/main" id="{EEAAC7A0-F5E6-495F-94A4-A6184946BF7B}"/>
                </a:ext>
              </a:extLst>
            </p:cNvPr>
            <p:cNvSpPr/>
            <p:nvPr/>
          </p:nvSpPr>
          <p:spPr>
            <a:xfrm>
              <a:off x="3358215" y="5818039"/>
              <a:ext cx="5343716" cy="34044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" name="矢印: 左右 7">
              <a:extLst>
                <a:ext uri="{FF2B5EF4-FFF2-40B4-BE49-F238E27FC236}">
                  <a16:creationId xmlns:a16="http://schemas.microsoft.com/office/drawing/2014/main" id="{3344CCD1-AD29-4885-B9F3-F9A7C6D9CA96}"/>
                </a:ext>
              </a:extLst>
            </p:cNvPr>
            <p:cNvSpPr/>
            <p:nvPr/>
          </p:nvSpPr>
          <p:spPr>
            <a:xfrm rot="8849493">
              <a:off x="3167864" y="4890667"/>
              <a:ext cx="1384916" cy="264307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矢印: 左右 23">
              <a:extLst>
                <a:ext uri="{FF2B5EF4-FFF2-40B4-BE49-F238E27FC236}">
                  <a16:creationId xmlns:a16="http://schemas.microsoft.com/office/drawing/2014/main" id="{420FC21E-A439-4A01-B6FC-26C0FA92E4DA}"/>
                </a:ext>
              </a:extLst>
            </p:cNvPr>
            <p:cNvSpPr/>
            <p:nvPr/>
          </p:nvSpPr>
          <p:spPr>
            <a:xfrm rot="1607475">
              <a:off x="7081474" y="4890666"/>
              <a:ext cx="1384916" cy="264307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30E52463-FD11-4EB0-A945-457F0E8DC2B9}"/>
                </a:ext>
              </a:extLst>
            </p:cNvPr>
            <p:cNvSpPr/>
            <p:nvPr/>
          </p:nvSpPr>
          <p:spPr>
            <a:xfrm>
              <a:off x="6250614" y="2880011"/>
              <a:ext cx="1621055" cy="330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④搬送依頼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矢印: 右 25">
              <a:extLst>
                <a:ext uri="{FF2B5EF4-FFF2-40B4-BE49-F238E27FC236}">
                  <a16:creationId xmlns:a16="http://schemas.microsoft.com/office/drawing/2014/main" id="{456E749B-5A20-46D0-8AFE-DCA9C087C954}"/>
                </a:ext>
              </a:extLst>
            </p:cNvPr>
            <p:cNvSpPr/>
            <p:nvPr/>
          </p:nvSpPr>
          <p:spPr>
            <a:xfrm rot="5400000">
              <a:off x="5443861" y="5352030"/>
              <a:ext cx="670884" cy="34044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F767FC1C-319C-4412-AC5A-475477E10C50}"/>
                </a:ext>
              </a:extLst>
            </p:cNvPr>
            <p:cNvSpPr/>
            <p:nvPr/>
          </p:nvSpPr>
          <p:spPr>
            <a:xfrm>
              <a:off x="6085375" y="5392261"/>
              <a:ext cx="1621055" cy="330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</a:rPr>
                <a:t>⑤搬送調整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8B495F-189B-4929-AEB5-EF827A7B9DD3}"/>
              </a:ext>
            </a:extLst>
          </p:cNvPr>
          <p:cNvSpPr txBox="1"/>
          <p:nvPr/>
        </p:nvSpPr>
        <p:spPr>
          <a:xfrm>
            <a:off x="2154895" y="132517"/>
            <a:ext cx="70423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大阪府の入院調整　～入院フォローアップセンター～</a:t>
            </a:r>
          </a:p>
        </p:txBody>
      </p:sp>
    </p:spTree>
    <p:extLst>
      <p:ext uri="{BB962C8B-B14F-4D97-AF65-F5344CB8AC3E}">
        <p14:creationId xmlns:p14="http://schemas.microsoft.com/office/powerpoint/2010/main" val="941770896"/>
      </p:ext>
    </p:extLst>
  </p:cSld>
  <p:clrMapOvr>
    <a:masterClrMapping/>
  </p:clrMapOvr>
</p:sld>
</file>

<file path=ppt/theme/_rels/them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jpeg" />
  <Relationship Id="rId1" Type="http://schemas.openxmlformats.org/officeDocument/2006/relationships/image" Target="../media/image1.jpeg" />
</Relationships>
</file>

<file path=ppt/theme/theme1.xml><?xml version="1.0" encoding="utf-8"?>
<a:theme xmlns:a="http://schemas.openxmlformats.org/drawingml/2006/main" name="1_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