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76" r:id="rId3"/>
    <p:sldId id="277" r:id="rId4"/>
    <p:sldId id="280" r:id="rId5"/>
    <p:sldId id="278" r:id="rId6"/>
    <p:sldId id="279" r:id="rId7"/>
    <p:sldId id="281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540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F8C32-1A2A-43BB-963B-DEE712D7926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BE0A4A93-E148-41FA-AC21-25AE74E1C0A5}">
      <dgm:prSet phldrT="[テキスト]"/>
      <dgm:spPr/>
      <dgm:t>
        <a:bodyPr/>
        <a:lstStyle/>
        <a:p>
          <a:r>
            <a:rPr kumimoji="1" lang="ja-JP" altLang="en-US" dirty="0" smtClean="0"/>
            <a:t>昭和</a:t>
          </a:r>
          <a:r>
            <a:rPr kumimoji="1" lang="en-US" altLang="ja-JP" dirty="0" smtClean="0"/>
            <a:t>48</a:t>
          </a:r>
          <a:r>
            <a:rPr kumimoji="1" lang="ja-JP" altLang="en-US" dirty="0" smtClean="0"/>
            <a:t>年</a:t>
          </a:r>
          <a:endParaRPr kumimoji="1" lang="ja-JP" altLang="en-US" dirty="0"/>
        </a:p>
      </dgm:t>
    </dgm:pt>
    <dgm:pt modelId="{37A37FA2-D507-48F2-915C-937C9647A8F8}" type="parTrans" cxnId="{3DF8EA57-F796-4D13-9987-04478C951390}">
      <dgm:prSet/>
      <dgm:spPr/>
      <dgm:t>
        <a:bodyPr/>
        <a:lstStyle/>
        <a:p>
          <a:endParaRPr kumimoji="1" lang="ja-JP" altLang="en-US"/>
        </a:p>
      </dgm:t>
    </dgm:pt>
    <dgm:pt modelId="{40AD009F-B196-4E9A-8F56-6B3DA6C9BCDC}" type="sibTrans" cxnId="{3DF8EA57-F796-4D13-9987-04478C951390}">
      <dgm:prSet/>
      <dgm:spPr/>
      <dgm:t>
        <a:bodyPr/>
        <a:lstStyle/>
        <a:p>
          <a:endParaRPr kumimoji="1" lang="ja-JP" altLang="en-US"/>
        </a:p>
      </dgm:t>
    </dgm:pt>
    <dgm:pt modelId="{AB2280EC-2777-41A8-8542-5FFA5E5CDFEF}">
      <dgm:prSet phldrT="[テキスト]"/>
      <dgm:spPr/>
      <dgm:t>
        <a:bodyPr/>
        <a:lstStyle/>
        <a:p>
          <a:r>
            <a:rPr kumimoji="1" lang="ja-JP" altLang="en-US" dirty="0" smtClean="0"/>
            <a:t>鳳保健所にて断酒例会開催</a:t>
          </a:r>
          <a:endParaRPr kumimoji="1" lang="ja-JP" altLang="en-US" dirty="0"/>
        </a:p>
      </dgm:t>
    </dgm:pt>
    <dgm:pt modelId="{8BB9DD63-4158-4A43-8F86-EB4A0EC0C3B5}" type="parTrans" cxnId="{B7F40C2D-A6FD-4484-944E-2405C5C1FEE4}">
      <dgm:prSet/>
      <dgm:spPr/>
      <dgm:t>
        <a:bodyPr/>
        <a:lstStyle/>
        <a:p>
          <a:endParaRPr kumimoji="1" lang="ja-JP" altLang="en-US"/>
        </a:p>
      </dgm:t>
    </dgm:pt>
    <dgm:pt modelId="{92181EBC-34D5-4B38-9603-4F2101EDB509}" type="sibTrans" cxnId="{B7F40C2D-A6FD-4484-944E-2405C5C1FEE4}">
      <dgm:prSet/>
      <dgm:spPr/>
      <dgm:t>
        <a:bodyPr/>
        <a:lstStyle/>
        <a:p>
          <a:endParaRPr kumimoji="1" lang="ja-JP" altLang="en-US"/>
        </a:p>
      </dgm:t>
    </dgm:pt>
    <dgm:pt modelId="{27817621-EB97-4CA2-A102-2731678C4A75}">
      <dgm:prSet phldrT="[テキスト]"/>
      <dgm:spPr/>
      <dgm:t>
        <a:bodyPr/>
        <a:lstStyle/>
        <a:p>
          <a:r>
            <a:rPr kumimoji="1" lang="ja-JP" altLang="en-US" dirty="0" smtClean="0"/>
            <a:t>昭和</a:t>
          </a:r>
          <a:r>
            <a:rPr kumimoji="1" lang="en-US" altLang="ja-JP" dirty="0" smtClean="0"/>
            <a:t>49</a:t>
          </a:r>
          <a:r>
            <a:rPr kumimoji="1" lang="ja-JP" altLang="en-US" dirty="0" smtClean="0"/>
            <a:t>年</a:t>
          </a:r>
          <a:endParaRPr kumimoji="1" lang="ja-JP" altLang="en-US" dirty="0"/>
        </a:p>
      </dgm:t>
    </dgm:pt>
    <dgm:pt modelId="{AF0DB55D-84BF-496C-8A80-F5FFFEE86BE4}" type="parTrans" cxnId="{DD7E3062-157B-4A6E-BC14-4368FF3360D3}">
      <dgm:prSet/>
      <dgm:spPr/>
      <dgm:t>
        <a:bodyPr/>
        <a:lstStyle/>
        <a:p>
          <a:endParaRPr kumimoji="1" lang="ja-JP" altLang="en-US"/>
        </a:p>
      </dgm:t>
    </dgm:pt>
    <dgm:pt modelId="{80FE01D0-B2CD-40D2-BA24-3C6F7997C529}" type="sibTrans" cxnId="{DD7E3062-157B-4A6E-BC14-4368FF3360D3}">
      <dgm:prSet/>
      <dgm:spPr/>
      <dgm:t>
        <a:bodyPr/>
        <a:lstStyle/>
        <a:p>
          <a:endParaRPr kumimoji="1" lang="ja-JP" altLang="en-US"/>
        </a:p>
      </dgm:t>
    </dgm:pt>
    <dgm:pt modelId="{D8493107-CA8C-4CE8-AD80-6A45B1711A70}">
      <dgm:prSet phldrT="[テキスト]"/>
      <dgm:spPr/>
      <dgm:t>
        <a:bodyPr/>
        <a:lstStyle/>
        <a:p>
          <a:r>
            <a:rPr kumimoji="1" lang="ja-JP" altLang="en-US" dirty="0" smtClean="0"/>
            <a:t>各保健所に精神保健福祉相談員を配置し</a:t>
          </a:r>
          <a:r>
            <a:rPr kumimoji="1" lang="ja-JP" altLang="en-US" b="1" dirty="0" smtClean="0"/>
            <a:t>「アルコール依存症」</a:t>
          </a:r>
          <a:r>
            <a:rPr kumimoji="1" lang="ja-JP" altLang="en-US" dirty="0" smtClean="0"/>
            <a:t>の相談開始</a:t>
          </a:r>
          <a:endParaRPr kumimoji="1" lang="ja-JP" altLang="en-US" dirty="0"/>
        </a:p>
      </dgm:t>
    </dgm:pt>
    <dgm:pt modelId="{99F60E87-A438-4578-83B8-B3C8036F4512}" type="parTrans" cxnId="{2325D2A7-D484-4B7E-A33E-2AD3BBD8C68B}">
      <dgm:prSet/>
      <dgm:spPr/>
      <dgm:t>
        <a:bodyPr/>
        <a:lstStyle/>
        <a:p>
          <a:endParaRPr kumimoji="1" lang="ja-JP" altLang="en-US"/>
        </a:p>
      </dgm:t>
    </dgm:pt>
    <dgm:pt modelId="{993EB4CB-D0E5-4361-9B3D-2107130853AF}" type="sibTrans" cxnId="{2325D2A7-D484-4B7E-A33E-2AD3BBD8C68B}">
      <dgm:prSet/>
      <dgm:spPr/>
      <dgm:t>
        <a:bodyPr/>
        <a:lstStyle/>
        <a:p>
          <a:endParaRPr kumimoji="1" lang="ja-JP" altLang="en-US"/>
        </a:p>
      </dgm:t>
    </dgm:pt>
    <dgm:pt modelId="{DACDB47A-140A-4E17-B126-826A79A9DC43}">
      <dgm:prSet phldrT="[テキスト]"/>
      <dgm:spPr/>
      <dgm:t>
        <a:bodyPr/>
        <a:lstStyle/>
        <a:p>
          <a:r>
            <a:rPr kumimoji="1" lang="ja-JP" altLang="en-US" dirty="0" smtClean="0"/>
            <a:t>昭和</a:t>
          </a:r>
          <a:r>
            <a:rPr kumimoji="1" lang="en-US" altLang="ja-JP" dirty="0" smtClean="0"/>
            <a:t>52</a:t>
          </a:r>
          <a:r>
            <a:rPr kumimoji="1" lang="ja-JP" altLang="en-US" dirty="0" smtClean="0"/>
            <a:t>年</a:t>
          </a:r>
          <a:endParaRPr kumimoji="1" lang="ja-JP" altLang="en-US" dirty="0"/>
        </a:p>
      </dgm:t>
    </dgm:pt>
    <dgm:pt modelId="{F0BA1F5A-2F63-4966-A4AE-9D6BDACE02C1}" type="parTrans" cxnId="{FB4F3837-70F1-483A-855D-B469E5A51A02}">
      <dgm:prSet/>
      <dgm:spPr/>
      <dgm:t>
        <a:bodyPr/>
        <a:lstStyle/>
        <a:p>
          <a:endParaRPr kumimoji="1" lang="ja-JP" altLang="en-US"/>
        </a:p>
      </dgm:t>
    </dgm:pt>
    <dgm:pt modelId="{86DB6AA3-E526-4DD3-A560-AD901EC779C7}" type="sibTrans" cxnId="{FB4F3837-70F1-483A-855D-B469E5A51A02}">
      <dgm:prSet/>
      <dgm:spPr/>
      <dgm:t>
        <a:bodyPr/>
        <a:lstStyle/>
        <a:p>
          <a:endParaRPr kumimoji="1" lang="ja-JP" altLang="en-US"/>
        </a:p>
      </dgm:t>
    </dgm:pt>
    <dgm:pt modelId="{7D2B436F-BF9F-41A7-AFA8-09EF0CE86314}">
      <dgm:prSet phldrT="[テキスト]"/>
      <dgm:spPr/>
      <dgm:t>
        <a:bodyPr/>
        <a:lstStyle/>
        <a:p>
          <a:r>
            <a:rPr kumimoji="1" lang="ja-JP" altLang="en-US" dirty="0" smtClean="0"/>
            <a:t>断酒会元旦新年互礼会を保健所にて開催</a:t>
          </a:r>
          <a:endParaRPr kumimoji="1" lang="ja-JP" altLang="en-US" dirty="0"/>
        </a:p>
      </dgm:t>
    </dgm:pt>
    <dgm:pt modelId="{42482A9F-5272-4638-A7C7-3BAFB67091FE}" type="parTrans" cxnId="{BC08FA79-B310-4941-A93C-6AE50E08F3FF}">
      <dgm:prSet/>
      <dgm:spPr/>
      <dgm:t>
        <a:bodyPr/>
        <a:lstStyle/>
        <a:p>
          <a:endParaRPr kumimoji="1" lang="ja-JP" altLang="en-US"/>
        </a:p>
      </dgm:t>
    </dgm:pt>
    <dgm:pt modelId="{BF535FD8-A840-4703-85AD-9177EC63DF6C}" type="sibTrans" cxnId="{BC08FA79-B310-4941-A93C-6AE50E08F3FF}">
      <dgm:prSet/>
      <dgm:spPr/>
      <dgm:t>
        <a:bodyPr/>
        <a:lstStyle/>
        <a:p>
          <a:endParaRPr kumimoji="1" lang="ja-JP" altLang="en-US"/>
        </a:p>
      </dgm:t>
    </dgm:pt>
    <dgm:pt modelId="{0402AF1E-B1EF-41F4-8CCC-42EE29A8B041}">
      <dgm:prSet phldrT="[テキスト]"/>
      <dgm:spPr/>
      <dgm:t>
        <a:bodyPr/>
        <a:lstStyle/>
        <a:p>
          <a:r>
            <a:rPr kumimoji="1" lang="ja-JP" altLang="en-US" dirty="0" smtClean="0"/>
            <a:t>平成</a:t>
          </a:r>
          <a:r>
            <a:rPr kumimoji="1" lang="en-US" altLang="ja-JP" dirty="0" smtClean="0"/>
            <a:t>14</a:t>
          </a:r>
          <a:r>
            <a:rPr kumimoji="1" lang="ja-JP" altLang="en-US" dirty="0" smtClean="0"/>
            <a:t>年</a:t>
          </a:r>
          <a:endParaRPr kumimoji="1" lang="ja-JP" altLang="en-US" dirty="0"/>
        </a:p>
      </dgm:t>
    </dgm:pt>
    <dgm:pt modelId="{C8FAFA35-1827-4250-B0DE-C122D62C4DC0}" type="parTrans" cxnId="{8BBE11DA-77CD-4EA3-900F-5C4CEB6366A8}">
      <dgm:prSet/>
      <dgm:spPr/>
      <dgm:t>
        <a:bodyPr/>
        <a:lstStyle/>
        <a:p>
          <a:endParaRPr kumimoji="1" lang="ja-JP" altLang="en-US"/>
        </a:p>
      </dgm:t>
    </dgm:pt>
    <dgm:pt modelId="{6C86BC5B-5D46-4132-A07C-F5C11CFBDBF9}" type="sibTrans" cxnId="{8BBE11DA-77CD-4EA3-900F-5C4CEB6366A8}">
      <dgm:prSet/>
      <dgm:spPr/>
      <dgm:t>
        <a:bodyPr/>
        <a:lstStyle/>
        <a:p>
          <a:endParaRPr kumimoji="1" lang="ja-JP" altLang="en-US"/>
        </a:p>
      </dgm:t>
    </dgm:pt>
    <dgm:pt modelId="{75C822E3-6B16-473F-A8B9-66395A859BD2}">
      <dgm:prSet phldrT="[テキスト]"/>
      <dgm:spPr/>
      <dgm:t>
        <a:bodyPr/>
        <a:lstStyle/>
        <a:p>
          <a:r>
            <a:rPr kumimoji="1" lang="ja-JP" altLang="en-US" dirty="0" smtClean="0"/>
            <a:t>平成</a:t>
          </a:r>
          <a:r>
            <a:rPr kumimoji="1" lang="en-US" altLang="ja-JP" dirty="0" smtClean="0"/>
            <a:t>20</a:t>
          </a:r>
          <a:r>
            <a:rPr kumimoji="1" lang="ja-JP" altLang="en-US" dirty="0" smtClean="0"/>
            <a:t>年</a:t>
          </a:r>
          <a:endParaRPr kumimoji="1" lang="ja-JP" altLang="en-US" dirty="0"/>
        </a:p>
      </dgm:t>
    </dgm:pt>
    <dgm:pt modelId="{E5DB0854-23E6-4014-8246-4F33C4181750}" type="parTrans" cxnId="{184567AB-80FE-4977-900B-B339EC3CAD63}">
      <dgm:prSet/>
      <dgm:spPr/>
      <dgm:t>
        <a:bodyPr/>
        <a:lstStyle/>
        <a:p>
          <a:endParaRPr kumimoji="1" lang="ja-JP" altLang="en-US"/>
        </a:p>
      </dgm:t>
    </dgm:pt>
    <dgm:pt modelId="{8BC600BC-F1F5-4F06-840C-24655B9FFF07}" type="sibTrans" cxnId="{184567AB-80FE-4977-900B-B339EC3CAD63}">
      <dgm:prSet/>
      <dgm:spPr/>
      <dgm:t>
        <a:bodyPr/>
        <a:lstStyle/>
        <a:p>
          <a:endParaRPr kumimoji="1" lang="ja-JP" altLang="en-US"/>
        </a:p>
      </dgm:t>
    </dgm:pt>
    <dgm:pt modelId="{E4248BD4-5C96-4FA5-A608-0809BDDE05D4}">
      <dgm:prSet/>
      <dgm:spPr/>
      <dgm:t>
        <a:bodyPr/>
        <a:lstStyle/>
        <a:p>
          <a:r>
            <a:rPr kumimoji="1" lang="ja-JP" altLang="en-US" dirty="0" smtClean="0"/>
            <a:t>健康増進計画（健康さかい</a:t>
          </a:r>
          <a:r>
            <a:rPr kumimoji="1" lang="en-US" altLang="ja-JP" dirty="0" smtClean="0"/>
            <a:t>21</a:t>
          </a:r>
          <a:r>
            <a:rPr kumimoji="1" lang="ja-JP" altLang="en-US" dirty="0" smtClean="0"/>
            <a:t>）の策定（アルコールを含む）</a:t>
          </a:r>
          <a:endParaRPr kumimoji="1" lang="ja-JP" altLang="en-US" dirty="0"/>
        </a:p>
      </dgm:t>
    </dgm:pt>
    <dgm:pt modelId="{DCE03FCF-5E9C-4A8E-96C4-94B94A1F7A56}" type="parTrans" cxnId="{8C5D016C-2C7C-450F-81A4-9C2E5922AFEA}">
      <dgm:prSet/>
      <dgm:spPr/>
      <dgm:t>
        <a:bodyPr/>
        <a:lstStyle/>
        <a:p>
          <a:endParaRPr kumimoji="1" lang="ja-JP" altLang="en-US"/>
        </a:p>
      </dgm:t>
    </dgm:pt>
    <dgm:pt modelId="{C08F208C-0675-406C-8901-FCFD92468801}" type="sibTrans" cxnId="{8C5D016C-2C7C-450F-81A4-9C2E5922AFEA}">
      <dgm:prSet/>
      <dgm:spPr/>
      <dgm:t>
        <a:bodyPr/>
        <a:lstStyle/>
        <a:p>
          <a:endParaRPr kumimoji="1" lang="ja-JP" altLang="en-US"/>
        </a:p>
      </dgm:t>
    </dgm:pt>
    <dgm:pt modelId="{10274E60-1EE1-48E3-B75B-3AE38DAF2E0D}">
      <dgm:prSet/>
      <dgm:spPr/>
      <dgm:t>
        <a:bodyPr/>
        <a:lstStyle/>
        <a:p>
          <a:r>
            <a:rPr kumimoji="1" lang="ja-JP" altLang="en-US" dirty="0" smtClean="0"/>
            <a:t>こころの健康センターにおいて</a:t>
          </a:r>
          <a:r>
            <a:rPr kumimoji="1" lang="ja-JP" altLang="en-US" b="1" dirty="0" smtClean="0"/>
            <a:t>「薬物依存症」</a:t>
          </a:r>
          <a:r>
            <a:rPr kumimoji="1" lang="ja-JP" altLang="en-US" dirty="0" smtClean="0"/>
            <a:t>専門相談等を開始</a:t>
          </a:r>
          <a:endParaRPr kumimoji="1" lang="ja-JP" altLang="en-US" dirty="0"/>
        </a:p>
      </dgm:t>
    </dgm:pt>
    <dgm:pt modelId="{50934754-7435-4D22-A666-61C2665CACF1}" type="parTrans" cxnId="{5A0CB4F9-E194-454B-9CA6-E9810CBE4ED8}">
      <dgm:prSet/>
      <dgm:spPr/>
      <dgm:t>
        <a:bodyPr/>
        <a:lstStyle/>
        <a:p>
          <a:endParaRPr kumimoji="1" lang="ja-JP" altLang="en-US"/>
        </a:p>
      </dgm:t>
    </dgm:pt>
    <dgm:pt modelId="{8B66C58B-0EA2-46DD-8F58-2BCA7B85BD54}" type="sibTrans" cxnId="{5A0CB4F9-E194-454B-9CA6-E9810CBE4ED8}">
      <dgm:prSet/>
      <dgm:spPr/>
      <dgm:t>
        <a:bodyPr/>
        <a:lstStyle/>
        <a:p>
          <a:endParaRPr kumimoji="1" lang="ja-JP" altLang="en-US"/>
        </a:p>
      </dgm:t>
    </dgm:pt>
    <dgm:pt modelId="{B327ACB8-1F9D-4D4A-8325-B958ABB5D83F}">
      <dgm:prSet/>
      <dgm:spPr/>
      <dgm:t>
        <a:bodyPr/>
        <a:lstStyle/>
        <a:p>
          <a:r>
            <a:rPr kumimoji="1" lang="ja-JP" altLang="en-US" dirty="0" smtClean="0"/>
            <a:t>平成</a:t>
          </a:r>
          <a:r>
            <a:rPr kumimoji="1" lang="en-US" altLang="ja-JP" dirty="0" smtClean="0"/>
            <a:t>29</a:t>
          </a:r>
          <a:r>
            <a:rPr kumimoji="1" lang="ja-JP" altLang="en-US" dirty="0" smtClean="0"/>
            <a:t>年</a:t>
          </a:r>
          <a:endParaRPr kumimoji="1" lang="ja-JP" altLang="en-US" dirty="0"/>
        </a:p>
      </dgm:t>
    </dgm:pt>
    <dgm:pt modelId="{07E2A07F-CC9C-46BE-92DB-440CD79EF051}" type="parTrans" cxnId="{AC5EBF01-786F-4F96-BC39-6FEAE1C430F5}">
      <dgm:prSet/>
      <dgm:spPr/>
      <dgm:t>
        <a:bodyPr/>
        <a:lstStyle/>
        <a:p>
          <a:endParaRPr kumimoji="1" lang="ja-JP" altLang="en-US"/>
        </a:p>
      </dgm:t>
    </dgm:pt>
    <dgm:pt modelId="{C84B6280-9A3A-42E3-B365-A0235CAD2B6D}" type="sibTrans" cxnId="{AC5EBF01-786F-4F96-BC39-6FEAE1C430F5}">
      <dgm:prSet/>
      <dgm:spPr/>
      <dgm:t>
        <a:bodyPr/>
        <a:lstStyle/>
        <a:p>
          <a:endParaRPr kumimoji="1" lang="ja-JP" altLang="en-US"/>
        </a:p>
      </dgm:t>
    </dgm:pt>
    <dgm:pt modelId="{DD40B595-E7CC-4ABF-AF60-CFCDD2B554C3}">
      <dgm:prSet/>
      <dgm:spPr/>
      <dgm:t>
        <a:bodyPr/>
        <a:lstStyle/>
        <a:p>
          <a:r>
            <a:rPr kumimoji="1" lang="ja-JP" altLang="en-US" dirty="0" smtClean="0"/>
            <a:t>依存症専門医療機関（金岡中央病院）、依存症治療拠点（大阪精神医療センター）を選定</a:t>
          </a:r>
          <a:endParaRPr kumimoji="1" lang="ja-JP" altLang="en-US" dirty="0"/>
        </a:p>
      </dgm:t>
    </dgm:pt>
    <dgm:pt modelId="{4196CD40-4533-46CB-A86D-7C15E0ACD7BF}" type="parTrans" cxnId="{4D1BBFE1-A9F7-49FF-B148-67A451742F02}">
      <dgm:prSet/>
      <dgm:spPr/>
      <dgm:t>
        <a:bodyPr/>
        <a:lstStyle/>
        <a:p>
          <a:endParaRPr kumimoji="1" lang="ja-JP" altLang="en-US"/>
        </a:p>
      </dgm:t>
    </dgm:pt>
    <dgm:pt modelId="{A9AD3516-50D1-4519-A03D-D082D4AB5BC3}" type="sibTrans" cxnId="{4D1BBFE1-A9F7-49FF-B148-67A451742F02}">
      <dgm:prSet/>
      <dgm:spPr/>
      <dgm:t>
        <a:bodyPr/>
        <a:lstStyle/>
        <a:p>
          <a:endParaRPr kumimoji="1" lang="ja-JP" altLang="en-US"/>
        </a:p>
      </dgm:t>
    </dgm:pt>
    <dgm:pt modelId="{98CAA433-8AFE-4989-8C8A-56F4FBAC90DB}">
      <dgm:prSet/>
      <dgm:spPr/>
      <dgm:t>
        <a:bodyPr/>
        <a:lstStyle/>
        <a:p>
          <a:r>
            <a:rPr kumimoji="1" lang="ja-JP" altLang="en-US" dirty="0" smtClean="0"/>
            <a:t>平成</a:t>
          </a:r>
          <a:r>
            <a:rPr kumimoji="1" lang="en-US" altLang="ja-JP" dirty="0" smtClean="0"/>
            <a:t>30</a:t>
          </a:r>
          <a:r>
            <a:rPr kumimoji="1" lang="ja-JP" altLang="en-US" dirty="0" smtClean="0"/>
            <a:t>年</a:t>
          </a:r>
          <a:endParaRPr kumimoji="1" lang="ja-JP" altLang="en-US" dirty="0"/>
        </a:p>
      </dgm:t>
    </dgm:pt>
    <dgm:pt modelId="{7BB2DE6A-C0B6-438B-8D4C-6A56F3E9AFE7}" type="parTrans" cxnId="{528E93DE-AE7B-4355-B5B5-0202F1F1571C}">
      <dgm:prSet/>
      <dgm:spPr/>
      <dgm:t>
        <a:bodyPr/>
        <a:lstStyle/>
        <a:p>
          <a:endParaRPr kumimoji="1" lang="ja-JP" altLang="en-US"/>
        </a:p>
      </dgm:t>
    </dgm:pt>
    <dgm:pt modelId="{BE48D8B5-78C1-403A-850D-C9DC91BFE30B}" type="sibTrans" cxnId="{528E93DE-AE7B-4355-B5B5-0202F1F1571C}">
      <dgm:prSet/>
      <dgm:spPr/>
      <dgm:t>
        <a:bodyPr/>
        <a:lstStyle/>
        <a:p>
          <a:endParaRPr kumimoji="1" lang="ja-JP" altLang="en-US"/>
        </a:p>
      </dgm:t>
    </dgm:pt>
    <dgm:pt modelId="{344CCD32-6710-4A20-BE45-F9F073090985}">
      <dgm:prSet/>
      <dgm:spPr/>
      <dgm:t>
        <a:bodyPr/>
        <a:lstStyle/>
        <a:p>
          <a:r>
            <a:rPr kumimoji="1" lang="ja-JP" altLang="en-US" dirty="0" smtClean="0"/>
            <a:t>こころの健康センターにおいて</a:t>
          </a:r>
          <a:r>
            <a:rPr kumimoji="1" lang="ja-JP" altLang="en-US" b="1" dirty="0" smtClean="0"/>
            <a:t>「ギャンブル等依存症」</a:t>
          </a:r>
          <a:r>
            <a:rPr kumimoji="1" lang="ja-JP" altLang="en-US" dirty="0" smtClean="0"/>
            <a:t>専門相談等を開始</a:t>
          </a:r>
          <a:endParaRPr kumimoji="1" lang="ja-JP" altLang="en-US" dirty="0"/>
        </a:p>
      </dgm:t>
    </dgm:pt>
    <dgm:pt modelId="{D7BAA8EF-8A5C-4C4B-8B22-318FF5587341}" type="parTrans" cxnId="{89F9E19A-18C7-40A5-B177-D18F91113D3A}">
      <dgm:prSet/>
      <dgm:spPr/>
      <dgm:t>
        <a:bodyPr/>
        <a:lstStyle/>
        <a:p>
          <a:endParaRPr kumimoji="1" lang="ja-JP" altLang="en-US"/>
        </a:p>
      </dgm:t>
    </dgm:pt>
    <dgm:pt modelId="{97FB6218-2A32-4E27-91BD-5E2517EF010A}" type="sibTrans" cxnId="{89F9E19A-18C7-40A5-B177-D18F91113D3A}">
      <dgm:prSet/>
      <dgm:spPr/>
      <dgm:t>
        <a:bodyPr/>
        <a:lstStyle/>
        <a:p>
          <a:endParaRPr kumimoji="1" lang="ja-JP" altLang="en-US"/>
        </a:p>
      </dgm:t>
    </dgm:pt>
    <dgm:pt modelId="{B57F05A9-682A-4986-96A7-50ED44D5F8EF}">
      <dgm:prSet/>
      <dgm:spPr/>
      <dgm:t>
        <a:bodyPr/>
        <a:lstStyle/>
        <a:p>
          <a:r>
            <a:rPr kumimoji="1" lang="ja-JP" altLang="en-US" dirty="0" smtClean="0"/>
            <a:t>こころの健康センターを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依存に対応する「依存症相談拠点」とする</a:t>
          </a:r>
          <a:endParaRPr kumimoji="1" lang="ja-JP" altLang="en-US" dirty="0"/>
        </a:p>
      </dgm:t>
    </dgm:pt>
    <dgm:pt modelId="{37A94044-B4E8-46EE-A8C1-004989E548F0}" type="parTrans" cxnId="{57829E7F-3571-4FE1-B008-483A5C1F8787}">
      <dgm:prSet/>
      <dgm:spPr/>
      <dgm:t>
        <a:bodyPr/>
        <a:lstStyle/>
        <a:p>
          <a:endParaRPr kumimoji="1" lang="ja-JP" altLang="en-US"/>
        </a:p>
      </dgm:t>
    </dgm:pt>
    <dgm:pt modelId="{1209B887-3137-4113-8B8C-94B2E6EE67A3}" type="sibTrans" cxnId="{57829E7F-3571-4FE1-B008-483A5C1F8787}">
      <dgm:prSet/>
      <dgm:spPr/>
      <dgm:t>
        <a:bodyPr/>
        <a:lstStyle/>
        <a:p>
          <a:endParaRPr kumimoji="1" lang="ja-JP" altLang="en-US"/>
        </a:p>
      </dgm:t>
    </dgm:pt>
    <dgm:pt modelId="{5DEC6073-787C-4E73-87F9-77A9585F562D}" type="pres">
      <dgm:prSet presAssocID="{000F8C32-1A2A-43BB-963B-DEE712D7926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D46D66C-AE1F-46DD-8F3B-C8A26C0B1CD9}" type="pres">
      <dgm:prSet presAssocID="{BE0A4A93-E148-41FA-AC21-25AE74E1C0A5}" presName="composite" presStyleCnt="0"/>
      <dgm:spPr/>
    </dgm:pt>
    <dgm:pt modelId="{123AE378-72DB-4126-8F0E-8594F525F69C}" type="pres">
      <dgm:prSet presAssocID="{BE0A4A93-E148-41FA-AC21-25AE74E1C0A5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32D7169-E5AD-4E04-8B62-A657C5D8B405}" type="pres">
      <dgm:prSet presAssocID="{BE0A4A93-E148-41FA-AC21-25AE74E1C0A5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24ECCB0-70C7-44AB-AD89-032990A73B51}" type="pres">
      <dgm:prSet presAssocID="{40AD009F-B196-4E9A-8F56-6B3DA6C9BCDC}" presName="sp" presStyleCnt="0"/>
      <dgm:spPr/>
    </dgm:pt>
    <dgm:pt modelId="{555018C0-0E1E-4F28-AC1B-10FA93C99650}" type="pres">
      <dgm:prSet presAssocID="{27817621-EB97-4CA2-A102-2731678C4A75}" presName="composite" presStyleCnt="0"/>
      <dgm:spPr/>
    </dgm:pt>
    <dgm:pt modelId="{6B79F5D9-50B3-49F8-92C9-D8D73E3CEDE2}" type="pres">
      <dgm:prSet presAssocID="{27817621-EB97-4CA2-A102-2731678C4A75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FD3991B-827B-4584-9701-B6EDAAC88311}" type="pres">
      <dgm:prSet presAssocID="{27817621-EB97-4CA2-A102-2731678C4A75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0BEE274-9A7E-4FCF-959E-2193FC5CD301}" type="pres">
      <dgm:prSet presAssocID="{80FE01D0-B2CD-40D2-BA24-3C6F7997C529}" presName="sp" presStyleCnt="0"/>
      <dgm:spPr/>
    </dgm:pt>
    <dgm:pt modelId="{C54F650F-9608-4245-B4AD-A7C0BB797FDE}" type="pres">
      <dgm:prSet presAssocID="{DACDB47A-140A-4E17-B126-826A79A9DC43}" presName="composite" presStyleCnt="0"/>
      <dgm:spPr/>
    </dgm:pt>
    <dgm:pt modelId="{3B768767-86B5-43B8-A65C-C5724C4C43D3}" type="pres">
      <dgm:prSet presAssocID="{DACDB47A-140A-4E17-B126-826A79A9DC43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75EE17F-D651-40E8-BB91-02FF9BB26536}" type="pres">
      <dgm:prSet presAssocID="{DACDB47A-140A-4E17-B126-826A79A9DC43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5CAD2-2190-43A5-83AD-A59E7AA5C6E5}" type="pres">
      <dgm:prSet presAssocID="{86DB6AA3-E526-4DD3-A560-AD901EC779C7}" presName="sp" presStyleCnt="0"/>
      <dgm:spPr/>
    </dgm:pt>
    <dgm:pt modelId="{1ACE0CF4-BB35-48D2-92BE-EDC5615FDA02}" type="pres">
      <dgm:prSet presAssocID="{0402AF1E-B1EF-41F4-8CCC-42EE29A8B041}" presName="composite" presStyleCnt="0"/>
      <dgm:spPr/>
    </dgm:pt>
    <dgm:pt modelId="{3D9CB4B4-3E15-4F13-8C4F-94753290B892}" type="pres">
      <dgm:prSet presAssocID="{0402AF1E-B1EF-41F4-8CCC-42EE29A8B041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53CB38F-BFAC-4A22-9DAD-F1248C7B22EB}" type="pres">
      <dgm:prSet presAssocID="{0402AF1E-B1EF-41F4-8CCC-42EE29A8B041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334D8A-B408-4A08-8EA7-9570B9ABA707}" type="pres">
      <dgm:prSet presAssocID="{6C86BC5B-5D46-4132-A07C-F5C11CFBDBF9}" presName="sp" presStyleCnt="0"/>
      <dgm:spPr/>
    </dgm:pt>
    <dgm:pt modelId="{72F535EC-6D54-4F79-BE58-DF95F89F9284}" type="pres">
      <dgm:prSet presAssocID="{75C822E3-6B16-473F-A8B9-66395A859BD2}" presName="composite" presStyleCnt="0"/>
      <dgm:spPr/>
    </dgm:pt>
    <dgm:pt modelId="{ED960B47-A5BF-4A0E-BAEB-839BCD978639}" type="pres">
      <dgm:prSet presAssocID="{75C822E3-6B16-473F-A8B9-66395A859BD2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D06AF81-F763-4D9A-8768-29D14262579F}" type="pres">
      <dgm:prSet presAssocID="{75C822E3-6B16-473F-A8B9-66395A859BD2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8105A7E-CC65-4349-AAD1-F49748FD7C57}" type="pres">
      <dgm:prSet presAssocID="{8BC600BC-F1F5-4F06-840C-24655B9FFF07}" presName="sp" presStyleCnt="0"/>
      <dgm:spPr/>
    </dgm:pt>
    <dgm:pt modelId="{E1A292AB-E1AA-48AC-BD4F-82265B1FC928}" type="pres">
      <dgm:prSet presAssocID="{B327ACB8-1F9D-4D4A-8325-B958ABB5D83F}" presName="composite" presStyleCnt="0"/>
      <dgm:spPr/>
    </dgm:pt>
    <dgm:pt modelId="{095F2E9E-A3A5-405B-B635-D1F015FD0B71}" type="pres">
      <dgm:prSet presAssocID="{B327ACB8-1F9D-4D4A-8325-B958ABB5D83F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BA60C3-1C06-47C5-94CC-CACFA3F92286}" type="pres">
      <dgm:prSet presAssocID="{B327ACB8-1F9D-4D4A-8325-B958ABB5D83F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1BE017-82CC-4804-9C64-976E357B39C5}" type="pres">
      <dgm:prSet presAssocID="{C84B6280-9A3A-42E3-B365-A0235CAD2B6D}" presName="sp" presStyleCnt="0"/>
      <dgm:spPr/>
    </dgm:pt>
    <dgm:pt modelId="{B524C868-74BF-49B5-B544-553C3447D6A4}" type="pres">
      <dgm:prSet presAssocID="{98CAA433-8AFE-4989-8C8A-56F4FBAC90DB}" presName="composite" presStyleCnt="0"/>
      <dgm:spPr/>
    </dgm:pt>
    <dgm:pt modelId="{27D404DF-CD1B-4D3A-93CD-B4AC136F53D1}" type="pres">
      <dgm:prSet presAssocID="{98CAA433-8AFE-4989-8C8A-56F4FBAC90DB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D8E4456-676E-4580-AF44-8D05BBFE4DE1}" type="pres">
      <dgm:prSet presAssocID="{98CAA433-8AFE-4989-8C8A-56F4FBAC90DB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CE8A131-C02F-49A5-82CD-74266C4DC722}" type="presOf" srcId="{D8493107-CA8C-4CE8-AD80-6A45B1711A70}" destId="{0FD3991B-827B-4584-9701-B6EDAAC88311}" srcOrd="0" destOrd="0" presId="urn:microsoft.com/office/officeart/2005/8/layout/chevron2"/>
    <dgm:cxn modelId="{5BEFB3E2-D751-441A-8E81-943881A9D950}" type="presOf" srcId="{E4248BD4-5C96-4FA5-A608-0809BDDE05D4}" destId="{E53CB38F-BFAC-4A22-9DAD-F1248C7B22EB}" srcOrd="0" destOrd="0" presId="urn:microsoft.com/office/officeart/2005/8/layout/chevron2"/>
    <dgm:cxn modelId="{BC08FA79-B310-4941-A93C-6AE50E08F3FF}" srcId="{DACDB47A-140A-4E17-B126-826A79A9DC43}" destId="{7D2B436F-BF9F-41A7-AFA8-09EF0CE86314}" srcOrd="0" destOrd="0" parTransId="{42482A9F-5272-4638-A7C7-3BAFB67091FE}" sibTransId="{BF535FD8-A840-4703-85AD-9177EC63DF6C}"/>
    <dgm:cxn modelId="{57829E7F-3571-4FE1-B008-483A5C1F8787}" srcId="{98CAA433-8AFE-4989-8C8A-56F4FBAC90DB}" destId="{B57F05A9-682A-4986-96A7-50ED44D5F8EF}" srcOrd="1" destOrd="0" parTransId="{37A94044-B4E8-46EE-A8C1-004989E548F0}" sibTransId="{1209B887-3137-4113-8B8C-94B2E6EE67A3}"/>
    <dgm:cxn modelId="{FB4F3837-70F1-483A-855D-B469E5A51A02}" srcId="{000F8C32-1A2A-43BB-963B-DEE712D79264}" destId="{DACDB47A-140A-4E17-B126-826A79A9DC43}" srcOrd="2" destOrd="0" parTransId="{F0BA1F5A-2F63-4966-A4AE-9D6BDACE02C1}" sibTransId="{86DB6AA3-E526-4DD3-A560-AD901EC779C7}"/>
    <dgm:cxn modelId="{F110C74C-501E-4F67-92C8-F52F73CB6796}" type="presOf" srcId="{B57F05A9-682A-4986-96A7-50ED44D5F8EF}" destId="{BD8E4456-676E-4580-AF44-8D05BBFE4DE1}" srcOrd="0" destOrd="1" presId="urn:microsoft.com/office/officeart/2005/8/layout/chevron2"/>
    <dgm:cxn modelId="{528E93DE-AE7B-4355-B5B5-0202F1F1571C}" srcId="{000F8C32-1A2A-43BB-963B-DEE712D79264}" destId="{98CAA433-8AFE-4989-8C8A-56F4FBAC90DB}" srcOrd="6" destOrd="0" parTransId="{7BB2DE6A-C0B6-438B-8D4C-6A56F3E9AFE7}" sibTransId="{BE48D8B5-78C1-403A-850D-C9DC91BFE30B}"/>
    <dgm:cxn modelId="{AC5EBF01-786F-4F96-BC39-6FEAE1C430F5}" srcId="{000F8C32-1A2A-43BB-963B-DEE712D79264}" destId="{B327ACB8-1F9D-4D4A-8325-B958ABB5D83F}" srcOrd="5" destOrd="0" parTransId="{07E2A07F-CC9C-46BE-92DB-440CD79EF051}" sibTransId="{C84B6280-9A3A-42E3-B365-A0235CAD2B6D}"/>
    <dgm:cxn modelId="{23FDE3B0-BC99-4664-9703-77899CBC218E}" type="presOf" srcId="{B327ACB8-1F9D-4D4A-8325-B958ABB5D83F}" destId="{095F2E9E-A3A5-405B-B635-D1F015FD0B71}" srcOrd="0" destOrd="0" presId="urn:microsoft.com/office/officeart/2005/8/layout/chevron2"/>
    <dgm:cxn modelId="{3DF8EA57-F796-4D13-9987-04478C951390}" srcId="{000F8C32-1A2A-43BB-963B-DEE712D79264}" destId="{BE0A4A93-E148-41FA-AC21-25AE74E1C0A5}" srcOrd="0" destOrd="0" parTransId="{37A37FA2-D507-48F2-915C-937C9647A8F8}" sibTransId="{40AD009F-B196-4E9A-8F56-6B3DA6C9BCDC}"/>
    <dgm:cxn modelId="{4C6C9755-E7E5-40E8-A311-33BB3DD692DB}" type="presOf" srcId="{DD40B595-E7CC-4ABF-AF60-CFCDD2B554C3}" destId="{FBBA60C3-1C06-47C5-94CC-CACFA3F92286}" srcOrd="0" destOrd="0" presId="urn:microsoft.com/office/officeart/2005/8/layout/chevron2"/>
    <dgm:cxn modelId="{036B6C41-1571-462F-81E5-81A4A9504107}" type="presOf" srcId="{7D2B436F-BF9F-41A7-AFA8-09EF0CE86314}" destId="{875EE17F-D651-40E8-BB91-02FF9BB26536}" srcOrd="0" destOrd="0" presId="urn:microsoft.com/office/officeart/2005/8/layout/chevron2"/>
    <dgm:cxn modelId="{184567AB-80FE-4977-900B-B339EC3CAD63}" srcId="{000F8C32-1A2A-43BB-963B-DEE712D79264}" destId="{75C822E3-6B16-473F-A8B9-66395A859BD2}" srcOrd="4" destOrd="0" parTransId="{E5DB0854-23E6-4014-8246-4F33C4181750}" sibTransId="{8BC600BC-F1F5-4F06-840C-24655B9FFF07}"/>
    <dgm:cxn modelId="{DD7E3062-157B-4A6E-BC14-4368FF3360D3}" srcId="{000F8C32-1A2A-43BB-963B-DEE712D79264}" destId="{27817621-EB97-4CA2-A102-2731678C4A75}" srcOrd="1" destOrd="0" parTransId="{AF0DB55D-84BF-496C-8A80-F5FFFEE86BE4}" sibTransId="{80FE01D0-B2CD-40D2-BA24-3C6F7997C529}"/>
    <dgm:cxn modelId="{8C5D016C-2C7C-450F-81A4-9C2E5922AFEA}" srcId="{0402AF1E-B1EF-41F4-8CCC-42EE29A8B041}" destId="{E4248BD4-5C96-4FA5-A608-0809BDDE05D4}" srcOrd="0" destOrd="0" parTransId="{DCE03FCF-5E9C-4A8E-96C4-94B94A1F7A56}" sibTransId="{C08F208C-0675-406C-8901-FCFD92468801}"/>
    <dgm:cxn modelId="{6962AEE2-6996-4ECF-95C3-9763271EB15E}" type="presOf" srcId="{75C822E3-6B16-473F-A8B9-66395A859BD2}" destId="{ED960B47-A5BF-4A0E-BAEB-839BCD978639}" srcOrd="0" destOrd="0" presId="urn:microsoft.com/office/officeart/2005/8/layout/chevron2"/>
    <dgm:cxn modelId="{02D6F5AD-9E60-49C6-8889-B11C0D44F48C}" type="presOf" srcId="{27817621-EB97-4CA2-A102-2731678C4A75}" destId="{6B79F5D9-50B3-49F8-92C9-D8D73E3CEDE2}" srcOrd="0" destOrd="0" presId="urn:microsoft.com/office/officeart/2005/8/layout/chevron2"/>
    <dgm:cxn modelId="{EDDB74A9-9C98-4FED-965D-C741376F60A2}" type="presOf" srcId="{98CAA433-8AFE-4989-8C8A-56F4FBAC90DB}" destId="{27D404DF-CD1B-4D3A-93CD-B4AC136F53D1}" srcOrd="0" destOrd="0" presId="urn:microsoft.com/office/officeart/2005/8/layout/chevron2"/>
    <dgm:cxn modelId="{CFCB517E-D325-4CF9-BB02-328E00235ED6}" type="presOf" srcId="{0402AF1E-B1EF-41F4-8CCC-42EE29A8B041}" destId="{3D9CB4B4-3E15-4F13-8C4F-94753290B892}" srcOrd="0" destOrd="0" presId="urn:microsoft.com/office/officeart/2005/8/layout/chevron2"/>
    <dgm:cxn modelId="{5A0CB4F9-E194-454B-9CA6-E9810CBE4ED8}" srcId="{75C822E3-6B16-473F-A8B9-66395A859BD2}" destId="{10274E60-1EE1-48E3-B75B-3AE38DAF2E0D}" srcOrd="0" destOrd="0" parTransId="{50934754-7435-4D22-A666-61C2665CACF1}" sibTransId="{8B66C58B-0EA2-46DD-8F58-2BCA7B85BD54}"/>
    <dgm:cxn modelId="{2E9325F0-C022-440D-AF24-285DC88F0CA0}" type="presOf" srcId="{DACDB47A-140A-4E17-B126-826A79A9DC43}" destId="{3B768767-86B5-43B8-A65C-C5724C4C43D3}" srcOrd="0" destOrd="0" presId="urn:microsoft.com/office/officeart/2005/8/layout/chevron2"/>
    <dgm:cxn modelId="{F2801A82-2480-4688-B858-9160931FA3A7}" type="presOf" srcId="{BE0A4A93-E148-41FA-AC21-25AE74E1C0A5}" destId="{123AE378-72DB-4126-8F0E-8594F525F69C}" srcOrd="0" destOrd="0" presId="urn:microsoft.com/office/officeart/2005/8/layout/chevron2"/>
    <dgm:cxn modelId="{2325D2A7-D484-4B7E-A33E-2AD3BBD8C68B}" srcId="{27817621-EB97-4CA2-A102-2731678C4A75}" destId="{D8493107-CA8C-4CE8-AD80-6A45B1711A70}" srcOrd="0" destOrd="0" parTransId="{99F60E87-A438-4578-83B8-B3C8036F4512}" sibTransId="{993EB4CB-D0E5-4361-9B3D-2107130853AF}"/>
    <dgm:cxn modelId="{B7F40C2D-A6FD-4484-944E-2405C5C1FEE4}" srcId="{BE0A4A93-E148-41FA-AC21-25AE74E1C0A5}" destId="{AB2280EC-2777-41A8-8542-5FFA5E5CDFEF}" srcOrd="0" destOrd="0" parTransId="{8BB9DD63-4158-4A43-8F86-EB4A0EC0C3B5}" sibTransId="{92181EBC-34D5-4B38-9603-4F2101EDB509}"/>
    <dgm:cxn modelId="{51577C80-FDD8-436A-A63C-F4D0859AF326}" type="presOf" srcId="{AB2280EC-2777-41A8-8542-5FFA5E5CDFEF}" destId="{B32D7169-E5AD-4E04-8B62-A657C5D8B405}" srcOrd="0" destOrd="0" presId="urn:microsoft.com/office/officeart/2005/8/layout/chevron2"/>
    <dgm:cxn modelId="{EC927EB1-2E3C-4496-963B-5153EC233AF4}" type="presOf" srcId="{10274E60-1EE1-48E3-B75B-3AE38DAF2E0D}" destId="{CD06AF81-F763-4D9A-8768-29D14262579F}" srcOrd="0" destOrd="0" presId="urn:microsoft.com/office/officeart/2005/8/layout/chevron2"/>
    <dgm:cxn modelId="{89F9E19A-18C7-40A5-B177-D18F91113D3A}" srcId="{98CAA433-8AFE-4989-8C8A-56F4FBAC90DB}" destId="{344CCD32-6710-4A20-BE45-F9F073090985}" srcOrd="0" destOrd="0" parTransId="{D7BAA8EF-8A5C-4C4B-8B22-318FF5587341}" sibTransId="{97FB6218-2A32-4E27-91BD-5E2517EF010A}"/>
    <dgm:cxn modelId="{4D1BBFE1-A9F7-49FF-B148-67A451742F02}" srcId="{B327ACB8-1F9D-4D4A-8325-B958ABB5D83F}" destId="{DD40B595-E7CC-4ABF-AF60-CFCDD2B554C3}" srcOrd="0" destOrd="0" parTransId="{4196CD40-4533-46CB-A86D-7C15E0ACD7BF}" sibTransId="{A9AD3516-50D1-4519-A03D-D082D4AB5BC3}"/>
    <dgm:cxn modelId="{D442EF0C-EB37-452F-8276-FF9F7715B4BF}" type="presOf" srcId="{000F8C32-1A2A-43BB-963B-DEE712D79264}" destId="{5DEC6073-787C-4E73-87F9-77A9585F562D}" srcOrd="0" destOrd="0" presId="urn:microsoft.com/office/officeart/2005/8/layout/chevron2"/>
    <dgm:cxn modelId="{A06FF8A4-2D8E-4176-98C5-0DBF0BFFD50E}" type="presOf" srcId="{344CCD32-6710-4A20-BE45-F9F073090985}" destId="{BD8E4456-676E-4580-AF44-8D05BBFE4DE1}" srcOrd="0" destOrd="0" presId="urn:microsoft.com/office/officeart/2005/8/layout/chevron2"/>
    <dgm:cxn modelId="{8BBE11DA-77CD-4EA3-900F-5C4CEB6366A8}" srcId="{000F8C32-1A2A-43BB-963B-DEE712D79264}" destId="{0402AF1E-B1EF-41F4-8CCC-42EE29A8B041}" srcOrd="3" destOrd="0" parTransId="{C8FAFA35-1827-4250-B0DE-C122D62C4DC0}" sibTransId="{6C86BC5B-5D46-4132-A07C-F5C11CFBDBF9}"/>
    <dgm:cxn modelId="{E06BF031-DD63-4C25-9A35-E42CF3F6C33A}" type="presParOf" srcId="{5DEC6073-787C-4E73-87F9-77A9585F562D}" destId="{AD46D66C-AE1F-46DD-8F3B-C8A26C0B1CD9}" srcOrd="0" destOrd="0" presId="urn:microsoft.com/office/officeart/2005/8/layout/chevron2"/>
    <dgm:cxn modelId="{2C37FEBB-9F19-451A-8415-F13711C91868}" type="presParOf" srcId="{AD46D66C-AE1F-46DD-8F3B-C8A26C0B1CD9}" destId="{123AE378-72DB-4126-8F0E-8594F525F69C}" srcOrd="0" destOrd="0" presId="urn:microsoft.com/office/officeart/2005/8/layout/chevron2"/>
    <dgm:cxn modelId="{3B2B2DDE-2A8F-4ADC-A75D-289235F008FA}" type="presParOf" srcId="{AD46D66C-AE1F-46DD-8F3B-C8A26C0B1CD9}" destId="{B32D7169-E5AD-4E04-8B62-A657C5D8B405}" srcOrd="1" destOrd="0" presId="urn:microsoft.com/office/officeart/2005/8/layout/chevron2"/>
    <dgm:cxn modelId="{A50BA46E-D83D-400E-8512-3A4F7A3B7926}" type="presParOf" srcId="{5DEC6073-787C-4E73-87F9-77A9585F562D}" destId="{624ECCB0-70C7-44AB-AD89-032990A73B51}" srcOrd="1" destOrd="0" presId="urn:microsoft.com/office/officeart/2005/8/layout/chevron2"/>
    <dgm:cxn modelId="{3F2809D7-102F-4AA7-8089-E8CB66E39520}" type="presParOf" srcId="{5DEC6073-787C-4E73-87F9-77A9585F562D}" destId="{555018C0-0E1E-4F28-AC1B-10FA93C99650}" srcOrd="2" destOrd="0" presId="urn:microsoft.com/office/officeart/2005/8/layout/chevron2"/>
    <dgm:cxn modelId="{F45C00B6-6554-49F5-A01E-34C938015581}" type="presParOf" srcId="{555018C0-0E1E-4F28-AC1B-10FA93C99650}" destId="{6B79F5D9-50B3-49F8-92C9-D8D73E3CEDE2}" srcOrd="0" destOrd="0" presId="urn:microsoft.com/office/officeart/2005/8/layout/chevron2"/>
    <dgm:cxn modelId="{9E7ECE1F-B44E-4FFC-BC9D-E5435ED5ADB9}" type="presParOf" srcId="{555018C0-0E1E-4F28-AC1B-10FA93C99650}" destId="{0FD3991B-827B-4584-9701-B6EDAAC88311}" srcOrd="1" destOrd="0" presId="urn:microsoft.com/office/officeart/2005/8/layout/chevron2"/>
    <dgm:cxn modelId="{2C667859-D7EF-4817-AA44-0401C9D1960E}" type="presParOf" srcId="{5DEC6073-787C-4E73-87F9-77A9585F562D}" destId="{F0BEE274-9A7E-4FCF-959E-2193FC5CD301}" srcOrd="3" destOrd="0" presId="urn:microsoft.com/office/officeart/2005/8/layout/chevron2"/>
    <dgm:cxn modelId="{812A6CE5-644F-4C6E-B1BF-5F90A9EDD7B5}" type="presParOf" srcId="{5DEC6073-787C-4E73-87F9-77A9585F562D}" destId="{C54F650F-9608-4245-B4AD-A7C0BB797FDE}" srcOrd="4" destOrd="0" presId="urn:microsoft.com/office/officeart/2005/8/layout/chevron2"/>
    <dgm:cxn modelId="{F266AB8E-9755-44CE-994D-1AE26FEAED56}" type="presParOf" srcId="{C54F650F-9608-4245-B4AD-A7C0BB797FDE}" destId="{3B768767-86B5-43B8-A65C-C5724C4C43D3}" srcOrd="0" destOrd="0" presId="urn:microsoft.com/office/officeart/2005/8/layout/chevron2"/>
    <dgm:cxn modelId="{0F2A1949-51FE-4525-91AF-E2951F73175D}" type="presParOf" srcId="{C54F650F-9608-4245-B4AD-A7C0BB797FDE}" destId="{875EE17F-D651-40E8-BB91-02FF9BB26536}" srcOrd="1" destOrd="0" presId="urn:microsoft.com/office/officeart/2005/8/layout/chevron2"/>
    <dgm:cxn modelId="{67ECB5ED-2F96-4526-AC51-DBA065268295}" type="presParOf" srcId="{5DEC6073-787C-4E73-87F9-77A9585F562D}" destId="{6F45CAD2-2190-43A5-83AD-A59E7AA5C6E5}" srcOrd="5" destOrd="0" presId="urn:microsoft.com/office/officeart/2005/8/layout/chevron2"/>
    <dgm:cxn modelId="{C5A1ABDA-B84A-468C-9BA2-EBF68512F994}" type="presParOf" srcId="{5DEC6073-787C-4E73-87F9-77A9585F562D}" destId="{1ACE0CF4-BB35-48D2-92BE-EDC5615FDA02}" srcOrd="6" destOrd="0" presId="urn:microsoft.com/office/officeart/2005/8/layout/chevron2"/>
    <dgm:cxn modelId="{AC46E167-41C9-4EDC-BB4B-B86311F32884}" type="presParOf" srcId="{1ACE0CF4-BB35-48D2-92BE-EDC5615FDA02}" destId="{3D9CB4B4-3E15-4F13-8C4F-94753290B892}" srcOrd="0" destOrd="0" presId="urn:microsoft.com/office/officeart/2005/8/layout/chevron2"/>
    <dgm:cxn modelId="{C98A52CE-D694-4150-B17D-683B1AA874B0}" type="presParOf" srcId="{1ACE0CF4-BB35-48D2-92BE-EDC5615FDA02}" destId="{E53CB38F-BFAC-4A22-9DAD-F1248C7B22EB}" srcOrd="1" destOrd="0" presId="urn:microsoft.com/office/officeart/2005/8/layout/chevron2"/>
    <dgm:cxn modelId="{D1CDAB5C-9E2C-41AD-A006-3B1E4D9E0F51}" type="presParOf" srcId="{5DEC6073-787C-4E73-87F9-77A9585F562D}" destId="{2F334D8A-B408-4A08-8EA7-9570B9ABA707}" srcOrd="7" destOrd="0" presId="urn:microsoft.com/office/officeart/2005/8/layout/chevron2"/>
    <dgm:cxn modelId="{361C9DD4-C37C-4FA8-B94D-0CA7FEA329E2}" type="presParOf" srcId="{5DEC6073-787C-4E73-87F9-77A9585F562D}" destId="{72F535EC-6D54-4F79-BE58-DF95F89F9284}" srcOrd="8" destOrd="0" presId="urn:microsoft.com/office/officeart/2005/8/layout/chevron2"/>
    <dgm:cxn modelId="{44AFB68F-9FE2-4885-8BB5-2DAD48FD3BB1}" type="presParOf" srcId="{72F535EC-6D54-4F79-BE58-DF95F89F9284}" destId="{ED960B47-A5BF-4A0E-BAEB-839BCD978639}" srcOrd="0" destOrd="0" presId="urn:microsoft.com/office/officeart/2005/8/layout/chevron2"/>
    <dgm:cxn modelId="{761B7F0B-E889-4135-97B3-39012C858D45}" type="presParOf" srcId="{72F535EC-6D54-4F79-BE58-DF95F89F9284}" destId="{CD06AF81-F763-4D9A-8768-29D14262579F}" srcOrd="1" destOrd="0" presId="urn:microsoft.com/office/officeart/2005/8/layout/chevron2"/>
    <dgm:cxn modelId="{89B0122C-ED0D-4841-B4B1-54FD4B723F70}" type="presParOf" srcId="{5DEC6073-787C-4E73-87F9-77A9585F562D}" destId="{18105A7E-CC65-4349-AAD1-F49748FD7C57}" srcOrd="9" destOrd="0" presId="urn:microsoft.com/office/officeart/2005/8/layout/chevron2"/>
    <dgm:cxn modelId="{820DEAFD-2A3D-4CC7-8218-E5CEF91A392E}" type="presParOf" srcId="{5DEC6073-787C-4E73-87F9-77A9585F562D}" destId="{E1A292AB-E1AA-48AC-BD4F-82265B1FC928}" srcOrd="10" destOrd="0" presId="urn:microsoft.com/office/officeart/2005/8/layout/chevron2"/>
    <dgm:cxn modelId="{282BCAD2-B05D-4650-BCD2-DBF8242456D4}" type="presParOf" srcId="{E1A292AB-E1AA-48AC-BD4F-82265B1FC928}" destId="{095F2E9E-A3A5-405B-B635-D1F015FD0B71}" srcOrd="0" destOrd="0" presId="urn:microsoft.com/office/officeart/2005/8/layout/chevron2"/>
    <dgm:cxn modelId="{126548A8-13D2-4BE5-BFFF-FBCC2282AF84}" type="presParOf" srcId="{E1A292AB-E1AA-48AC-BD4F-82265B1FC928}" destId="{FBBA60C3-1C06-47C5-94CC-CACFA3F92286}" srcOrd="1" destOrd="0" presId="urn:microsoft.com/office/officeart/2005/8/layout/chevron2"/>
    <dgm:cxn modelId="{2AED78C4-5901-4EBB-A0FE-4014B970C8DA}" type="presParOf" srcId="{5DEC6073-787C-4E73-87F9-77A9585F562D}" destId="{E01BE017-82CC-4804-9C64-976E357B39C5}" srcOrd="11" destOrd="0" presId="urn:microsoft.com/office/officeart/2005/8/layout/chevron2"/>
    <dgm:cxn modelId="{FAFEEB5C-3477-4F2C-A7BC-3FEB621C6756}" type="presParOf" srcId="{5DEC6073-787C-4E73-87F9-77A9585F562D}" destId="{B524C868-74BF-49B5-B544-553C3447D6A4}" srcOrd="12" destOrd="0" presId="urn:microsoft.com/office/officeart/2005/8/layout/chevron2"/>
    <dgm:cxn modelId="{DACDAFEE-CEBA-4798-B96F-1196B4743708}" type="presParOf" srcId="{B524C868-74BF-49B5-B544-553C3447D6A4}" destId="{27D404DF-CD1B-4D3A-93CD-B4AC136F53D1}" srcOrd="0" destOrd="0" presId="urn:microsoft.com/office/officeart/2005/8/layout/chevron2"/>
    <dgm:cxn modelId="{69EC8C6E-F44E-4BFE-8FBE-0F9D2F0A7264}" type="presParOf" srcId="{B524C868-74BF-49B5-B544-553C3447D6A4}" destId="{BD8E4456-676E-4580-AF44-8D05BBFE4DE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40B325-09FF-4E2A-97CE-1E8E31364E8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A82E74F-ADD1-400F-9946-61CC11330317}">
      <dgm:prSet phldrT="[テキスト]"/>
      <dgm:spPr/>
      <dgm:t>
        <a:bodyPr/>
        <a:lstStyle/>
        <a:p>
          <a:r>
            <a:rPr kumimoji="1" lang="ja-JP" altLang="en-US" dirty="0" smtClean="0"/>
            <a:t>今後の対応</a:t>
          </a:r>
          <a:endParaRPr kumimoji="1" lang="ja-JP" altLang="en-US" dirty="0"/>
        </a:p>
      </dgm:t>
    </dgm:pt>
    <dgm:pt modelId="{1F9E0E65-8272-4B22-B83A-35D9FEA92E13}" type="parTrans" cxnId="{369FD704-83B3-4C23-8411-F339B4CF8155}">
      <dgm:prSet/>
      <dgm:spPr/>
      <dgm:t>
        <a:bodyPr/>
        <a:lstStyle/>
        <a:p>
          <a:endParaRPr kumimoji="1" lang="ja-JP" altLang="en-US"/>
        </a:p>
      </dgm:t>
    </dgm:pt>
    <dgm:pt modelId="{7FDBA7B1-1819-4679-8662-432976B95C48}" type="sibTrans" cxnId="{369FD704-83B3-4C23-8411-F339B4CF8155}">
      <dgm:prSet/>
      <dgm:spPr/>
      <dgm:t>
        <a:bodyPr/>
        <a:lstStyle/>
        <a:p>
          <a:endParaRPr kumimoji="1" lang="ja-JP" altLang="en-US"/>
        </a:p>
      </dgm:t>
    </dgm:pt>
    <dgm:pt modelId="{199D7938-F198-4889-81FA-C71EB3A543C9}">
      <dgm:prSet phldrT="[テキスト]" custT="1"/>
      <dgm:spPr/>
      <dgm:t>
        <a:bodyPr anchor="ctr"/>
        <a:lstStyle/>
        <a:p>
          <a:r>
            <a:rPr lang="ja-JP" altLang="en-US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相談窓口設置に向けた準備</a:t>
          </a:r>
          <a:r>
            <a: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/>
          </a:r>
          <a:br>
            <a: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</a:br>
          <a:r>
            <a:rPr lang="ja-JP" altLang="en-US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　　➡ゲーム障害に関する知識や援助技能の習得、資質向上</a:t>
          </a:r>
          <a:endParaRPr kumimoji="1" lang="ja-JP" altLang="en-US" sz="2400" dirty="0"/>
        </a:p>
      </dgm:t>
    </dgm:pt>
    <dgm:pt modelId="{5EA90AED-FE3F-4C0B-A26E-195064B521BA}" type="parTrans" cxnId="{EAD9C525-2711-45E4-85BE-08E697C3FDFB}">
      <dgm:prSet/>
      <dgm:spPr/>
      <dgm:t>
        <a:bodyPr/>
        <a:lstStyle/>
        <a:p>
          <a:endParaRPr kumimoji="1" lang="ja-JP" altLang="en-US"/>
        </a:p>
      </dgm:t>
    </dgm:pt>
    <dgm:pt modelId="{B58664E0-1193-4561-A204-B205E81ADD36}" type="sibTrans" cxnId="{EAD9C525-2711-45E4-85BE-08E697C3FDFB}">
      <dgm:prSet/>
      <dgm:spPr/>
      <dgm:t>
        <a:bodyPr/>
        <a:lstStyle/>
        <a:p>
          <a:endParaRPr kumimoji="1" lang="ja-JP" altLang="en-US"/>
        </a:p>
      </dgm:t>
    </dgm:pt>
    <dgm:pt modelId="{0D536865-9774-4CD7-9699-32869351AEEC}">
      <dgm:prSet custT="1"/>
      <dgm:spPr/>
      <dgm:t>
        <a:bodyPr anchor="ctr"/>
        <a:lstStyle/>
        <a:p>
          <a:r>
            <a:rPr lang="ja-JP" altLang="en-US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市民に向けた啓発活動　等</a:t>
          </a:r>
          <a:endParaRPr lang="ja-JP" altLang="en-US" sz="2400" dirty="0">
            <a:latin typeface="ＭＳ Ｐゴシック" panose="020B0600070205080204" pitchFamily="50" charset="-128"/>
            <a:ea typeface="ＭＳ Ｐゴシック" panose="020B0600070205080204" pitchFamily="50" charset="-128"/>
          </a:endParaRPr>
        </a:p>
      </dgm:t>
    </dgm:pt>
    <dgm:pt modelId="{7E61FE1D-EA13-44E9-AE54-3EA663E71446}" type="parTrans" cxnId="{9201A044-EA55-4E3D-842F-7494B6258542}">
      <dgm:prSet/>
      <dgm:spPr/>
      <dgm:t>
        <a:bodyPr/>
        <a:lstStyle/>
        <a:p>
          <a:endParaRPr kumimoji="1" lang="ja-JP" altLang="en-US"/>
        </a:p>
      </dgm:t>
    </dgm:pt>
    <dgm:pt modelId="{7092BF09-CBEC-4E94-A845-37CB1598629C}" type="sibTrans" cxnId="{9201A044-EA55-4E3D-842F-7494B6258542}">
      <dgm:prSet/>
      <dgm:spPr/>
      <dgm:t>
        <a:bodyPr/>
        <a:lstStyle/>
        <a:p>
          <a:endParaRPr kumimoji="1" lang="ja-JP" altLang="en-US"/>
        </a:p>
      </dgm:t>
    </dgm:pt>
    <dgm:pt modelId="{B2174D15-CBFD-4F31-9003-49C05B5DF7C4}" type="pres">
      <dgm:prSet presAssocID="{D740B325-09FF-4E2A-97CE-1E8E31364E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48D9D67-5387-45A5-B101-8EDE26170D05}" type="pres">
      <dgm:prSet presAssocID="{FA82E74F-ADD1-400F-9946-61CC11330317}" presName="parentText" presStyleLbl="node1" presStyleIdx="0" presStyleCnt="1" custScaleY="10867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6DB698E-AE9D-42C1-9110-10ABA8AAC95A}" type="pres">
      <dgm:prSet presAssocID="{FA82E74F-ADD1-400F-9946-61CC11330317}" presName="childText" presStyleLbl="revTx" presStyleIdx="0" presStyleCnt="1" custScaleY="11724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266932C-F82C-4DA6-BF67-717C599313DE}" type="presOf" srcId="{199D7938-F198-4889-81FA-C71EB3A543C9}" destId="{86DB698E-AE9D-42C1-9110-10ABA8AAC95A}" srcOrd="0" destOrd="0" presId="urn:microsoft.com/office/officeart/2005/8/layout/vList2"/>
    <dgm:cxn modelId="{9201A044-EA55-4E3D-842F-7494B6258542}" srcId="{FA82E74F-ADD1-400F-9946-61CC11330317}" destId="{0D536865-9774-4CD7-9699-32869351AEEC}" srcOrd="1" destOrd="0" parTransId="{7E61FE1D-EA13-44E9-AE54-3EA663E71446}" sibTransId="{7092BF09-CBEC-4E94-A845-37CB1598629C}"/>
    <dgm:cxn modelId="{EAD9C525-2711-45E4-85BE-08E697C3FDFB}" srcId="{FA82E74F-ADD1-400F-9946-61CC11330317}" destId="{199D7938-F198-4889-81FA-C71EB3A543C9}" srcOrd="0" destOrd="0" parTransId="{5EA90AED-FE3F-4C0B-A26E-195064B521BA}" sibTransId="{B58664E0-1193-4561-A204-B205E81ADD36}"/>
    <dgm:cxn modelId="{8F4E64A5-491B-4A4F-8CD8-211D3B22C883}" type="presOf" srcId="{D740B325-09FF-4E2A-97CE-1E8E31364E89}" destId="{B2174D15-CBFD-4F31-9003-49C05B5DF7C4}" srcOrd="0" destOrd="0" presId="urn:microsoft.com/office/officeart/2005/8/layout/vList2"/>
    <dgm:cxn modelId="{BAD03D51-E0C0-4B9A-9454-C9A641DBD737}" type="presOf" srcId="{FA82E74F-ADD1-400F-9946-61CC11330317}" destId="{448D9D67-5387-45A5-B101-8EDE26170D05}" srcOrd="0" destOrd="0" presId="urn:microsoft.com/office/officeart/2005/8/layout/vList2"/>
    <dgm:cxn modelId="{017D9BCB-4EA3-41B9-A450-87BAEA8564AB}" type="presOf" srcId="{0D536865-9774-4CD7-9699-32869351AEEC}" destId="{86DB698E-AE9D-42C1-9110-10ABA8AAC95A}" srcOrd="0" destOrd="1" presId="urn:microsoft.com/office/officeart/2005/8/layout/vList2"/>
    <dgm:cxn modelId="{369FD704-83B3-4C23-8411-F339B4CF8155}" srcId="{D740B325-09FF-4E2A-97CE-1E8E31364E89}" destId="{FA82E74F-ADD1-400F-9946-61CC11330317}" srcOrd="0" destOrd="0" parTransId="{1F9E0E65-8272-4B22-B83A-35D9FEA92E13}" sibTransId="{7FDBA7B1-1819-4679-8662-432976B95C48}"/>
    <dgm:cxn modelId="{47E3D432-3995-4808-83AA-0F8A4D7EB303}" type="presParOf" srcId="{B2174D15-CBFD-4F31-9003-49C05B5DF7C4}" destId="{448D9D67-5387-45A5-B101-8EDE26170D05}" srcOrd="0" destOrd="0" presId="urn:microsoft.com/office/officeart/2005/8/layout/vList2"/>
    <dgm:cxn modelId="{EE749420-3B43-4A73-93EB-2EDEAD37FA4F}" type="presParOf" srcId="{B2174D15-CBFD-4F31-9003-49C05B5DF7C4}" destId="{86DB698E-AE9D-42C1-9110-10ABA8AAC95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EB62E8-9DF9-4E15-BD46-3052CA0F13F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518C752-A893-4EE3-8C1F-F3F8A7832348}">
      <dgm:prSet phldrT="[テキスト]"/>
      <dgm:spPr/>
      <dgm:t>
        <a:bodyPr/>
        <a:lstStyle/>
        <a:p>
          <a:r>
            <a:rPr kumimoji="1" lang="ja-JP" altLang="en-US" b="1" u="sng" dirty="0" smtClean="0"/>
            <a:t>相談延件数（保健センター・こころの健康センター）</a:t>
          </a:r>
          <a:endParaRPr kumimoji="1" lang="ja-JP" altLang="en-US" b="1" u="sng" dirty="0"/>
        </a:p>
      </dgm:t>
    </dgm:pt>
    <dgm:pt modelId="{0DD13FDB-9F1B-4108-9DA3-700EDC1BC4DE}" type="parTrans" cxnId="{F9A0939C-04E8-4BE3-8CAE-B05162165B23}">
      <dgm:prSet/>
      <dgm:spPr/>
      <dgm:t>
        <a:bodyPr/>
        <a:lstStyle/>
        <a:p>
          <a:endParaRPr kumimoji="1" lang="ja-JP" altLang="en-US"/>
        </a:p>
      </dgm:t>
    </dgm:pt>
    <dgm:pt modelId="{440DA477-F3A2-4124-9324-4DE29FA3D2E3}" type="sibTrans" cxnId="{F9A0939C-04E8-4BE3-8CAE-B05162165B23}">
      <dgm:prSet/>
      <dgm:spPr/>
      <dgm:t>
        <a:bodyPr/>
        <a:lstStyle/>
        <a:p>
          <a:endParaRPr kumimoji="1" lang="ja-JP" altLang="en-US"/>
        </a:p>
      </dgm:t>
    </dgm:pt>
    <dgm:pt modelId="{DC8B7035-A0D7-445A-B69B-77C5CAAE0BF9}">
      <dgm:prSet phldrT="[テキスト]"/>
      <dgm:spPr/>
      <dgm:t>
        <a:bodyPr/>
        <a:lstStyle/>
        <a:p>
          <a:r>
            <a:rPr kumimoji="1" lang="ja-JP" altLang="en-US" b="1" u="sng" dirty="0" smtClean="0"/>
            <a:t>社会資源</a:t>
          </a:r>
          <a:endParaRPr kumimoji="1" lang="ja-JP" altLang="en-US" b="1" u="sng" dirty="0"/>
        </a:p>
      </dgm:t>
    </dgm:pt>
    <dgm:pt modelId="{6D517B5F-8A4B-47AC-B3A3-6E79857796FC}" type="parTrans" cxnId="{09C8BA22-3D18-4B97-974B-18D11B94A641}">
      <dgm:prSet/>
      <dgm:spPr/>
      <dgm:t>
        <a:bodyPr/>
        <a:lstStyle/>
        <a:p>
          <a:endParaRPr kumimoji="1" lang="ja-JP" altLang="en-US"/>
        </a:p>
      </dgm:t>
    </dgm:pt>
    <dgm:pt modelId="{EDBFE12F-EA54-4FAB-828C-06D0CD5719B4}" type="sibTrans" cxnId="{09C8BA22-3D18-4B97-974B-18D11B94A641}">
      <dgm:prSet/>
      <dgm:spPr/>
      <dgm:t>
        <a:bodyPr/>
        <a:lstStyle/>
        <a:p>
          <a:endParaRPr kumimoji="1" lang="ja-JP" altLang="en-US"/>
        </a:p>
      </dgm:t>
    </dgm:pt>
    <dgm:pt modelId="{9A1FF030-290C-400D-A47E-E92792A214D5}">
      <dgm:prSet/>
      <dgm:spPr/>
      <dgm:t>
        <a:bodyPr/>
        <a:lstStyle/>
        <a:p>
          <a:endParaRPr kumimoji="1" lang="ja-JP" altLang="en-US" dirty="0"/>
        </a:p>
      </dgm:t>
    </dgm:pt>
    <dgm:pt modelId="{82053CC8-5516-4DD3-8EB9-31D67AD73AAE}" type="parTrans" cxnId="{D9A0E92A-B305-4853-8688-EE9C9A3516F1}">
      <dgm:prSet/>
      <dgm:spPr/>
      <dgm:t>
        <a:bodyPr/>
        <a:lstStyle/>
        <a:p>
          <a:endParaRPr kumimoji="1" lang="ja-JP" altLang="en-US"/>
        </a:p>
      </dgm:t>
    </dgm:pt>
    <dgm:pt modelId="{30E3CA02-7FA6-4134-8FBF-6D5CC85D1F6F}" type="sibTrans" cxnId="{D9A0E92A-B305-4853-8688-EE9C9A3516F1}">
      <dgm:prSet/>
      <dgm:spPr/>
      <dgm:t>
        <a:bodyPr/>
        <a:lstStyle/>
        <a:p>
          <a:endParaRPr kumimoji="1" lang="ja-JP" altLang="en-US"/>
        </a:p>
      </dgm:t>
    </dgm:pt>
    <dgm:pt modelId="{B81BA0BF-4496-4279-8A9B-0BE54CA1F7F2}">
      <dgm:prSet/>
      <dgm:spPr/>
      <dgm:t>
        <a:bodyPr/>
        <a:lstStyle/>
        <a:p>
          <a:endParaRPr kumimoji="1" lang="ja-JP" altLang="en-US" dirty="0"/>
        </a:p>
      </dgm:t>
    </dgm:pt>
    <dgm:pt modelId="{DF74DD03-51A6-483F-AC62-17FF8F0582F9}" type="parTrans" cxnId="{CDD2C0AF-E232-423B-ABDD-60782EFFE5FC}">
      <dgm:prSet/>
      <dgm:spPr/>
      <dgm:t>
        <a:bodyPr/>
        <a:lstStyle/>
        <a:p>
          <a:endParaRPr kumimoji="1" lang="ja-JP" altLang="en-US"/>
        </a:p>
      </dgm:t>
    </dgm:pt>
    <dgm:pt modelId="{CE2FDD7D-6262-41A1-A596-9FBD70C64D92}" type="sibTrans" cxnId="{CDD2C0AF-E232-423B-ABDD-60782EFFE5FC}">
      <dgm:prSet/>
      <dgm:spPr/>
      <dgm:t>
        <a:bodyPr/>
        <a:lstStyle/>
        <a:p>
          <a:endParaRPr kumimoji="1" lang="ja-JP" altLang="en-US"/>
        </a:p>
      </dgm:t>
    </dgm:pt>
    <dgm:pt modelId="{0C2A8FFB-5035-409F-B8E7-09CD8DF1CA7E}" type="pres">
      <dgm:prSet presAssocID="{71EB62E8-9DF9-4E15-BD46-3052CA0F13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8D3FFBE-956F-43A3-8760-EDD8527AE63C}" type="pres">
      <dgm:prSet presAssocID="{0518C752-A893-4EE3-8C1F-F3F8A7832348}" presName="parentLin" presStyleCnt="0"/>
      <dgm:spPr/>
    </dgm:pt>
    <dgm:pt modelId="{CDF7BFE5-9518-4D4F-B6A2-A1215A94DD7D}" type="pres">
      <dgm:prSet presAssocID="{0518C752-A893-4EE3-8C1F-F3F8A7832348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D6DA1E8B-ACA9-4BAC-84DF-6C14FFFA16E2}" type="pres">
      <dgm:prSet presAssocID="{0518C752-A893-4EE3-8C1F-F3F8A783234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DF706A2-5256-46F1-AFCB-5EEF6DB20C58}" type="pres">
      <dgm:prSet presAssocID="{0518C752-A893-4EE3-8C1F-F3F8A7832348}" presName="negativeSpace" presStyleCnt="0"/>
      <dgm:spPr/>
    </dgm:pt>
    <dgm:pt modelId="{27314498-E658-4440-9CC3-C7E780B3D131}" type="pres">
      <dgm:prSet presAssocID="{0518C752-A893-4EE3-8C1F-F3F8A7832348}" presName="childText" presStyleLbl="conFgAcc1" presStyleIdx="0" presStyleCnt="2" custScaleY="464027" custLinFactNeighborX="-83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990A1FE-BBE3-4977-8D27-F6B755694156}" type="pres">
      <dgm:prSet presAssocID="{440DA477-F3A2-4124-9324-4DE29FA3D2E3}" presName="spaceBetweenRectangles" presStyleCnt="0"/>
      <dgm:spPr/>
    </dgm:pt>
    <dgm:pt modelId="{44D58941-379A-415C-BAB1-CB3E4BDF1BEB}" type="pres">
      <dgm:prSet presAssocID="{DC8B7035-A0D7-445A-B69B-77C5CAAE0BF9}" presName="parentLin" presStyleCnt="0"/>
      <dgm:spPr/>
    </dgm:pt>
    <dgm:pt modelId="{15433D60-B2A9-443E-AFCE-5A1BFCDC9C8A}" type="pres">
      <dgm:prSet presAssocID="{DC8B7035-A0D7-445A-B69B-77C5CAAE0BF9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288EB770-4354-421A-AB18-034046BA4D3E}" type="pres">
      <dgm:prSet presAssocID="{DC8B7035-A0D7-445A-B69B-77C5CAAE0BF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95CB4C-FA84-4A1F-9759-D0B41AB2B3DB}" type="pres">
      <dgm:prSet presAssocID="{DC8B7035-A0D7-445A-B69B-77C5CAAE0BF9}" presName="negativeSpace" presStyleCnt="0"/>
      <dgm:spPr/>
    </dgm:pt>
    <dgm:pt modelId="{8E4480F3-7E7C-4AA7-9210-03384D2754B3}" type="pres">
      <dgm:prSet presAssocID="{DC8B7035-A0D7-445A-B69B-77C5CAAE0BF9}" presName="childText" presStyleLbl="conFgAcc1" presStyleIdx="1" presStyleCnt="2" custScaleY="55719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0F89F74-D5FE-4AB5-B613-29BB0354A420}" type="presOf" srcId="{DC8B7035-A0D7-445A-B69B-77C5CAAE0BF9}" destId="{288EB770-4354-421A-AB18-034046BA4D3E}" srcOrd="1" destOrd="0" presId="urn:microsoft.com/office/officeart/2005/8/layout/list1"/>
    <dgm:cxn modelId="{0C848890-C6F0-4C33-ADD9-68F7AACB1AE7}" type="presOf" srcId="{B81BA0BF-4496-4279-8A9B-0BE54CA1F7F2}" destId="{8E4480F3-7E7C-4AA7-9210-03384D2754B3}" srcOrd="0" destOrd="0" presId="urn:microsoft.com/office/officeart/2005/8/layout/list1"/>
    <dgm:cxn modelId="{0DB9F92A-FE81-4518-8F8B-AF0355843756}" type="presOf" srcId="{71EB62E8-9DF9-4E15-BD46-3052CA0F13FD}" destId="{0C2A8FFB-5035-409F-B8E7-09CD8DF1CA7E}" srcOrd="0" destOrd="0" presId="urn:microsoft.com/office/officeart/2005/8/layout/list1"/>
    <dgm:cxn modelId="{F9A0939C-04E8-4BE3-8CAE-B05162165B23}" srcId="{71EB62E8-9DF9-4E15-BD46-3052CA0F13FD}" destId="{0518C752-A893-4EE3-8C1F-F3F8A7832348}" srcOrd="0" destOrd="0" parTransId="{0DD13FDB-9F1B-4108-9DA3-700EDC1BC4DE}" sibTransId="{440DA477-F3A2-4124-9324-4DE29FA3D2E3}"/>
    <dgm:cxn modelId="{6EBC88F1-BCB2-4BE0-B358-31A548445109}" type="presOf" srcId="{DC8B7035-A0D7-445A-B69B-77C5CAAE0BF9}" destId="{15433D60-B2A9-443E-AFCE-5A1BFCDC9C8A}" srcOrd="0" destOrd="0" presId="urn:microsoft.com/office/officeart/2005/8/layout/list1"/>
    <dgm:cxn modelId="{971B1571-B478-45B9-ABA0-18019993D3B9}" type="presOf" srcId="{9A1FF030-290C-400D-A47E-E92792A214D5}" destId="{27314498-E658-4440-9CC3-C7E780B3D131}" srcOrd="0" destOrd="0" presId="urn:microsoft.com/office/officeart/2005/8/layout/list1"/>
    <dgm:cxn modelId="{CDD2C0AF-E232-423B-ABDD-60782EFFE5FC}" srcId="{DC8B7035-A0D7-445A-B69B-77C5CAAE0BF9}" destId="{B81BA0BF-4496-4279-8A9B-0BE54CA1F7F2}" srcOrd="0" destOrd="0" parTransId="{DF74DD03-51A6-483F-AC62-17FF8F0582F9}" sibTransId="{CE2FDD7D-6262-41A1-A596-9FBD70C64D92}"/>
    <dgm:cxn modelId="{09C8BA22-3D18-4B97-974B-18D11B94A641}" srcId="{71EB62E8-9DF9-4E15-BD46-3052CA0F13FD}" destId="{DC8B7035-A0D7-445A-B69B-77C5CAAE0BF9}" srcOrd="1" destOrd="0" parTransId="{6D517B5F-8A4B-47AC-B3A3-6E79857796FC}" sibTransId="{EDBFE12F-EA54-4FAB-828C-06D0CD5719B4}"/>
    <dgm:cxn modelId="{B4FC33E5-71FE-42FB-8565-B366F206B4EF}" type="presOf" srcId="{0518C752-A893-4EE3-8C1F-F3F8A7832348}" destId="{CDF7BFE5-9518-4D4F-B6A2-A1215A94DD7D}" srcOrd="0" destOrd="0" presId="urn:microsoft.com/office/officeart/2005/8/layout/list1"/>
    <dgm:cxn modelId="{28D33C64-589A-455F-B6C4-C10BC3D1F8C6}" type="presOf" srcId="{0518C752-A893-4EE3-8C1F-F3F8A7832348}" destId="{D6DA1E8B-ACA9-4BAC-84DF-6C14FFFA16E2}" srcOrd="1" destOrd="0" presId="urn:microsoft.com/office/officeart/2005/8/layout/list1"/>
    <dgm:cxn modelId="{D9A0E92A-B305-4853-8688-EE9C9A3516F1}" srcId="{0518C752-A893-4EE3-8C1F-F3F8A7832348}" destId="{9A1FF030-290C-400D-A47E-E92792A214D5}" srcOrd="0" destOrd="0" parTransId="{82053CC8-5516-4DD3-8EB9-31D67AD73AAE}" sibTransId="{30E3CA02-7FA6-4134-8FBF-6D5CC85D1F6F}"/>
    <dgm:cxn modelId="{37E1D6FF-BCC9-4AE6-A3B1-B3B7B27CE462}" type="presParOf" srcId="{0C2A8FFB-5035-409F-B8E7-09CD8DF1CA7E}" destId="{18D3FFBE-956F-43A3-8760-EDD8527AE63C}" srcOrd="0" destOrd="0" presId="urn:microsoft.com/office/officeart/2005/8/layout/list1"/>
    <dgm:cxn modelId="{A9168601-B3F8-4FAC-A568-9C5DE97CDB9F}" type="presParOf" srcId="{18D3FFBE-956F-43A3-8760-EDD8527AE63C}" destId="{CDF7BFE5-9518-4D4F-B6A2-A1215A94DD7D}" srcOrd="0" destOrd="0" presId="urn:microsoft.com/office/officeart/2005/8/layout/list1"/>
    <dgm:cxn modelId="{ADE9EA78-0EA1-47A2-9033-D9421A552C11}" type="presParOf" srcId="{18D3FFBE-956F-43A3-8760-EDD8527AE63C}" destId="{D6DA1E8B-ACA9-4BAC-84DF-6C14FFFA16E2}" srcOrd="1" destOrd="0" presId="urn:microsoft.com/office/officeart/2005/8/layout/list1"/>
    <dgm:cxn modelId="{364D0D4F-4B0F-4CF9-A3D4-71962001427B}" type="presParOf" srcId="{0C2A8FFB-5035-409F-B8E7-09CD8DF1CA7E}" destId="{ADF706A2-5256-46F1-AFCB-5EEF6DB20C58}" srcOrd="1" destOrd="0" presId="urn:microsoft.com/office/officeart/2005/8/layout/list1"/>
    <dgm:cxn modelId="{064E4978-8705-4C08-80B3-DEB8E9F0357C}" type="presParOf" srcId="{0C2A8FFB-5035-409F-B8E7-09CD8DF1CA7E}" destId="{27314498-E658-4440-9CC3-C7E780B3D131}" srcOrd="2" destOrd="0" presId="urn:microsoft.com/office/officeart/2005/8/layout/list1"/>
    <dgm:cxn modelId="{99BCECF0-568E-4B5B-8BE4-6FC0BF27CD1D}" type="presParOf" srcId="{0C2A8FFB-5035-409F-B8E7-09CD8DF1CA7E}" destId="{5990A1FE-BBE3-4977-8D27-F6B755694156}" srcOrd="3" destOrd="0" presId="urn:microsoft.com/office/officeart/2005/8/layout/list1"/>
    <dgm:cxn modelId="{568E8A75-EBE7-49A6-AF2A-2BC934257F31}" type="presParOf" srcId="{0C2A8FFB-5035-409F-B8E7-09CD8DF1CA7E}" destId="{44D58941-379A-415C-BAB1-CB3E4BDF1BEB}" srcOrd="4" destOrd="0" presId="urn:microsoft.com/office/officeart/2005/8/layout/list1"/>
    <dgm:cxn modelId="{3FB3E537-1C37-4758-825E-F898A1A9C698}" type="presParOf" srcId="{44D58941-379A-415C-BAB1-CB3E4BDF1BEB}" destId="{15433D60-B2A9-443E-AFCE-5A1BFCDC9C8A}" srcOrd="0" destOrd="0" presId="urn:microsoft.com/office/officeart/2005/8/layout/list1"/>
    <dgm:cxn modelId="{2A199F6B-9CC4-4EBC-AB24-F9BF33E2FE2C}" type="presParOf" srcId="{44D58941-379A-415C-BAB1-CB3E4BDF1BEB}" destId="{288EB770-4354-421A-AB18-034046BA4D3E}" srcOrd="1" destOrd="0" presId="urn:microsoft.com/office/officeart/2005/8/layout/list1"/>
    <dgm:cxn modelId="{4451FB5C-0AAA-4564-9085-585A3FBE7DEC}" type="presParOf" srcId="{0C2A8FFB-5035-409F-B8E7-09CD8DF1CA7E}" destId="{6995CB4C-FA84-4A1F-9759-D0B41AB2B3DB}" srcOrd="5" destOrd="0" presId="urn:microsoft.com/office/officeart/2005/8/layout/list1"/>
    <dgm:cxn modelId="{92C898EF-3DD4-4165-A283-0CD804769742}" type="presParOf" srcId="{0C2A8FFB-5035-409F-B8E7-09CD8DF1CA7E}" destId="{8E4480F3-7E7C-4AA7-9210-03384D2754B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5F6C5C-2591-4DF9-A4FC-9BCA2156077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560B96B6-AD3E-466C-AEC0-95C38604F2F2}">
      <dgm:prSet phldrT="[テキスト]"/>
      <dgm:spPr/>
      <dgm:t>
        <a:bodyPr/>
        <a:lstStyle/>
        <a:p>
          <a:r>
            <a:rPr kumimoji="1" lang="ja-JP" altLang="en-US" dirty="0" smtClean="0"/>
            <a:t>依存症に対する偏見を無くし、誰もが安心して暮らす地域づくりをめざす</a:t>
          </a:r>
          <a:endParaRPr kumimoji="1" lang="en-US" altLang="ja-JP" dirty="0" smtClean="0"/>
        </a:p>
      </dgm:t>
    </dgm:pt>
    <dgm:pt modelId="{16E5CBF0-730A-4DA0-9974-582CF98F41C8}" type="parTrans" cxnId="{633279B6-2D76-46F9-9407-12B61114CE11}">
      <dgm:prSet/>
      <dgm:spPr/>
      <dgm:t>
        <a:bodyPr/>
        <a:lstStyle/>
        <a:p>
          <a:endParaRPr kumimoji="1" lang="ja-JP" altLang="en-US"/>
        </a:p>
      </dgm:t>
    </dgm:pt>
    <dgm:pt modelId="{AD4AD2E7-6740-4DFF-BA76-6F2881494D1C}" type="sibTrans" cxnId="{633279B6-2D76-46F9-9407-12B61114CE11}">
      <dgm:prSet/>
      <dgm:spPr/>
      <dgm:t>
        <a:bodyPr/>
        <a:lstStyle/>
        <a:p>
          <a:endParaRPr kumimoji="1" lang="ja-JP" altLang="en-US"/>
        </a:p>
      </dgm:t>
    </dgm:pt>
    <dgm:pt modelId="{B2208F06-5CE4-436B-B543-C22ACF3DF97A}">
      <dgm:prSet phldrT="[テキスト]"/>
      <dgm:spPr/>
      <dgm:t>
        <a:bodyPr/>
        <a:lstStyle/>
        <a:p>
          <a:r>
            <a:rPr kumimoji="1" lang="ja-JP" altLang="en-US" dirty="0" smtClean="0"/>
            <a:t>相談へ繋がりやすくなるよう市域の情報を集約し、環境を計画的に整備</a:t>
          </a:r>
          <a:endParaRPr kumimoji="1" lang="ja-JP" altLang="en-US" dirty="0"/>
        </a:p>
      </dgm:t>
    </dgm:pt>
    <dgm:pt modelId="{9079E427-A6B5-42D6-9B27-9BAE00F6465E}" type="parTrans" cxnId="{6E5F903E-0E95-44E0-B5CE-B9409CAB6661}">
      <dgm:prSet/>
      <dgm:spPr/>
      <dgm:t>
        <a:bodyPr/>
        <a:lstStyle/>
        <a:p>
          <a:endParaRPr kumimoji="1" lang="ja-JP" altLang="en-US"/>
        </a:p>
      </dgm:t>
    </dgm:pt>
    <dgm:pt modelId="{EF23F65E-C547-4891-81FD-082F10CE1E4E}" type="sibTrans" cxnId="{6E5F903E-0E95-44E0-B5CE-B9409CAB6661}">
      <dgm:prSet/>
      <dgm:spPr/>
      <dgm:t>
        <a:bodyPr/>
        <a:lstStyle/>
        <a:p>
          <a:endParaRPr kumimoji="1" lang="ja-JP" altLang="en-US"/>
        </a:p>
      </dgm:t>
    </dgm:pt>
    <dgm:pt modelId="{BDC14AE4-8D7F-447C-AE9A-4FAEB9A0F480}">
      <dgm:prSet phldrT="[テキスト]"/>
      <dgm:spPr/>
      <dgm:t>
        <a:bodyPr/>
        <a:lstStyle/>
        <a:p>
          <a:r>
            <a:rPr kumimoji="1" lang="ja-JP" altLang="en-US" dirty="0" smtClean="0"/>
            <a:t>誰もが多様な支援を選択できるように、医療、相談、自助団体を充実させる</a:t>
          </a:r>
          <a:endParaRPr kumimoji="1" lang="ja-JP" altLang="en-US" dirty="0"/>
        </a:p>
      </dgm:t>
    </dgm:pt>
    <dgm:pt modelId="{C4F59BDD-E73C-4AB9-9CCA-D3FDD972DD59}" type="parTrans" cxnId="{B9D04F10-B72F-4B6D-B0B8-B0E1AC17C0CD}">
      <dgm:prSet/>
      <dgm:spPr/>
      <dgm:t>
        <a:bodyPr/>
        <a:lstStyle/>
        <a:p>
          <a:endParaRPr kumimoji="1" lang="ja-JP" altLang="en-US"/>
        </a:p>
      </dgm:t>
    </dgm:pt>
    <dgm:pt modelId="{87362A97-B08C-460E-BB70-987F74F3E94C}" type="sibTrans" cxnId="{B9D04F10-B72F-4B6D-B0B8-B0E1AC17C0CD}">
      <dgm:prSet/>
      <dgm:spPr/>
      <dgm:t>
        <a:bodyPr/>
        <a:lstStyle/>
        <a:p>
          <a:endParaRPr kumimoji="1" lang="ja-JP" altLang="en-US"/>
        </a:p>
      </dgm:t>
    </dgm:pt>
    <dgm:pt modelId="{18F15970-8080-4A37-80F5-E57967D2C3FA}">
      <dgm:prSet phldrT="[テキスト]"/>
      <dgm:spPr/>
      <dgm:t>
        <a:bodyPr/>
        <a:lstStyle/>
        <a:p>
          <a:r>
            <a:rPr kumimoji="1" lang="ja-JP" altLang="en-US" dirty="0" smtClean="0"/>
            <a:t>ゲーム障害をはじめ、今後の新たな依存症対策にも対応できる仕組みづくり</a:t>
          </a:r>
          <a:endParaRPr kumimoji="1" lang="ja-JP" altLang="en-US" dirty="0"/>
        </a:p>
      </dgm:t>
    </dgm:pt>
    <dgm:pt modelId="{113EF83D-A435-4E71-A944-49A01655AE66}" type="parTrans" cxnId="{2CF6E3D0-6CFC-4656-AB3F-AF3FFE9395EA}">
      <dgm:prSet/>
      <dgm:spPr/>
      <dgm:t>
        <a:bodyPr/>
        <a:lstStyle/>
        <a:p>
          <a:endParaRPr kumimoji="1" lang="ja-JP" altLang="en-US"/>
        </a:p>
      </dgm:t>
    </dgm:pt>
    <dgm:pt modelId="{7F1B514D-5028-4399-8B16-5E6F37D3DF97}" type="sibTrans" cxnId="{2CF6E3D0-6CFC-4656-AB3F-AF3FFE9395EA}">
      <dgm:prSet/>
      <dgm:spPr/>
      <dgm:t>
        <a:bodyPr/>
        <a:lstStyle/>
        <a:p>
          <a:endParaRPr kumimoji="1" lang="ja-JP" altLang="en-US"/>
        </a:p>
      </dgm:t>
    </dgm:pt>
    <dgm:pt modelId="{5B317093-8E4E-40D5-96A5-EE32ED51BE01}">
      <dgm:prSet phldrT="[テキスト]"/>
      <dgm:spPr/>
      <dgm:t>
        <a:bodyPr/>
        <a:lstStyle/>
        <a:p>
          <a:r>
            <a:rPr kumimoji="1" lang="ja-JP" altLang="en-US" dirty="0" smtClean="0"/>
            <a:t>本人及び家族への啓発活動を充実させ、依存症の予防や重篤化を防ぐ</a:t>
          </a:r>
          <a:endParaRPr kumimoji="1" lang="ja-JP" altLang="en-US" dirty="0"/>
        </a:p>
      </dgm:t>
    </dgm:pt>
    <dgm:pt modelId="{127443D7-24FB-457B-A5C6-ACA0D7838187}" type="parTrans" cxnId="{58D9F331-1113-4A15-905D-71C7D67971B0}">
      <dgm:prSet/>
      <dgm:spPr/>
      <dgm:t>
        <a:bodyPr/>
        <a:lstStyle/>
        <a:p>
          <a:endParaRPr kumimoji="1" lang="ja-JP" altLang="en-US"/>
        </a:p>
      </dgm:t>
    </dgm:pt>
    <dgm:pt modelId="{A82748AA-DFC8-449B-A32E-A3AC0E64DA4F}" type="sibTrans" cxnId="{58D9F331-1113-4A15-905D-71C7D67971B0}">
      <dgm:prSet/>
      <dgm:spPr/>
      <dgm:t>
        <a:bodyPr/>
        <a:lstStyle/>
        <a:p>
          <a:endParaRPr kumimoji="1" lang="ja-JP" altLang="en-US"/>
        </a:p>
      </dgm:t>
    </dgm:pt>
    <dgm:pt modelId="{33670B6A-3728-4C36-A3E4-10B23BC16C5A}" type="pres">
      <dgm:prSet presAssocID="{BD5F6C5C-2591-4DF9-A4FC-9BCA2156077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5250102-CDC9-4765-B92E-25F1C00F9D5B}" type="pres">
      <dgm:prSet presAssocID="{560B96B6-AD3E-466C-AEC0-95C38604F2F2}" presName="node" presStyleLbl="node1" presStyleIdx="0" presStyleCnt="5" custLinFactX="13381" custLinFactNeighborX="100000" custLinFactNeighborY="5833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8772D03-7668-440A-B6E9-77A7D39F3477}" type="pres">
      <dgm:prSet presAssocID="{AD4AD2E7-6740-4DFF-BA76-6F2881494D1C}" presName="sibTrans" presStyleCnt="0"/>
      <dgm:spPr/>
    </dgm:pt>
    <dgm:pt modelId="{C87C7E98-690F-4355-9BC4-33E76A54D4EE}" type="pres">
      <dgm:prSet presAssocID="{B2208F06-5CE4-436B-B543-C22ACF3DF97A}" presName="node" presStyleLbl="node1" presStyleIdx="1" presStyleCnt="5" custLinFactX="6699" custLinFactNeighborX="100000" custLinFactNeighborY="-4246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DA0EC73-D7D4-4E7A-8E62-84B788A9EF6B}" type="pres">
      <dgm:prSet presAssocID="{EF23F65E-C547-4891-81FD-082F10CE1E4E}" presName="sibTrans" presStyleCnt="0"/>
      <dgm:spPr/>
    </dgm:pt>
    <dgm:pt modelId="{C7AA2597-EC61-4CC3-835E-E5704B0C6F81}" type="pres">
      <dgm:prSet presAssocID="{BDC14AE4-8D7F-447C-AE9A-4FAEB9A0F480}" presName="node" presStyleLbl="node1" presStyleIdx="2" presStyleCnt="5" custLinFactY="62696" custLinFactNeighborX="-2502" custLinFactNeighbor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BB196E5-A054-484F-A5EF-47D45CE54E89}" type="pres">
      <dgm:prSet presAssocID="{87362A97-B08C-460E-BB70-987F74F3E94C}" presName="sibTrans" presStyleCnt="0"/>
      <dgm:spPr/>
    </dgm:pt>
    <dgm:pt modelId="{6582E261-8A9F-48AD-BF95-5A2F76B8C922}" type="pres">
      <dgm:prSet presAssocID="{18F15970-8080-4A37-80F5-E57967D2C3FA}" presName="node" presStyleLbl="node1" presStyleIdx="3" presStyleCnt="5" custLinFactY="-59132" custLinFactNeighborX="-44938" custLinFactNeighborY="-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47155E-7607-467B-9CB5-8AD244E1CE64}" type="pres">
      <dgm:prSet presAssocID="{7F1B514D-5028-4399-8B16-5E6F37D3DF97}" presName="sibTrans" presStyleCnt="0"/>
      <dgm:spPr/>
    </dgm:pt>
    <dgm:pt modelId="{0FD60A88-562E-47EB-B322-6299F9DD198C}" type="pres">
      <dgm:prSet presAssocID="{5B317093-8E4E-40D5-96A5-EE32ED51BE01}" presName="node" presStyleLbl="node1" presStyleIdx="4" presStyleCnt="5" custLinFactX="-54938" custLinFactNeighborX="-100000" custLinFactNeighborY="4602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E5F903E-0E95-44E0-B5CE-B9409CAB6661}" srcId="{BD5F6C5C-2591-4DF9-A4FC-9BCA2156077E}" destId="{B2208F06-5CE4-436B-B543-C22ACF3DF97A}" srcOrd="1" destOrd="0" parTransId="{9079E427-A6B5-42D6-9B27-9BAE00F6465E}" sibTransId="{EF23F65E-C547-4891-81FD-082F10CE1E4E}"/>
    <dgm:cxn modelId="{F5813C16-B248-4AA0-99C6-41FB084387BF}" type="presOf" srcId="{560B96B6-AD3E-466C-AEC0-95C38604F2F2}" destId="{85250102-CDC9-4765-B92E-25F1C00F9D5B}" srcOrd="0" destOrd="0" presId="urn:microsoft.com/office/officeart/2005/8/layout/default"/>
    <dgm:cxn modelId="{207D0E15-A773-4268-BE74-A45C0C6A3F90}" type="presOf" srcId="{BD5F6C5C-2591-4DF9-A4FC-9BCA2156077E}" destId="{33670B6A-3728-4C36-A3E4-10B23BC16C5A}" srcOrd="0" destOrd="0" presId="urn:microsoft.com/office/officeart/2005/8/layout/default"/>
    <dgm:cxn modelId="{B9D04F10-B72F-4B6D-B0B8-B0E1AC17C0CD}" srcId="{BD5F6C5C-2591-4DF9-A4FC-9BCA2156077E}" destId="{BDC14AE4-8D7F-447C-AE9A-4FAEB9A0F480}" srcOrd="2" destOrd="0" parTransId="{C4F59BDD-E73C-4AB9-9CCA-D3FDD972DD59}" sibTransId="{87362A97-B08C-460E-BB70-987F74F3E94C}"/>
    <dgm:cxn modelId="{A8AD2B4E-1374-4D1D-A77D-58E9EF3D835D}" type="presOf" srcId="{BDC14AE4-8D7F-447C-AE9A-4FAEB9A0F480}" destId="{C7AA2597-EC61-4CC3-835E-E5704B0C6F81}" srcOrd="0" destOrd="0" presId="urn:microsoft.com/office/officeart/2005/8/layout/default"/>
    <dgm:cxn modelId="{58D9F331-1113-4A15-905D-71C7D67971B0}" srcId="{BD5F6C5C-2591-4DF9-A4FC-9BCA2156077E}" destId="{5B317093-8E4E-40D5-96A5-EE32ED51BE01}" srcOrd="4" destOrd="0" parTransId="{127443D7-24FB-457B-A5C6-ACA0D7838187}" sibTransId="{A82748AA-DFC8-449B-A32E-A3AC0E64DA4F}"/>
    <dgm:cxn modelId="{27359F15-B5CB-405E-98F8-8F1130BC1012}" type="presOf" srcId="{5B317093-8E4E-40D5-96A5-EE32ED51BE01}" destId="{0FD60A88-562E-47EB-B322-6299F9DD198C}" srcOrd="0" destOrd="0" presId="urn:microsoft.com/office/officeart/2005/8/layout/default"/>
    <dgm:cxn modelId="{633279B6-2D76-46F9-9407-12B61114CE11}" srcId="{BD5F6C5C-2591-4DF9-A4FC-9BCA2156077E}" destId="{560B96B6-AD3E-466C-AEC0-95C38604F2F2}" srcOrd="0" destOrd="0" parTransId="{16E5CBF0-730A-4DA0-9974-582CF98F41C8}" sibTransId="{AD4AD2E7-6740-4DFF-BA76-6F2881494D1C}"/>
    <dgm:cxn modelId="{B7C59210-8CB7-4E21-9E90-0B9F3AACCF1D}" type="presOf" srcId="{B2208F06-5CE4-436B-B543-C22ACF3DF97A}" destId="{C87C7E98-690F-4355-9BC4-33E76A54D4EE}" srcOrd="0" destOrd="0" presId="urn:microsoft.com/office/officeart/2005/8/layout/default"/>
    <dgm:cxn modelId="{BBACA235-2B13-4D0F-91BF-8742204081BE}" type="presOf" srcId="{18F15970-8080-4A37-80F5-E57967D2C3FA}" destId="{6582E261-8A9F-48AD-BF95-5A2F76B8C922}" srcOrd="0" destOrd="0" presId="urn:microsoft.com/office/officeart/2005/8/layout/default"/>
    <dgm:cxn modelId="{2CF6E3D0-6CFC-4656-AB3F-AF3FFE9395EA}" srcId="{BD5F6C5C-2591-4DF9-A4FC-9BCA2156077E}" destId="{18F15970-8080-4A37-80F5-E57967D2C3FA}" srcOrd="3" destOrd="0" parTransId="{113EF83D-A435-4E71-A944-49A01655AE66}" sibTransId="{7F1B514D-5028-4399-8B16-5E6F37D3DF97}"/>
    <dgm:cxn modelId="{BF07CA4C-C778-472D-BD38-B127DD4C5449}" type="presParOf" srcId="{33670B6A-3728-4C36-A3E4-10B23BC16C5A}" destId="{85250102-CDC9-4765-B92E-25F1C00F9D5B}" srcOrd="0" destOrd="0" presId="urn:microsoft.com/office/officeart/2005/8/layout/default"/>
    <dgm:cxn modelId="{7B02522B-4D98-4E5E-995D-5013DBCA9A48}" type="presParOf" srcId="{33670B6A-3728-4C36-A3E4-10B23BC16C5A}" destId="{98772D03-7668-440A-B6E9-77A7D39F3477}" srcOrd="1" destOrd="0" presId="urn:microsoft.com/office/officeart/2005/8/layout/default"/>
    <dgm:cxn modelId="{841CCE83-993E-4224-BAD4-F08DE88C849A}" type="presParOf" srcId="{33670B6A-3728-4C36-A3E4-10B23BC16C5A}" destId="{C87C7E98-690F-4355-9BC4-33E76A54D4EE}" srcOrd="2" destOrd="0" presId="urn:microsoft.com/office/officeart/2005/8/layout/default"/>
    <dgm:cxn modelId="{384FB9A3-E4BC-45D6-B8C4-99627CDE552B}" type="presParOf" srcId="{33670B6A-3728-4C36-A3E4-10B23BC16C5A}" destId="{5DA0EC73-D7D4-4E7A-8E62-84B788A9EF6B}" srcOrd="3" destOrd="0" presId="urn:microsoft.com/office/officeart/2005/8/layout/default"/>
    <dgm:cxn modelId="{3AEDC78E-BB2D-4D9F-A7D9-89EBF56BB09E}" type="presParOf" srcId="{33670B6A-3728-4C36-A3E4-10B23BC16C5A}" destId="{C7AA2597-EC61-4CC3-835E-E5704B0C6F81}" srcOrd="4" destOrd="0" presId="urn:microsoft.com/office/officeart/2005/8/layout/default"/>
    <dgm:cxn modelId="{1FA6C13F-4157-493A-99FD-7FA730796B6C}" type="presParOf" srcId="{33670B6A-3728-4C36-A3E4-10B23BC16C5A}" destId="{EBB196E5-A054-484F-A5EF-47D45CE54E89}" srcOrd="5" destOrd="0" presId="urn:microsoft.com/office/officeart/2005/8/layout/default"/>
    <dgm:cxn modelId="{E045F7D6-1576-4C0D-9671-D2E4B466CA49}" type="presParOf" srcId="{33670B6A-3728-4C36-A3E4-10B23BC16C5A}" destId="{6582E261-8A9F-48AD-BF95-5A2F76B8C922}" srcOrd="6" destOrd="0" presId="urn:microsoft.com/office/officeart/2005/8/layout/default"/>
    <dgm:cxn modelId="{D46D2C21-CA28-46CC-9FE3-5812FA3EF93F}" type="presParOf" srcId="{33670B6A-3728-4C36-A3E4-10B23BC16C5A}" destId="{DC47155E-7607-467B-9CB5-8AD244E1CE64}" srcOrd="7" destOrd="0" presId="urn:microsoft.com/office/officeart/2005/8/layout/default"/>
    <dgm:cxn modelId="{4B42DD43-7783-4CB9-AC54-2D475E353B2D}" type="presParOf" srcId="{33670B6A-3728-4C36-A3E4-10B23BC16C5A}" destId="{0FD60A88-562E-47EB-B322-6299F9DD198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AE378-72DB-4126-8F0E-8594F525F69C}">
      <dsp:nvSpPr>
        <dsp:cNvPr id="0" name=""/>
        <dsp:cNvSpPr/>
      </dsp:nvSpPr>
      <dsp:spPr>
        <a:xfrm rot="5400000">
          <a:off x="-126378" y="128548"/>
          <a:ext cx="842525" cy="5897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昭和</a:t>
          </a:r>
          <a:r>
            <a:rPr kumimoji="1" lang="en-US" altLang="ja-JP" sz="1100" kern="1200" dirty="0" smtClean="0"/>
            <a:t>48</a:t>
          </a:r>
          <a:r>
            <a:rPr kumimoji="1" lang="ja-JP" altLang="en-US" sz="1100" kern="1200" dirty="0" smtClean="0"/>
            <a:t>年</a:t>
          </a:r>
          <a:endParaRPr kumimoji="1" lang="ja-JP" altLang="en-US" sz="1100" kern="1200" dirty="0"/>
        </a:p>
      </dsp:txBody>
      <dsp:txXfrm rot="-5400000">
        <a:off x="2" y="297053"/>
        <a:ext cx="589767" cy="252758"/>
      </dsp:txXfrm>
    </dsp:sp>
    <dsp:sp modelId="{B32D7169-E5AD-4E04-8B62-A657C5D8B405}">
      <dsp:nvSpPr>
        <dsp:cNvPr id="0" name=""/>
        <dsp:cNvSpPr/>
      </dsp:nvSpPr>
      <dsp:spPr>
        <a:xfrm rot="5400000">
          <a:off x="4503307" y="-3911370"/>
          <a:ext cx="547641" cy="8374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鳳保健所にて断酒例会開催</a:t>
          </a:r>
          <a:endParaRPr kumimoji="1" lang="ja-JP" altLang="en-US" sz="1400" kern="1200" dirty="0"/>
        </a:p>
      </dsp:txBody>
      <dsp:txXfrm rot="-5400000">
        <a:off x="589768" y="28903"/>
        <a:ext cx="8347986" cy="494173"/>
      </dsp:txXfrm>
    </dsp:sp>
    <dsp:sp modelId="{6B79F5D9-50B3-49F8-92C9-D8D73E3CEDE2}">
      <dsp:nvSpPr>
        <dsp:cNvPr id="0" name=""/>
        <dsp:cNvSpPr/>
      </dsp:nvSpPr>
      <dsp:spPr>
        <a:xfrm rot="5400000">
          <a:off x="-126378" y="887504"/>
          <a:ext cx="842525" cy="5897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昭和</a:t>
          </a:r>
          <a:r>
            <a:rPr kumimoji="1" lang="en-US" altLang="ja-JP" sz="1100" kern="1200" dirty="0" smtClean="0"/>
            <a:t>49</a:t>
          </a:r>
          <a:r>
            <a:rPr kumimoji="1" lang="ja-JP" altLang="en-US" sz="1100" kern="1200" dirty="0" smtClean="0"/>
            <a:t>年</a:t>
          </a:r>
          <a:endParaRPr kumimoji="1" lang="ja-JP" altLang="en-US" sz="1100" kern="1200" dirty="0"/>
        </a:p>
      </dsp:txBody>
      <dsp:txXfrm rot="-5400000">
        <a:off x="2" y="1056009"/>
        <a:ext cx="589767" cy="252758"/>
      </dsp:txXfrm>
    </dsp:sp>
    <dsp:sp modelId="{0FD3991B-827B-4584-9701-B6EDAAC88311}">
      <dsp:nvSpPr>
        <dsp:cNvPr id="0" name=""/>
        <dsp:cNvSpPr/>
      </dsp:nvSpPr>
      <dsp:spPr>
        <a:xfrm rot="5400000">
          <a:off x="4503307" y="-3152414"/>
          <a:ext cx="547641" cy="8374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各保健所に精神保健福祉相談員を配置し</a:t>
          </a:r>
          <a:r>
            <a:rPr kumimoji="1" lang="ja-JP" altLang="en-US" sz="1400" b="1" kern="1200" dirty="0" smtClean="0"/>
            <a:t>「アルコール依存症」</a:t>
          </a:r>
          <a:r>
            <a:rPr kumimoji="1" lang="ja-JP" altLang="en-US" sz="1400" kern="1200" dirty="0" smtClean="0"/>
            <a:t>の相談開始</a:t>
          </a:r>
          <a:endParaRPr kumimoji="1" lang="ja-JP" altLang="en-US" sz="1400" kern="1200" dirty="0"/>
        </a:p>
      </dsp:txBody>
      <dsp:txXfrm rot="-5400000">
        <a:off x="589768" y="787859"/>
        <a:ext cx="8347986" cy="494173"/>
      </dsp:txXfrm>
    </dsp:sp>
    <dsp:sp modelId="{3B768767-86B5-43B8-A65C-C5724C4C43D3}">
      <dsp:nvSpPr>
        <dsp:cNvPr id="0" name=""/>
        <dsp:cNvSpPr/>
      </dsp:nvSpPr>
      <dsp:spPr>
        <a:xfrm rot="5400000">
          <a:off x="-126378" y="1646460"/>
          <a:ext cx="842525" cy="5897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昭和</a:t>
          </a:r>
          <a:r>
            <a:rPr kumimoji="1" lang="en-US" altLang="ja-JP" sz="1100" kern="1200" dirty="0" smtClean="0"/>
            <a:t>52</a:t>
          </a:r>
          <a:r>
            <a:rPr kumimoji="1" lang="ja-JP" altLang="en-US" sz="1100" kern="1200" dirty="0" smtClean="0"/>
            <a:t>年</a:t>
          </a:r>
          <a:endParaRPr kumimoji="1" lang="ja-JP" altLang="en-US" sz="1100" kern="1200" dirty="0"/>
        </a:p>
      </dsp:txBody>
      <dsp:txXfrm rot="-5400000">
        <a:off x="2" y="1814965"/>
        <a:ext cx="589767" cy="252758"/>
      </dsp:txXfrm>
    </dsp:sp>
    <dsp:sp modelId="{875EE17F-D651-40E8-BB91-02FF9BB26536}">
      <dsp:nvSpPr>
        <dsp:cNvPr id="0" name=""/>
        <dsp:cNvSpPr/>
      </dsp:nvSpPr>
      <dsp:spPr>
        <a:xfrm rot="5400000">
          <a:off x="4503307" y="-2393458"/>
          <a:ext cx="547641" cy="8374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断酒会元旦新年互礼会を保健所にて開催</a:t>
          </a:r>
          <a:endParaRPr kumimoji="1" lang="ja-JP" altLang="en-US" sz="1400" kern="1200" dirty="0"/>
        </a:p>
      </dsp:txBody>
      <dsp:txXfrm rot="-5400000">
        <a:off x="589768" y="1546815"/>
        <a:ext cx="8347986" cy="494173"/>
      </dsp:txXfrm>
    </dsp:sp>
    <dsp:sp modelId="{3D9CB4B4-3E15-4F13-8C4F-94753290B892}">
      <dsp:nvSpPr>
        <dsp:cNvPr id="0" name=""/>
        <dsp:cNvSpPr/>
      </dsp:nvSpPr>
      <dsp:spPr>
        <a:xfrm rot="5400000">
          <a:off x="-126378" y="2405416"/>
          <a:ext cx="842525" cy="5897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平成</a:t>
          </a:r>
          <a:r>
            <a:rPr kumimoji="1" lang="en-US" altLang="ja-JP" sz="1100" kern="1200" dirty="0" smtClean="0"/>
            <a:t>14</a:t>
          </a:r>
          <a:r>
            <a:rPr kumimoji="1" lang="ja-JP" altLang="en-US" sz="1100" kern="1200" dirty="0" smtClean="0"/>
            <a:t>年</a:t>
          </a:r>
          <a:endParaRPr kumimoji="1" lang="ja-JP" altLang="en-US" sz="1100" kern="1200" dirty="0"/>
        </a:p>
      </dsp:txBody>
      <dsp:txXfrm rot="-5400000">
        <a:off x="2" y="2573921"/>
        <a:ext cx="589767" cy="252758"/>
      </dsp:txXfrm>
    </dsp:sp>
    <dsp:sp modelId="{E53CB38F-BFAC-4A22-9DAD-F1248C7B22EB}">
      <dsp:nvSpPr>
        <dsp:cNvPr id="0" name=""/>
        <dsp:cNvSpPr/>
      </dsp:nvSpPr>
      <dsp:spPr>
        <a:xfrm rot="5400000">
          <a:off x="4503307" y="-1634502"/>
          <a:ext cx="547641" cy="8374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健康増進計画（健康さかい</a:t>
          </a:r>
          <a:r>
            <a:rPr kumimoji="1" lang="en-US" altLang="ja-JP" sz="1400" kern="1200" dirty="0" smtClean="0"/>
            <a:t>21</a:t>
          </a:r>
          <a:r>
            <a:rPr kumimoji="1" lang="ja-JP" altLang="en-US" sz="1400" kern="1200" dirty="0" smtClean="0"/>
            <a:t>）の策定（アルコールを含む）</a:t>
          </a:r>
          <a:endParaRPr kumimoji="1" lang="ja-JP" altLang="en-US" sz="1400" kern="1200" dirty="0"/>
        </a:p>
      </dsp:txBody>
      <dsp:txXfrm rot="-5400000">
        <a:off x="589768" y="2305771"/>
        <a:ext cx="8347986" cy="494173"/>
      </dsp:txXfrm>
    </dsp:sp>
    <dsp:sp modelId="{ED960B47-A5BF-4A0E-BAEB-839BCD978639}">
      <dsp:nvSpPr>
        <dsp:cNvPr id="0" name=""/>
        <dsp:cNvSpPr/>
      </dsp:nvSpPr>
      <dsp:spPr>
        <a:xfrm rot="5400000">
          <a:off x="-126378" y="3164372"/>
          <a:ext cx="842525" cy="5897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平成</a:t>
          </a:r>
          <a:r>
            <a:rPr kumimoji="1" lang="en-US" altLang="ja-JP" sz="1100" kern="1200" dirty="0" smtClean="0"/>
            <a:t>20</a:t>
          </a:r>
          <a:r>
            <a:rPr kumimoji="1" lang="ja-JP" altLang="en-US" sz="1100" kern="1200" dirty="0" smtClean="0"/>
            <a:t>年</a:t>
          </a:r>
          <a:endParaRPr kumimoji="1" lang="ja-JP" altLang="en-US" sz="1100" kern="1200" dirty="0"/>
        </a:p>
      </dsp:txBody>
      <dsp:txXfrm rot="-5400000">
        <a:off x="2" y="3332877"/>
        <a:ext cx="589767" cy="252758"/>
      </dsp:txXfrm>
    </dsp:sp>
    <dsp:sp modelId="{CD06AF81-F763-4D9A-8768-29D14262579F}">
      <dsp:nvSpPr>
        <dsp:cNvPr id="0" name=""/>
        <dsp:cNvSpPr/>
      </dsp:nvSpPr>
      <dsp:spPr>
        <a:xfrm rot="5400000">
          <a:off x="4503307" y="-875546"/>
          <a:ext cx="547641" cy="8374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こころの健康センターにおいて</a:t>
          </a:r>
          <a:r>
            <a:rPr kumimoji="1" lang="ja-JP" altLang="en-US" sz="1400" b="1" kern="1200" dirty="0" smtClean="0"/>
            <a:t>「薬物依存症」</a:t>
          </a:r>
          <a:r>
            <a:rPr kumimoji="1" lang="ja-JP" altLang="en-US" sz="1400" kern="1200" dirty="0" smtClean="0"/>
            <a:t>専門相談等を開始</a:t>
          </a:r>
          <a:endParaRPr kumimoji="1" lang="ja-JP" altLang="en-US" sz="1400" kern="1200" dirty="0"/>
        </a:p>
      </dsp:txBody>
      <dsp:txXfrm rot="-5400000">
        <a:off x="589768" y="3064727"/>
        <a:ext cx="8347986" cy="494173"/>
      </dsp:txXfrm>
    </dsp:sp>
    <dsp:sp modelId="{095F2E9E-A3A5-405B-B635-D1F015FD0B71}">
      <dsp:nvSpPr>
        <dsp:cNvPr id="0" name=""/>
        <dsp:cNvSpPr/>
      </dsp:nvSpPr>
      <dsp:spPr>
        <a:xfrm rot="5400000">
          <a:off x="-126378" y="3923328"/>
          <a:ext cx="842525" cy="5897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平成</a:t>
          </a:r>
          <a:r>
            <a:rPr kumimoji="1" lang="en-US" altLang="ja-JP" sz="1100" kern="1200" dirty="0" smtClean="0"/>
            <a:t>29</a:t>
          </a:r>
          <a:r>
            <a:rPr kumimoji="1" lang="ja-JP" altLang="en-US" sz="1100" kern="1200" dirty="0" smtClean="0"/>
            <a:t>年</a:t>
          </a:r>
          <a:endParaRPr kumimoji="1" lang="ja-JP" altLang="en-US" sz="1100" kern="1200" dirty="0"/>
        </a:p>
      </dsp:txBody>
      <dsp:txXfrm rot="-5400000">
        <a:off x="2" y="4091833"/>
        <a:ext cx="589767" cy="252758"/>
      </dsp:txXfrm>
    </dsp:sp>
    <dsp:sp modelId="{FBBA60C3-1C06-47C5-94CC-CACFA3F92286}">
      <dsp:nvSpPr>
        <dsp:cNvPr id="0" name=""/>
        <dsp:cNvSpPr/>
      </dsp:nvSpPr>
      <dsp:spPr>
        <a:xfrm rot="5400000">
          <a:off x="4503307" y="-116590"/>
          <a:ext cx="547641" cy="8374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依存症専門医療機関（金岡中央病院）、依存症治療拠点（大阪精神医療センター）を選定</a:t>
          </a:r>
          <a:endParaRPr kumimoji="1" lang="ja-JP" altLang="en-US" sz="1400" kern="1200" dirty="0"/>
        </a:p>
      </dsp:txBody>
      <dsp:txXfrm rot="-5400000">
        <a:off x="589768" y="3823683"/>
        <a:ext cx="8347986" cy="494173"/>
      </dsp:txXfrm>
    </dsp:sp>
    <dsp:sp modelId="{27D404DF-CD1B-4D3A-93CD-B4AC136F53D1}">
      <dsp:nvSpPr>
        <dsp:cNvPr id="0" name=""/>
        <dsp:cNvSpPr/>
      </dsp:nvSpPr>
      <dsp:spPr>
        <a:xfrm rot="5400000">
          <a:off x="-126378" y="4682284"/>
          <a:ext cx="842525" cy="5897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平成</a:t>
          </a:r>
          <a:r>
            <a:rPr kumimoji="1" lang="en-US" altLang="ja-JP" sz="1100" kern="1200" dirty="0" smtClean="0"/>
            <a:t>30</a:t>
          </a:r>
          <a:r>
            <a:rPr kumimoji="1" lang="ja-JP" altLang="en-US" sz="1100" kern="1200" dirty="0" smtClean="0"/>
            <a:t>年</a:t>
          </a:r>
          <a:endParaRPr kumimoji="1" lang="ja-JP" altLang="en-US" sz="1100" kern="1200" dirty="0"/>
        </a:p>
      </dsp:txBody>
      <dsp:txXfrm rot="-5400000">
        <a:off x="2" y="4850789"/>
        <a:ext cx="589767" cy="252758"/>
      </dsp:txXfrm>
    </dsp:sp>
    <dsp:sp modelId="{BD8E4456-676E-4580-AF44-8D05BBFE4DE1}">
      <dsp:nvSpPr>
        <dsp:cNvPr id="0" name=""/>
        <dsp:cNvSpPr/>
      </dsp:nvSpPr>
      <dsp:spPr>
        <a:xfrm rot="5400000">
          <a:off x="4503307" y="642365"/>
          <a:ext cx="547641" cy="8374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こころの健康センターにおいて</a:t>
          </a:r>
          <a:r>
            <a:rPr kumimoji="1" lang="ja-JP" altLang="en-US" sz="1400" b="1" kern="1200" dirty="0" smtClean="0"/>
            <a:t>「ギャンブル等依存症」</a:t>
          </a:r>
          <a:r>
            <a:rPr kumimoji="1" lang="ja-JP" altLang="en-US" sz="1400" kern="1200" dirty="0" smtClean="0"/>
            <a:t>専門相談等を開始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こころの健康センターを</a:t>
          </a: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依存に対応する「依存症相談拠点」とする</a:t>
          </a:r>
          <a:endParaRPr kumimoji="1" lang="ja-JP" altLang="en-US" sz="1400" kern="1200" dirty="0"/>
        </a:p>
      </dsp:txBody>
      <dsp:txXfrm rot="-5400000">
        <a:off x="589768" y="4582638"/>
        <a:ext cx="8347986" cy="4941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D9D67-5387-45A5-B101-8EDE26170D05}">
      <dsp:nvSpPr>
        <dsp:cNvPr id="0" name=""/>
        <dsp:cNvSpPr/>
      </dsp:nvSpPr>
      <dsp:spPr>
        <a:xfrm>
          <a:off x="0" y="14802"/>
          <a:ext cx="8784976" cy="7654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今後の対応</a:t>
          </a:r>
          <a:endParaRPr kumimoji="1" lang="ja-JP" altLang="en-US" sz="2800" kern="1200" dirty="0"/>
        </a:p>
      </dsp:txBody>
      <dsp:txXfrm>
        <a:off x="37365" y="52167"/>
        <a:ext cx="8710246" cy="690697"/>
      </dsp:txXfrm>
    </dsp:sp>
    <dsp:sp modelId="{86DB698E-AE9D-42C1-9110-10ABA8AAC95A}">
      <dsp:nvSpPr>
        <dsp:cNvPr id="0" name=""/>
        <dsp:cNvSpPr/>
      </dsp:nvSpPr>
      <dsp:spPr>
        <a:xfrm>
          <a:off x="0" y="780229"/>
          <a:ext cx="8784976" cy="1427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30480" rIns="170688" bIns="3048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ja-JP" altLang="en-US" sz="24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相談窓口設置に向けた準備</a:t>
          </a:r>
          <a:r>
            <a:rPr lang="en-US" altLang="ja-JP" sz="24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/>
          </a:r>
          <a:br>
            <a:rPr lang="en-US" altLang="ja-JP" sz="24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</a:br>
          <a:r>
            <a:rPr lang="ja-JP" altLang="en-US" sz="24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　　➡ゲーム障害に関する知識や援助技能の習得、資質向上</a:t>
          </a:r>
          <a:endParaRPr kumimoji="1" lang="ja-JP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ja-JP" altLang="en-US" sz="24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市民に向けた啓発活動　等</a:t>
          </a:r>
          <a:endParaRPr lang="ja-JP" altLang="en-US" sz="2400" kern="1200" dirty="0">
            <a:latin typeface="ＭＳ Ｐゴシック" panose="020B0600070205080204" pitchFamily="50" charset="-128"/>
            <a:ea typeface="ＭＳ Ｐゴシック" panose="020B0600070205080204" pitchFamily="50" charset="-128"/>
          </a:endParaRPr>
        </a:p>
      </dsp:txBody>
      <dsp:txXfrm>
        <a:off x="0" y="780229"/>
        <a:ext cx="8784976" cy="1427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14498-E658-4440-9CC3-C7E780B3D131}">
      <dsp:nvSpPr>
        <dsp:cNvPr id="0" name=""/>
        <dsp:cNvSpPr/>
      </dsp:nvSpPr>
      <dsp:spPr>
        <a:xfrm>
          <a:off x="0" y="370527"/>
          <a:ext cx="8928992" cy="22217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89" tIns="395732" rIns="69298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900" kern="1200" dirty="0"/>
        </a:p>
      </dsp:txBody>
      <dsp:txXfrm>
        <a:off x="0" y="370527"/>
        <a:ext cx="8928992" cy="2221761"/>
      </dsp:txXfrm>
    </dsp:sp>
    <dsp:sp modelId="{D6DA1E8B-ACA9-4BAC-84DF-6C14FFFA16E2}">
      <dsp:nvSpPr>
        <dsp:cNvPr id="0" name=""/>
        <dsp:cNvSpPr/>
      </dsp:nvSpPr>
      <dsp:spPr>
        <a:xfrm>
          <a:off x="446449" y="90087"/>
          <a:ext cx="625029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b="1" u="sng" kern="1200" dirty="0" smtClean="0"/>
            <a:t>相談延件数（保健センター・こころの健康センター）</a:t>
          </a:r>
          <a:endParaRPr kumimoji="1" lang="ja-JP" altLang="en-US" sz="1900" b="1" u="sng" kern="1200" dirty="0"/>
        </a:p>
      </dsp:txBody>
      <dsp:txXfrm>
        <a:off x="473829" y="117467"/>
        <a:ext cx="6195534" cy="506120"/>
      </dsp:txXfrm>
    </dsp:sp>
    <dsp:sp modelId="{8E4480F3-7E7C-4AA7-9210-03384D2754B3}">
      <dsp:nvSpPr>
        <dsp:cNvPr id="0" name=""/>
        <dsp:cNvSpPr/>
      </dsp:nvSpPr>
      <dsp:spPr>
        <a:xfrm>
          <a:off x="0" y="2975328"/>
          <a:ext cx="8928992" cy="26678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89" tIns="395732" rIns="69298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900" kern="1200" dirty="0"/>
        </a:p>
      </dsp:txBody>
      <dsp:txXfrm>
        <a:off x="0" y="2975328"/>
        <a:ext cx="8928992" cy="2667840"/>
      </dsp:txXfrm>
    </dsp:sp>
    <dsp:sp modelId="{288EB770-4354-421A-AB18-034046BA4D3E}">
      <dsp:nvSpPr>
        <dsp:cNvPr id="0" name=""/>
        <dsp:cNvSpPr/>
      </dsp:nvSpPr>
      <dsp:spPr>
        <a:xfrm>
          <a:off x="446449" y="2694888"/>
          <a:ext cx="625029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b="1" u="sng" kern="1200" dirty="0" smtClean="0"/>
            <a:t>社会資源</a:t>
          </a:r>
          <a:endParaRPr kumimoji="1" lang="ja-JP" altLang="en-US" sz="1900" b="1" u="sng" kern="1200" dirty="0"/>
        </a:p>
      </dsp:txBody>
      <dsp:txXfrm>
        <a:off x="473829" y="2722268"/>
        <a:ext cx="6195534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50102-CDC9-4765-B92E-25F1C00F9D5B}">
      <dsp:nvSpPr>
        <dsp:cNvPr id="0" name=""/>
        <dsp:cNvSpPr/>
      </dsp:nvSpPr>
      <dsp:spPr>
        <a:xfrm>
          <a:off x="3239862" y="1973368"/>
          <a:ext cx="2857499" cy="17145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依存症に対する偏見を無くし、誰もが安心して暮らす地域づくりをめざす</a:t>
          </a:r>
          <a:endParaRPr kumimoji="1" lang="en-US" altLang="ja-JP" sz="2400" kern="1200" dirty="0" smtClean="0"/>
        </a:p>
      </dsp:txBody>
      <dsp:txXfrm>
        <a:off x="3239862" y="1973368"/>
        <a:ext cx="2857499" cy="1714500"/>
      </dsp:txXfrm>
    </dsp:sp>
    <dsp:sp modelId="{C87C7E98-690F-4355-9BC4-33E76A54D4EE}">
      <dsp:nvSpPr>
        <dsp:cNvPr id="0" name=""/>
        <dsp:cNvSpPr/>
      </dsp:nvSpPr>
      <dsp:spPr>
        <a:xfrm>
          <a:off x="6192173" y="245186"/>
          <a:ext cx="2857499" cy="1714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相談へ繋がりやすくなるよう市域の情報を集約し、環境を計画的に整備</a:t>
          </a:r>
          <a:endParaRPr kumimoji="1" lang="ja-JP" altLang="en-US" sz="2400" kern="1200" dirty="0"/>
        </a:p>
      </dsp:txBody>
      <dsp:txXfrm>
        <a:off x="6192173" y="245186"/>
        <a:ext cx="2857499" cy="1714500"/>
      </dsp:txXfrm>
    </dsp:sp>
    <dsp:sp modelId="{C7AA2597-EC61-4CC3-835E-E5704B0C6F81}">
      <dsp:nvSpPr>
        <dsp:cNvPr id="0" name=""/>
        <dsp:cNvSpPr/>
      </dsp:nvSpPr>
      <dsp:spPr>
        <a:xfrm>
          <a:off x="6215005" y="3762671"/>
          <a:ext cx="2857499" cy="17145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誰もが多様な支援を選択できるように、医療、相談、自助団体を充実させる</a:t>
          </a:r>
          <a:endParaRPr kumimoji="1" lang="ja-JP" altLang="en-US" sz="2400" kern="1200" dirty="0"/>
        </a:p>
      </dsp:txBody>
      <dsp:txXfrm>
        <a:off x="6215005" y="3762671"/>
        <a:ext cx="2857499" cy="1714500"/>
      </dsp:txXfrm>
    </dsp:sp>
    <dsp:sp modelId="{6582E261-8A9F-48AD-BF95-5A2F76B8C922}">
      <dsp:nvSpPr>
        <dsp:cNvPr id="0" name=""/>
        <dsp:cNvSpPr/>
      </dsp:nvSpPr>
      <dsp:spPr>
        <a:xfrm>
          <a:off x="287521" y="245180"/>
          <a:ext cx="2857499" cy="17145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ゲーム障害をはじめ、今後の新たな依存症対策にも対応できる仕組みづくり</a:t>
          </a:r>
          <a:endParaRPr kumimoji="1" lang="ja-JP" altLang="en-US" sz="2400" kern="1200" dirty="0"/>
        </a:p>
      </dsp:txBody>
      <dsp:txXfrm>
        <a:off x="287521" y="245180"/>
        <a:ext cx="2857499" cy="1714500"/>
      </dsp:txXfrm>
    </dsp:sp>
    <dsp:sp modelId="{0FD60A88-562E-47EB-B322-6299F9DD198C}">
      <dsp:nvSpPr>
        <dsp:cNvPr id="0" name=""/>
        <dsp:cNvSpPr/>
      </dsp:nvSpPr>
      <dsp:spPr>
        <a:xfrm>
          <a:off x="287521" y="3762666"/>
          <a:ext cx="2857499" cy="1714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本人及び家族への啓発活動を充実させ、依存症の予防や重篤化を防ぐ</a:t>
          </a:r>
          <a:endParaRPr kumimoji="1" lang="ja-JP" altLang="en-US" sz="2400" kern="1200" dirty="0"/>
        </a:p>
      </dsp:txBody>
      <dsp:txXfrm>
        <a:off x="287521" y="3762666"/>
        <a:ext cx="2857499" cy="1714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0A3CF-C5FA-42F5-AB9B-059C7BD144AF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AE547-1A1A-4745-9352-C3A3700218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12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AE547-1A1A-4745-9352-C3A3700218D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817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AE547-1A1A-4745-9352-C3A3700218D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38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AE547-1A1A-4745-9352-C3A3700218D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409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AE547-1A1A-4745-9352-C3A3700218D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226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AE547-1A1A-4745-9352-C3A3700218D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979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AE547-1A1A-4745-9352-C3A3700218D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786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AE547-1A1A-4745-9352-C3A3700218D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3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351-9008-41B3-9B65-984414669DD2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95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843-58FB-478A-8788-A029E836686A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51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6BF6-F8D0-42B4-AD74-8CEF0B2C87F7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64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34E-7A42-4FB2-964E-96148C436F34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16BC-FD28-4A82-9512-F5946F4EEC06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0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B03-345C-4649-AFD8-934AC1EE456A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76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F663-DABE-4E30-87AC-27486533B672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19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DBAC-933C-49BD-B3A4-DF87E87DFD38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73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1740-4B9C-420E-8F0F-4419F93F9E35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10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1FF3-457C-4492-9DFD-8C5A05E1914E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36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65A6-77F3-4A50-98F9-892E0CEBD00D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8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E9552-E759-413B-83DE-614DD0AE566D}" type="datetime1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2ECA-8BD3-40A3-BCA8-B8E971B7B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09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堺市二次医療圏における</a:t>
            </a:r>
            <a:r>
              <a:rPr kumimoji="1"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依存症対策の今後の取組み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6400800" cy="1752600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令和</a:t>
            </a:r>
            <a:r>
              <a:rPr lang="ja-JP" altLang="en-US" sz="2800" dirty="0" smtClean="0"/>
              <a:t>元</a:t>
            </a:r>
            <a:r>
              <a:rPr kumimoji="1" lang="ja-JP" altLang="en-US" sz="2800" dirty="0" smtClean="0"/>
              <a:t>年</a:t>
            </a:r>
            <a:r>
              <a:rPr lang="en-US" altLang="ja-JP" sz="2800" dirty="0"/>
              <a:t>11</a:t>
            </a:r>
            <a:r>
              <a:rPr kumimoji="1" lang="ja-JP" altLang="en-US" sz="2800" dirty="0" smtClean="0"/>
              <a:t>月</a:t>
            </a:r>
            <a:r>
              <a:rPr lang="en-US" altLang="ja-JP" sz="2800" dirty="0"/>
              <a:t>21</a:t>
            </a:r>
            <a:r>
              <a:rPr kumimoji="1" lang="ja-JP" altLang="en-US" sz="2800" dirty="0" smtClean="0"/>
              <a:t>日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大阪府堺市保健医療協議会</a:t>
            </a:r>
            <a:endParaRPr lang="en-US" altLang="ja-JP" sz="2800" dirty="0" smtClean="0"/>
          </a:p>
          <a:p>
            <a:r>
              <a:rPr kumimoji="1" lang="ja-JP" altLang="en-US" sz="2800" dirty="0"/>
              <a:t>精神医療部会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96336" y="132526"/>
            <a:ext cx="14401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31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依存症関係の法整備等年表</a:t>
            </a:r>
            <a:endParaRPr kumimoji="1" lang="ja-JP" altLang="en-US" dirty="0"/>
          </a:p>
        </p:txBody>
      </p:sp>
      <p:pic>
        <p:nvPicPr>
          <p:cNvPr id="67" name="コンテンツ プレースホルダー 6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7" y="862558"/>
            <a:ext cx="9037088" cy="5949007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42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依存症に関する堺市の動き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307434"/>
              </p:ext>
            </p:extLst>
          </p:nvPr>
        </p:nvGraphicFramePr>
        <p:xfrm>
          <a:off x="107504" y="1268760"/>
          <a:ext cx="89644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7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ゲーム障害について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下矢印吹き出し 6"/>
          <p:cNvSpPr/>
          <p:nvPr/>
        </p:nvSpPr>
        <p:spPr>
          <a:xfrm>
            <a:off x="179512" y="1268760"/>
            <a:ext cx="8784976" cy="3168352"/>
          </a:xfrm>
          <a:prstGeom prst="downArrowCallout">
            <a:avLst>
              <a:gd name="adj1" fmla="val 22382"/>
              <a:gd name="adj2" fmla="val 25428"/>
              <a:gd name="adj3" fmla="val 10268"/>
              <a:gd name="adj4" fmla="val 868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/>
              <a:t>○睡眠</a:t>
            </a:r>
            <a:r>
              <a:rPr lang="ja-JP" altLang="en-US" sz="2400" dirty="0"/>
              <a:t>や学業など日常生活への影響があると指摘されていることから、令和元年</a:t>
            </a:r>
            <a:r>
              <a:rPr lang="en-US" altLang="ja-JP" sz="2400" dirty="0"/>
              <a:t>5</a:t>
            </a:r>
            <a:r>
              <a:rPr lang="ja-JP" altLang="en-US" sz="2400" dirty="0"/>
              <a:t>月に</a:t>
            </a:r>
            <a:r>
              <a:rPr lang="ja-JP" altLang="en-US" sz="2400" u="sng" dirty="0"/>
              <a:t>「ゲーム障害」</a:t>
            </a:r>
            <a:r>
              <a:rPr lang="ja-JP" altLang="en-US" sz="2400" dirty="0"/>
              <a:t>が</a:t>
            </a:r>
            <a:r>
              <a:rPr lang="zh-TW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世界保健機関（</a:t>
            </a:r>
            <a:r>
              <a:rPr lang="en-US" altLang="zh-TW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WHO</a:t>
            </a:r>
            <a:r>
              <a:rPr lang="zh-TW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の国際疾病分類に位置づけられた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○今後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、国による実態調査の結果を踏まえ、既存の</a:t>
            </a:r>
            <a:r>
              <a:rPr lang="ja-JP" altLang="en-US" sz="24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依存症対策に「ゲーム」が加わり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、相談、回復支援、市民や関係者への啓発、予防対策を講じていかなければならない。</a:t>
            </a:r>
          </a:p>
        </p:txBody>
      </p:sp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687859716"/>
              </p:ext>
            </p:extLst>
          </p:nvPr>
        </p:nvGraphicFramePr>
        <p:xfrm>
          <a:off x="148462" y="4437112"/>
          <a:ext cx="8784976" cy="2222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683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堺市における依存症支援・社会資源状況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2ECA-8BD3-40A3-BCA8-B8E971B7B40A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187613"/>
              </p:ext>
            </p:extLst>
          </p:nvPr>
        </p:nvGraphicFramePr>
        <p:xfrm>
          <a:off x="72334" y="1268760"/>
          <a:ext cx="9001000" cy="55892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00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89240"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921061219"/>
              </p:ext>
            </p:extLst>
          </p:nvPr>
        </p:nvGraphicFramePr>
        <p:xfrm>
          <a:off x="107504" y="1124744"/>
          <a:ext cx="8928992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85696"/>
              </p:ext>
            </p:extLst>
          </p:nvPr>
        </p:nvGraphicFramePr>
        <p:xfrm>
          <a:off x="755576" y="1844824"/>
          <a:ext cx="7704856" cy="1800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種別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28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29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30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アルコール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2,042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2,777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2,292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薬物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1,448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1,271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891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ギャンブル等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455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499253"/>
              </p:ext>
            </p:extLst>
          </p:nvPr>
        </p:nvGraphicFramePr>
        <p:xfrm>
          <a:off x="179512" y="4437112"/>
          <a:ext cx="8784975" cy="21718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0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種別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相談機関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依存症回復支援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専門医療機関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民間自助団体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アルコール</a:t>
                      </a:r>
                      <a:endParaRPr kumimoji="1" lang="ja-JP" altLang="en-US" sz="18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保健センター</a:t>
                      </a:r>
                      <a:endParaRPr kumimoji="1" lang="en-US" altLang="ja-JP" sz="1600" dirty="0" smtClean="0"/>
                    </a:p>
                    <a:p>
                      <a:pPr algn="ctr"/>
                      <a:endParaRPr kumimoji="1" lang="en-US" altLang="ja-JP" sz="1600" dirty="0" smtClean="0"/>
                    </a:p>
                    <a:p>
                      <a:pPr algn="l"/>
                      <a:r>
                        <a:rPr kumimoji="1" lang="ja-JP" altLang="en-US" sz="1600" dirty="0" smtClean="0"/>
                        <a:t>こころの</a:t>
                      </a:r>
                      <a:endParaRPr kumimoji="1" lang="en-US" altLang="ja-JP" sz="1600" dirty="0" smtClean="0"/>
                    </a:p>
                    <a:p>
                      <a:pPr algn="r"/>
                      <a:r>
                        <a:rPr kumimoji="1" lang="ja-JP" altLang="en-US" sz="1600" dirty="0" smtClean="0"/>
                        <a:t>健康センター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/>
                        <a:t>こころの</a:t>
                      </a:r>
                      <a:endParaRPr kumimoji="1" lang="en-US" altLang="ja-JP" sz="1600" dirty="0" smtClean="0"/>
                    </a:p>
                    <a:p>
                      <a:pPr algn="r"/>
                      <a:r>
                        <a:rPr kumimoji="1" lang="ja-JP" altLang="en-US" sz="1600" dirty="0" smtClean="0"/>
                        <a:t>健康センター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金岡中央病院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堺市断酒会</a:t>
                      </a:r>
                      <a:r>
                        <a:rPr kumimoji="1" lang="ja-JP" altLang="en-US" sz="1100" dirty="0" smtClean="0"/>
                        <a:t>（当事者・家族）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ＡＡ</a:t>
                      </a:r>
                      <a:r>
                        <a:rPr kumimoji="1" lang="ja-JP" altLang="en-US" sz="1400" dirty="0" smtClean="0"/>
                        <a:t>（当事者）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薬物</a:t>
                      </a:r>
                      <a:endParaRPr kumimoji="1" lang="ja-JP" altLang="en-US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ＮＡ</a:t>
                      </a:r>
                      <a:r>
                        <a:rPr kumimoji="1" lang="ja-JP" altLang="en-US" sz="1400" dirty="0" smtClean="0"/>
                        <a:t>（当事者）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ギャンブル等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ＧＡ</a:t>
                      </a:r>
                      <a:r>
                        <a:rPr kumimoji="1" lang="ja-JP" altLang="en-US" sz="1400" dirty="0" smtClean="0"/>
                        <a:t>（当事者）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ギャマノン</a:t>
                      </a:r>
                      <a:r>
                        <a:rPr kumimoji="1" lang="ja-JP" altLang="en-US" sz="1400" dirty="0" smtClean="0"/>
                        <a:t>（家族）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98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検討すべき課題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fld id="{E1872ECA-8BD3-40A3-BCA8-B8E971B7B40A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293894"/>
              </p:ext>
            </p:extLst>
          </p:nvPr>
        </p:nvGraphicFramePr>
        <p:xfrm>
          <a:off x="107505" y="1340768"/>
          <a:ext cx="8856983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10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検討課題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現状</a:t>
                      </a:r>
                      <a:endParaRPr kumimoji="1" lang="ja-JP" altLang="en-US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めざすべき方向性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専門医療機関が少ない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市内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か所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（アルコールのみ）</a:t>
                      </a:r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市内に薬物およびギャンブル等の専門医療機関も選定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民間自助団体の活動場所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薬物依存症の家族会の活動場所が堺市内にない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全ての依存症の民間自助団体（当事者会・家族会）の活動場所を市内に誘致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依存症の知識、正しい理解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偏見等による未受診が多い</a:t>
                      </a:r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病気である認識を深め、早期介入・早期治療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右矢印 7"/>
          <p:cNvSpPr/>
          <p:nvPr/>
        </p:nvSpPr>
        <p:spPr>
          <a:xfrm>
            <a:off x="5328918" y="3573016"/>
            <a:ext cx="360040" cy="18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156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/楕円 5"/>
          <p:cNvSpPr/>
          <p:nvPr/>
        </p:nvSpPr>
        <p:spPr>
          <a:xfrm>
            <a:off x="1979712" y="2188947"/>
            <a:ext cx="5256584" cy="3456384"/>
          </a:xfrm>
          <a:prstGeom prst="ellipse">
            <a:avLst/>
          </a:prstGeom>
          <a:noFill/>
          <a:ln cmpd="thinThick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依存症対策の今後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の方向性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516920"/>
            <a:ext cx="2133600" cy="365125"/>
          </a:xfrm>
        </p:spPr>
        <p:txBody>
          <a:bodyPr/>
          <a:lstStyle/>
          <a:p>
            <a:fld id="{E1872ECA-8BD3-40A3-BCA8-B8E971B7B40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594777"/>
              </p:ext>
            </p:extLst>
          </p:nvPr>
        </p:nvGraphicFramePr>
        <p:xfrm>
          <a:off x="36004" y="1152128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124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2761</TotalTime>
  <Words>576</Words>
  <Application>Microsoft Office PowerPoint</Application>
  <PresentationFormat>画面に合わせる (4:3)</PresentationFormat>
  <Paragraphs>104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Meiryo UI</vt:lpstr>
      <vt:lpstr>ＭＳ Ｐゴシック</vt:lpstr>
      <vt:lpstr>Arial</vt:lpstr>
      <vt:lpstr>Calibri</vt:lpstr>
      <vt:lpstr>Office ​​テーマ</vt:lpstr>
      <vt:lpstr>堺市二次医療圏における 依存症対策の今後の取組み</vt:lpstr>
      <vt:lpstr>依存症関係の法整備等年表</vt:lpstr>
      <vt:lpstr>依存症に関する堺市の動き</vt:lpstr>
      <vt:lpstr>ゲーム障害について</vt:lpstr>
      <vt:lpstr>堺市における依存症支援・社会資源状況</vt:lpstr>
      <vt:lpstr>検討すべき課題</vt:lpstr>
      <vt:lpstr>依存症対策の今後の方向性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堺市二次医療圏における 精神疾患医療の現状</dc:title>
  <dc:creator>堺市</dc:creator>
  <cp:lastModifiedBy>米田　令</cp:lastModifiedBy>
  <cp:revision>123</cp:revision>
  <cp:lastPrinted>2019-11-20T06:47:13Z</cp:lastPrinted>
  <dcterms:created xsi:type="dcterms:W3CDTF">2019-01-26T01:31:25Z</dcterms:created>
  <dcterms:modified xsi:type="dcterms:W3CDTF">2019-11-22T08:44:48Z</dcterms:modified>
</cp:coreProperties>
</file>