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28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4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9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7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1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57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98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03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4511A-5CFA-4D6C-B17E-4B28B843C04A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85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468560" y="332656"/>
            <a:ext cx="9144000" cy="404664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精神医療懇話会に</a:t>
            </a:r>
            <a:r>
              <a:rPr kumimoji="1" lang="ja-JP" altLang="en-US" sz="2400" dirty="0" smtClean="0"/>
              <a:t>ついて（平成</a:t>
            </a:r>
            <a:r>
              <a:rPr kumimoji="1" lang="en-US" altLang="ja-JP" sz="2400" dirty="0" smtClean="0"/>
              <a:t>30</a:t>
            </a:r>
            <a:r>
              <a:rPr kumimoji="1" lang="ja-JP" altLang="en-US" sz="2400" dirty="0" smtClean="0"/>
              <a:t>年度に新たに設置）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467544" y="3368024"/>
            <a:ext cx="3666200" cy="3240360"/>
          </a:xfrm>
          <a:prstGeom prst="roundRect">
            <a:avLst>
              <a:gd name="adj" fmla="val 661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360000" tIns="360000" rIns="360000" bIns="360000" rtlCol="0" anchor="ctr"/>
          <a:lstStyle/>
          <a:p>
            <a:endParaRPr lang="en-US" altLang="ja-JP" sz="2000" dirty="0" smtClean="0">
              <a:latin typeface="+mn-ea"/>
            </a:endParaRPr>
          </a:p>
          <a:p>
            <a:endParaRPr lang="en-US" altLang="ja-JP" sz="2000" dirty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・医療・病床懇話会　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・歯科保健懇話会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・薬事懇話会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・救急懇話会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・在宅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医療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懇話会</a:t>
            </a:r>
            <a:endParaRPr lang="ja-JP" altLang="en-US" b="1" dirty="0" smtClean="0">
              <a:latin typeface="+mn-ea"/>
            </a:endParaRPr>
          </a:p>
          <a:p>
            <a:r>
              <a:rPr lang="ja-JP" altLang="en-US" b="1" u="sng" dirty="0" smtClean="0">
                <a:latin typeface="+mn-ea"/>
              </a:rPr>
              <a:t>・精神医療懇話会</a:t>
            </a:r>
            <a:endParaRPr lang="ja-JP" altLang="en-US" b="1" u="sng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19672" y="4005064"/>
            <a:ext cx="28964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必要に応じて、収集した意見を具申する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437314" y="3356992"/>
            <a:ext cx="4311150" cy="3168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開催回数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年１回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メンバー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地区医師会、地区歯科医師会、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地区薬剤師会、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精神科病院協会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精神科診療所協会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病院、救命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救急Ｃ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など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人程度＋市町村等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保健医療計画に基づく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圏域ごとの精神医療体制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32040" y="3532770"/>
            <a:ext cx="1296144" cy="276999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  要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上矢印 2"/>
          <p:cNvSpPr/>
          <p:nvPr/>
        </p:nvSpPr>
        <p:spPr>
          <a:xfrm>
            <a:off x="899592" y="4005064"/>
            <a:ext cx="648072" cy="262725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0988" y="6165304"/>
            <a:ext cx="35509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大阪府地域保健医療推進懇話会設置要綱に基づき設置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899592" y="3508431"/>
            <a:ext cx="2936001" cy="3526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保健</a:t>
            </a:r>
            <a:r>
              <a:rPr kumimoji="1" lang="ja-JP" altLang="en-US" sz="2000" dirty="0" smtClean="0"/>
              <a:t>医療協議会</a:t>
            </a:r>
            <a:endParaRPr kumimoji="1" lang="ja-JP" altLang="en-US" sz="2000" dirty="0"/>
          </a:p>
        </p:txBody>
      </p:sp>
      <p:sp>
        <p:nvSpPr>
          <p:cNvPr id="4" name="角丸四角形 3"/>
          <p:cNvSpPr/>
          <p:nvPr/>
        </p:nvSpPr>
        <p:spPr>
          <a:xfrm>
            <a:off x="579190" y="980728"/>
            <a:ext cx="8053724" cy="20882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第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７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次医療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計画を策定するに当たり、①多様な精神疾患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ごとに必要となる医療機能を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明確化　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 ②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地域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の医療機関の役割の明確化、③医療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連携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体制の推進のため、国がＨ２９年３月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に定めた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「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精神疾患の医療体制の構築に係る指針」に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基づいて設置。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○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第６次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計画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において精神医療圏は三次医療圏となっている</a:t>
            </a:r>
            <a:r>
              <a:rPr kumimoji="1" lang="ja-JP" altLang="en-US" sz="1400" smtClean="0">
                <a:solidFill>
                  <a:schemeClr val="tx1"/>
                </a:solidFill>
                <a:latin typeface="+mn-ea"/>
              </a:rPr>
              <a:t>が</a:t>
            </a:r>
            <a:r>
              <a:rPr kumimoji="1" lang="ja-JP" altLang="en-US" sz="140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1400" smtClean="0">
                <a:solidFill>
                  <a:schemeClr val="tx1"/>
                </a:solidFill>
                <a:latin typeface="+mn-ea"/>
              </a:rPr>
              <a:t>第７次</a:t>
            </a:r>
            <a:r>
              <a:rPr kumimoji="1" lang="ja-JP" altLang="en-US" sz="1400" smtClean="0">
                <a:solidFill>
                  <a:schemeClr val="tx1"/>
                </a:solidFill>
                <a:latin typeface="+mn-ea"/>
              </a:rPr>
              <a:t>計画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からは二次医療圏を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精神医療圏として施策を考えることとなったため、二次医療圏ごとに設置。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（ただし基準病床数は三次医療圏で定める。）</a:t>
            </a:r>
            <a:endParaRPr kumimoji="1" lang="ja-JP" altLang="en-US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75583" y="1086756"/>
            <a:ext cx="1674736" cy="276999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設置理由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668906" y="44624"/>
            <a:ext cx="1440160" cy="523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参考資料２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140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51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ＭＳ ゴシック</vt:lpstr>
      <vt:lpstr>游明朝</vt:lpstr>
      <vt:lpstr>Arial</vt:lpstr>
      <vt:lpstr>Calibri</vt:lpstr>
      <vt:lpstr>Times New Roman</vt:lpstr>
      <vt:lpstr>Office ​​テーマ</vt:lpstr>
      <vt:lpstr>精神医療懇話会について（平成30年度に新たに設置）</vt:lpstr>
    </vt:vector>
  </TitlesOfParts>
  <Company>大阪府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大阪府保健医療計画ワーキングについて</dc:title>
  <dc:creator>大阪府</dc:creator>
  <cp:lastModifiedBy>亀本  純一</cp:lastModifiedBy>
  <cp:revision>40</cp:revision>
  <cp:lastPrinted>2018-09-28T05:08:21Z</cp:lastPrinted>
  <dcterms:created xsi:type="dcterms:W3CDTF">2017-07-19T08:51:58Z</dcterms:created>
  <dcterms:modified xsi:type="dcterms:W3CDTF">2021-10-28T07:47:08Z</dcterms:modified>
</cp:coreProperties>
</file>