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8" autoAdjust="0"/>
  </p:normalViewPr>
  <p:slideViewPr>
    <p:cSldViewPr snapToGrid="0">
      <p:cViewPr varScale="1">
        <p:scale>
          <a:sx n="94" d="100"/>
          <a:sy n="94" d="100"/>
        </p:scale>
        <p:origin x="1138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A2591-A997-4576-AC1F-310A092A5813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EC864-F18E-4570-9DC2-727892F53D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72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12F9AF-95B2-40A0-98AE-58863D1AF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C0764C-9E39-4AA7-9BE1-AE60707FA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E27CA8-A5E4-45B1-9AE7-32C09E2EE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1158CC-EFEB-42BE-9628-E0F9A157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89F509-E5D7-433D-8652-AB12063A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23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9AFAF4-4612-4DB1-83B6-168850A8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6330E5-F359-4B02-8DF0-FB34A61C0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B2FA0E-DBB2-481D-8E34-3564AD9A6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4EB981-5F56-41A6-921D-12409E6E2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A0E710-D496-4613-A546-7C63772E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82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8AC39E-D9C8-416B-8273-B7486BF7DF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DE2D71-AFC6-49FB-A58D-08133729D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35436F-45FE-46DC-9D7C-02605FE31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6CC29C-579E-4011-B7CE-99E49305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AEE2A3-ADC6-4349-B0F8-AD80B405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52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C9F1E-676E-4116-86C0-DE256032C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706854-ECD0-4B67-8832-6C3CE4358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3E2E3D-12D1-4F2C-834C-F9EA5D8E8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34A065-7B75-4231-B1B0-54BA78772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8D7E6B-DCF8-4F35-A90C-1F805786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63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508270-8515-4600-A4AA-30124A9F9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F6887B-BE9A-4FA0-B645-A5C99AB1F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106F28-ED00-4F8B-8C21-AE241813F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53EAC2-96E2-4DF6-BB3B-169DE7F4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960701-D9D2-4414-9DB4-F9DA6A8E5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09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1B63B1-80A1-4D5A-87F9-5FBBC88AD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98EAA8-8547-41D1-A0FB-E6A0E61FA2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75F65E-63AE-4BE0-8DFC-E18061320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EAE864-833C-48BA-9651-9A43E8433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9AB383-11E7-49BD-8C00-EA1D4700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D51985-6711-4803-A926-769E6E5C5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94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878FB6-C228-466D-A548-25EE97EAB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A8EFC5-8937-4818-AD15-BFCD89A0C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55AFB0-9632-43F4-B9FF-B094DB450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F301B57-3A85-4BA8-8CB0-5FBC264DB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064F09E-2549-427C-A0F3-BD4304943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2E61A19-10AA-4E73-A263-223C229B6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EAD354-8704-462F-A772-B2FB21C6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4F20F37-E4D0-4FE9-A931-664DE29E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88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596181-35DF-4A91-9919-4B886185B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57E9945-2B4A-4F56-AB3E-5B486C37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7ACBA2-5E46-4619-B7E8-E7BF6A45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4E5C6B-DF07-4233-A120-11CE2E143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03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C0CFE0-2036-48A6-8249-9FC0838B5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45132A-DE17-47BB-98D9-F6714408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C4D339-47A5-42D9-A892-353179B4A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25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F17F5D-E09D-49D3-84FE-8BC027130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40461F-C183-419C-AA72-0AAD33C35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E4DA61-7F6C-4675-9A4B-9795059FB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9A9A10-A93F-4362-AF9B-FB8D0400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AB662A-973D-499C-83A5-56DF26DB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7189B0-BDB7-4EEF-943B-D7BFD30CB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68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4E45A1-16ED-4E85-871E-7AA45D2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077CB40-7622-418D-84A5-7C399CB2C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DC0A2D-5483-4840-A6A9-C91C36A7F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6876C6-FE83-4767-8F5C-74468DFF4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33021E-FB43-4230-BB32-D4E2C7FEA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4CA48F-9462-42B9-BF17-488DE324D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07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2500E1-DFCA-4853-82F2-373AFADB1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D20881-D62A-498E-A86F-CDD30AA20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C10C9F-ACFA-4A5B-AD66-BB60D2AAA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84C2D-C64E-4FE7-850A-73F88BF6534A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ED6368-C261-471D-A7A0-8637D8F1C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8B903D-6C0C-40CC-9B71-33B7413A8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04D06-8263-4829-B559-8FAB464351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16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53279" y="933990"/>
            <a:ext cx="8837442" cy="547572"/>
          </a:xfrm>
          <a:prstGeom prst="rect">
            <a:avLst/>
          </a:prstGeom>
        </p:spPr>
        <p:txBody>
          <a:bodyPr vert="horz" wrap="square" lIns="0" tIns="14654" rIns="0" bIns="0" rtlCol="0">
            <a:spAutoFit/>
          </a:bodyPr>
          <a:lstStyle/>
          <a:p>
            <a:pPr>
              <a:spcBef>
                <a:spcPts val="28"/>
              </a:spcBef>
            </a:pPr>
            <a:endParaRPr sz="1985" dirty="0">
              <a:latin typeface="Times New Roman"/>
              <a:cs typeface="Times New Roman"/>
            </a:endParaRPr>
          </a:p>
          <a:p>
            <a:pPr marL="11723"/>
            <a:endParaRPr sz="1477" dirty="0">
              <a:latin typeface="メイリオ"/>
              <a:cs typeface="メイリオ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-1876" y="8529"/>
            <a:ext cx="9144000" cy="399757"/>
          </a:xfrm>
          <a:custGeom>
            <a:avLst/>
            <a:gdLst/>
            <a:ahLst/>
            <a:cxnLst/>
            <a:rect l="l" t="t" r="r" b="b"/>
            <a:pathLst>
              <a:path w="9900285" h="433070">
                <a:moveTo>
                  <a:pt x="0" y="432815"/>
                </a:moveTo>
                <a:lnTo>
                  <a:pt x="9899904" y="432815"/>
                </a:lnTo>
                <a:lnTo>
                  <a:pt x="9899904" y="0"/>
                </a:lnTo>
                <a:lnTo>
                  <a:pt x="0" y="0"/>
                </a:lnTo>
                <a:lnTo>
                  <a:pt x="0" y="43281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ja-JP" altLang="en-US" sz="1662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662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6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　第</a:t>
            </a:r>
            <a:r>
              <a:rPr lang="en-US" altLang="ja-JP" sz="1662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6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回大阪府外国人医療対策会議でのご意見　</a:t>
            </a:r>
            <a:endParaRPr lang="en-US" sz="166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xfrm>
            <a:off x="9616313" y="6524038"/>
            <a:ext cx="212725" cy="2844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6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>
              <a:lnSpc>
                <a:spcPts val="1864"/>
              </a:lnSpc>
            </a:pPr>
            <a:fld id="{81D60167-4931-47E6-BA6A-407CBD079E47}" type="slidenum">
              <a:rPr lang="en-US" altLang="ja-JP" spc="-5" smtClean="0"/>
              <a:pPr marL="25400">
                <a:lnSpc>
                  <a:spcPts val="1864"/>
                </a:lnSpc>
              </a:pPr>
              <a:t>1</a:t>
            </a:fld>
            <a:endParaRPr spc="-5" dirty="0"/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457925D1-BE3F-40D1-95D0-A7273AF4D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495580"/>
              </p:ext>
            </p:extLst>
          </p:nvPr>
        </p:nvGraphicFramePr>
        <p:xfrm>
          <a:off x="17630" y="675185"/>
          <a:ext cx="9104988" cy="555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217">
                  <a:extLst>
                    <a:ext uri="{9D8B030D-6E8A-4147-A177-3AD203B41FA5}">
                      <a16:colId xmlns:a16="http://schemas.microsoft.com/office/drawing/2014/main" val="737732941"/>
                    </a:ext>
                  </a:extLst>
                </a:gridCol>
                <a:gridCol w="3192232">
                  <a:extLst>
                    <a:ext uri="{9D8B030D-6E8A-4147-A177-3AD203B41FA5}">
                      <a16:colId xmlns:a16="http://schemas.microsoft.com/office/drawing/2014/main" val="2847077769"/>
                    </a:ext>
                  </a:extLst>
                </a:gridCol>
                <a:gridCol w="3273878">
                  <a:extLst>
                    <a:ext uri="{9D8B030D-6E8A-4147-A177-3AD203B41FA5}">
                      <a16:colId xmlns:a16="http://schemas.microsoft.com/office/drawing/2014/main" val="2362764689"/>
                    </a:ext>
                  </a:extLst>
                </a:gridCol>
                <a:gridCol w="974661">
                  <a:extLst>
                    <a:ext uri="{9D8B030D-6E8A-4147-A177-3AD203B41FA5}">
                      <a16:colId xmlns:a16="http://schemas.microsoft.com/office/drawing/2014/main" val="1380452206"/>
                    </a:ext>
                  </a:extLst>
                </a:gridCol>
              </a:tblGrid>
              <a:tr h="345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分類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対応方針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開始時期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290192"/>
                  </a:ext>
                </a:extLst>
              </a:tr>
              <a:tr h="99878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多言語遠隔医療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通訳サービス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医療現場の意見としてビデオ通訳導入を検討いただきたい。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予算的に難しい場合は、英語のみに言語を絞れば可能かどうか等を検討いただきたい。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令和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年度より、フランス語の追加とビデオ通訳の導入（既存の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言語＋フランス語）を予定。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R6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月～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（予定）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097670"/>
                  </a:ext>
                </a:extLst>
              </a:tr>
              <a:tr h="2103029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医療機関の探し方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外国人に対し医療機関を紹介する窓口の設置を検討できないか。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日本政府観光局（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JNTO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）が運営している、年中無休・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時間対応の多言語コールセンター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｢Japan Visitor Hotline｣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（英・中・韓）において、外国語で受診可能な医療機関の紹介を行っているため、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｢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おおさかメディカルネット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for Foreigners｣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を改修し、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｢Japan Visitor Hotline｣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を案内することで、外国人に対し医療機関の紹介を行う。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R6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月～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（予定）</a:t>
                      </a:r>
                    </a:p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6397006"/>
                  </a:ext>
                </a:extLst>
              </a:tr>
              <a:tr h="210302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医療機関の場所を住所で表示しても外国人は分からないのでので、マップに位置情報を表示することが必要ではないか。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日本政府観光局（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JNTO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）ホームページにおいて、外国語で受診可能な医療機関の検索ができ、マップの提供も行っているため、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｢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おおさかメディカルネット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for Foreigners｣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を改修し、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｢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日本政府観光局ホームページ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へ案内する。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R6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月～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（予定）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2184756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75C502-1076-4DE9-8E6A-A9D83539D09A}"/>
              </a:ext>
            </a:extLst>
          </p:cNvPr>
          <p:cNvSpPr/>
          <p:nvPr/>
        </p:nvSpPr>
        <p:spPr>
          <a:xfrm>
            <a:off x="8327571" y="41039"/>
            <a:ext cx="663150" cy="3347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4008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298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伊庭　祐作</dc:creator>
  <cp:lastModifiedBy>伊庭　祐作</cp:lastModifiedBy>
  <cp:revision>71</cp:revision>
  <cp:lastPrinted>2023-12-20T10:39:55Z</cp:lastPrinted>
  <dcterms:created xsi:type="dcterms:W3CDTF">2023-11-30T04:20:27Z</dcterms:created>
  <dcterms:modified xsi:type="dcterms:W3CDTF">2024-02-20T11:16:33Z</dcterms:modified>
</cp:coreProperties>
</file>