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1"/>
  </p:sldMasterIdLst>
  <p:notesMasterIdLst>
    <p:notesMasterId r:id="rId3"/>
  </p:notesMasterIdLst>
  <p:sldIdLst>
    <p:sldId id="297"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588" autoAdjust="0"/>
    <p:restoredTop sz="92580" autoAdjust="0"/>
  </p:normalViewPr>
  <p:slideViewPr>
    <p:cSldViewPr>
      <p:cViewPr varScale="1">
        <p:scale>
          <a:sx n="50" d="100"/>
          <a:sy n="50" d="100"/>
        </p:scale>
        <p:origin x="828"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C7DE3F84-9C4F-41FC-B367-E80B660126CD}" type="datetimeFigureOut">
              <a:rPr kumimoji="1" lang="ja-JP" altLang="en-US" smtClean="0"/>
              <a:t>2019/5/29</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55BB4C62-7966-4631-8DB7-58AC6E8970A3}" type="slidenum">
              <a:rPr kumimoji="1" lang="ja-JP" altLang="en-US" smtClean="0"/>
              <a:t>‹#›</a:t>
            </a:fld>
            <a:endParaRPr kumimoji="1" lang="ja-JP" altLang="en-US"/>
          </a:p>
        </p:txBody>
      </p:sp>
    </p:spTree>
    <p:extLst>
      <p:ext uri="{BB962C8B-B14F-4D97-AF65-F5344CB8AC3E}">
        <p14:creationId xmlns:p14="http://schemas.microsoft.com/office/powerpoint/2010/main" val="194928812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5BB4C62-7966-4631-8DB7-58AC6E8970A3}" type="slidenum">
              <a:rPr kumimoji="1" lang="ja-JP" altLang="en-US" smtClean="0"/>
              <a:t>1</a:t>
            </a:fld>
            <a:endParaRPr kumimoji="1" lang="ja-JP" altLang="en-US"/>
          </a:p>
        </p:txBody>
      </p:sp>
    </p:spTree>
    <p:extLst>
      <p:ext uri="{BB962C8B-B14F-4D97-AF65-F5344CB8AC3E}">
        <p14:creationId xmlns:p14="http://schemas.microsoft.com/office/powerpoint/2010/main" val="2092036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DFB1236C-9D34-4BC7-9483-27EF3341F82B}" type="datetime1">
              <a:rPr kumimoji="1" lang="ja-JP" altLang="en-US" smtClean="0"/>
              <a:t>2019/5/29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B6EF87B-DB20-4253-9782-3C634FAD5830}" type="slidenum">
              <a:rPr kumimoji="1" lang="ja-JP" altLang="en-US" smtClean="0"/>
              <a:t>‹#›</a:t>
            </a:fld>
            <a:endParaRPr kumimoji="1" lang="ja-JP" altLang="en-US"/>
          </a:p>
        </p:txBody>
      </p:sp>
    </p:spTree>
    <p:extLst>
      <p:ext uri="{BB962C8B-B14F-4D97-AF65-F5344CB8AC3E}">
        <p14:creationId xmlns:p14="http://schemas.microsoft.com/office/powerpoint/2010/main" val="3655114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3FAF664-7860-460D-9EC8-AAD30831D2A5}" type="datetime1">
              <a:rPr kumimoji="1" lang="ja-JP" altLang="en-US" smtClean="0"/>
              <a:t>2019/5/29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B6EF87B-DB20-4253-9782-3C634FAD5830}" type="slidenum">
              <a:rPr kumimoji="1" lang="ja-JP" altLang="en-US" smtClean="0"/>
              <a:t>‹#›</a:t>
            </a:fld>
            <a:endParaRPr kumimoji="1" lang="ja-JP" altLang="en-US"/>
          </a:p>
        </p:txBody>
      </p:sp>
    </p:spTree>
    <p:extLst>
      <p:ext uri="{BB962C8B-B14F-4D97-AF65-F5344CB8AC3E}">
        <p14:creationId xmlns:p14="http://schemas.microsoft.com/office/powerpoint/2010/main" val="1690662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9D12A53-265B-46FD-A945-6ACE07C774A2}" type="datetime1">
              <a:rPr kumimoji="1" lang="ja-JP" altLang="en-US" smtClean="0"/>
              <a:t>2019/5/29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B6EF87B-DB20-4253-9782-3C634FAD5830}" type="slidenum">
              <a:rPr kumimoji="1" lang="ja-JP" altLang="en-US" smtClean="0"/>
              <a:t>‹#›</a:t>
            </a:fld>
            <a:endParaRPr kumimoji="1" lang="ja-JP" altLang="en-US"/>
          </a:p>
        </p:txBody>
      </p:sp>
    </p:spTree>
    <p:extLst>
      <p:ext uri="{BB962C8B-B14F-4D97-AF65-F5344CB8AC3E}">
        <p14:creationId xmlns:p14="http://schemas.microsoft.com/office/powerpoint/2010/main" val="1126556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EAB719D-BD7B-48A6-94C3-EDE11D1515AB}" type="datetime1">
              <a:rPr kumimoji="1" lang="ja-JP" altLang="en-US" smtClean="0"/>
              <a:t>2019/5/29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B6EF87B-DB20-4253-9782-3C634FAD5830}" type="slidenum">
              <a:rPr kumimoji="1" lang="ja-JP" altLang="en-US" smtClean="0"/>
              <a:t>‹#›</a:t>
            </a:fld>
            <a:endParaRPr kumimoji="1" lang="ja-JP" altLang="en-US"/>
          </a:p>
        </p:txBody>
      </p:sp>
    </p:spTree>
    <p:extLst>
      <p:ext uri="{BB962C8B-B14F-4D97-AF65-F5344CB8AC3E}">
        <p14:creationId xmlns:p14="http://schemas.microsoft.com/office/powerpoint/2010/main" val="3910029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7B980F1-496F-4B5E-87C3-339DBE0BA150}" type="datetime1">
              <a:rPr kumimoji="1" lang="ja-JP" altLang="en-US" smtClean="0"/>
              <a:t>2019/5/29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B6EF87B-DB20-4253-9782-3C634FAD5830}" type="slidenum">
              <a:rPr kumimoji="1" lang="ja-JP" altLang="en-US" smtClean="0"/>
              <a:t>‹#›</a:t>
            </a:fld>
            <a:endParaRPr kumimoji="1" lang="ja-JP" altLang="en-US"/>
          </a:p>
        </p:txBody>
      </p:sp>
    </p:spTree>
    <p:extLst>
      <p:ext uri="{BB962C8B-B14F-4D97-AF65-F5344CB8AC3E}">
        <p14:creationId xmlns:p14="http://schemas.microsoft.com/office/powerpoint/2010/main" val="39740966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1080CAC-0ABA-45F8-A10C-27D7853A78B0}" type="datetime1">
              <a:rPr kumimoji="1" lang="ja-JP" altLang="en-US" smtClean="0"/>
              <a:t>2019/5/29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B6EF87B-DB20-4253-9782-3C634FAD5830}" type="slidenum">
              <a:rPr kumimoji="1" lang="ja-JP" altLang="en-US" smtClean="0"/>
              <a:t>‹#›</a:t>
            </a:fld>
            <a:endParaRPr kumimoji="1" lang="ja-JP" altLang="en-US"/>
          </a:p>
        </p:txBody>
      </p:sp>
    </p:spTree>
    <p:extLst>
      <p:ext uri="{BB962C8B-B14F-4D97-AF65-F5344CB8AC3E}">
        <p14:creationId xmlns:p14="http://schemas.microsoft.com/office/powerpoint/2010/main" val="1033439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9339DA7-1727-42AA-92D2-BAC95BA56999}" type="datetime1">
              <a:rPr kumimoji="1" lang="ja-JP" altLang="en-US" smtClean="0"/>
              <a:t>2019/5/29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B6EF87B-DB20-4253-9782-3C634FAD5830}" type="slidenum">
              <a:rPr kumimoji="1" lang="ja-JP" altLang="en-US" smtClean="0"/>
              <a:t>‹#›</a:t>
            </a:fld>
            <a:endParaRPr kumimoji="1" lang="ja-JP" altLang="en-US"/>
          </a:p>
        </p:txBody>
      </p:sp>
    </p:spTree>
    <p:extLst>
      <p:ext uri="{BB962C8B-B14F-4D97-AF65-F5344CB8AC3E}">
        <p14:creationId xmlns:p14="http://schemas.microsoft.com/office/powerpoint/2010/main" val="803288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2C6B6381-FD7B-40B9-8B95-59FCD397DD4D}" type="datetime1">
              <a:rPr kumimoji="1" lang="ja-JP" altLang="en-US" smtClean="0"/>
              <a:t>2019/5/29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B6EF87B-DB20-4253-9782-3C634FAD5830}" type="slidenum">
              <a:rPr kumimoji="1" lang="ja-JP" altLang="en-US" smtClean="0"/>
              <a:t>‹#›</a:t>
            </a:fld>
            <a:endParaRPr kumimoji="1" lang="ja-JP" altLang="en-US"/>
          </a:p>
        </p:txBody>
      </p:sp>
    </p:spTree>
    <p:extLst>
      <p:ext uri="{BB962C8B-B14F-4D97-AF65-F5344CB8AC3E}">
        <p14:creationId xmlns:p14="http://schemas.microsoft.com/office/powerpoint/2010/main" val="3010736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837476A-F9E0-413B-B819-487877E6B819}" type="datetime1">
              <a:rPr kumimoji="1" lang="ja-JP" altLang="en-US" smtClean="0"/>
              <a:t>2019/5/29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B6EF87B-DB20-4253-9782-3C634FAD5830}" type="slidenum">
              <a:rPr kumimoji="1" lang="ja-JP" altLang="en-US" smtClean="0"/>
              <a:t>‹#›</a:t>
            </a:fld>
            <a:endParaRPr kumimoji="1" lang="ja-JP" altLang="en-US"/>
          </a:p>
        </p:txBody>
      </p:sp>
    </p:spTree>
    <p:extLst>
      <p:ext uri="{BB962C8B-B14F-4D97-AF65-F5344CB8AC3E}">
        <p14:creationId xmlns:p14="http://schemas.microsoft.com/office/powerpoint/2010/main" val="2958172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5854E35-4A0A-4781-8785-45A44ADDC104}" type="datetime1">
              <a:rPr kumimoji="1" lang="ja-JP" altLang="en-US" smtClean="0"/>
              <a:t>2019/5/29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B6EF87B-DB20-4253-9782-3C634FAD5830}" type="slidenum">
              <a:rPr kumimoji="1" lang="ja-JP" altLang="en-US" smtClean="0"/>
              <a:t>‹#›</a:t>
            </a:fld>
            <a:endParaRPr kumimoji="1" lang="ja-JP" altLang="en-US"/>
          </a:p>
        </p:txBody>
      </p:sp>
    </p:spTree>
    <p:extLst>
      <p:ext uri="{BB962C8B-B14F-4D97-AF65-F5344CB8AC3E}">
        <p14:creationId xmlns:p14="http://schemas.microsoft.com/office/powerpoint/2010/main" val="344607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5475DAE-C841-4429-BB3C-EB78EDCB82A0}" type="datetime1">
              <a:rPr kumimoji="1" lang="ja-JP" altLang="en-US" smtClean="0"/>
              <a:t>2019/5/29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B6EF87B-DB20-4253-9782-3C634FAD5830}" type="slidenum">
              <a:rPr kumimoji="1" lang="ja-JP" altLang="en-US" smtClean="0"/>
              <a:t>‹#›</a:t>
            </a:fld>
            <a:endParaRPr kumimoji="1" lang="ja-JP" altLang="en-US"/>
          </a:p>
        </p:txBody>
      </p:sp>
    </p:spTree>
    <p:extLst>
      <p:ext uri="{BB962C8B-B14F-4D97-AF65-F5344CB8AC3E}">
        <p14:creationId xmlns:p14="http://schemas.microsoft.com/office/powerpoint/2010/main" val="2002877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5E09E1-BC62-4AAD-BC14-C0BC48B8A20C}" type="datetime1">
              <a:rPr kumimoji="1" lang="ja-JP" altLang="en-US" smtClean="0"/>
              <a:t>2019/5/29</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EF87B-DB20-4253-9782-3C634FAD5830}" type="slidenum">
              <a:rPr kumimoji="1" lang="ja-JP" altLang="en-US" smtClean="0"/>
              <a:t>‹#›</a:t>
            </a:fld>
            <a:endParaRPr kumimoji="1" lang="ja-JP" altLang="en-US"/>
          </a:p>
        </p:txBody>
      </p:sp>
    </p:spTree>
    <p:extLst>
      <p:ext uri="{BB962C8B-B14F-4D97-AF65-F5344CB8AC3E}">
        <p14:creationId xmlns:p14="http://schemas.microsoft.com/office/powerpoint/2010/main" val="1799333882"/>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897" y="0"/>
            <a:ext cx="9144000" cy="432047"/>
          </a:xfrm>
          <a:prstGeom prst="rect">
            <a:avLst/>
          </a:prstGeom>
        </p:spPr>
        <p:style>
          <a:lnRef idx="0">
            <a:schemeClr val="accent1"/>
          </a:lnRef>
          <a:fillRef idx="3">
            <a:schemeClr val="accent1"/>
          </a:fillRef>
          <a:effectRef idx="3">
            <a:schemeClr val="accent1"/>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US" altLang="ja-JP" sz="2000" dirty="0">
                <a:solidFill>
                  <a:schemeClr val="bg1"/>
                </a:solidFill>
                <a:latin typeface="HGS創英角ｺﾞｼｯｸUB" panose="020B0900000000000000" pitchFamily="50" charset="-128"/>
                <a:ea typeface="HGS創英角ｺﾞｼｯｸUB" panose="020B0900000000000000" pitchFamily="50" charset="-128"/>
              </a:rPr>
              <a:t>2020</a:t>
            </a:r>
            <a:r>
              <a:rPr lang="ja-JP" altLang="en-US" sz="2000" dirty="0">
                <a:solidFill>
                  <a:schemeClr val="bg1"/>
                </a:solidFill>
                <a:latin typeface="HGS創英角ｺﾞｼｯｸUB" panose="020B0900000000000000" pitchFamily="50" charset="-128"/>
                <a:ea typeface="HGS創英角ｺﾞｼｯｸUB" panose="020B0900000000000000" pitchFamily="50" charset="-128"/>
              </a:rPr>
              <a:t>年に</a:t>
            </a:r>
            <a:r>
              <a:rPr lang="ja-JP" altLang="en-US" sz="2000" dirty="0" smtClean="0">
                <a:solidFill>
                  <a:schemeClr val="bg1"/>
                </a:solidFill>
                <a:latin typeface="HGS創英角ｺﾞｼｯｸUB" panose="020B0900000000000000" pitchFamily="50" charset="-128"/>
                <a:ea typeface="HGS創英角ｺﾞｼｯｸUB" panose="020B0900000000000000" pitchFamily="50" charset="-128"/>
              </a:rPr>
              <a:t>向けた外国人</a:t>
            </a:r>
            <a:r>
              <a:rPr lang="ja-JP" altLang="en-US" sz="2000" dirty="0">
                <a:solidFill>
                  <a:schemeClr val="bg1"/>
                </a:solidFill>
                <a:latin typeface="HGS創英角ｺﾞｼｯｸUB" panose="020B0900000000000000" pitchFamily="50" charset="-128"/>
                <a:ea typeface="HGS創英角ｺﾞｼｯｸUB" panose="020B0900000000000000" pitchFamily="50" charset="-128"/>
              </a:rPr>
              <a:t>患者受入れ体制の構築スケジュール</a:t>
            </a:r>
          </a:p>
        </p:txBody>
      </p:sp>
      <p:sp>
        <p:nvSpPr>
          <p:cNvPr id="4" name="角丸四角形 3"/>
          <p:cNvSpPr/>
          <p:nvPr/>
        </p:nvSpPr>
        <p:spPr>
          <a:xfrm>
            <a:off x="96098" y="490296"/>
            <a:ext cx="8947966" cy="687491"/>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en-US" altLang="ja-JP" sz="1400" dirty="0">
                <a:latin typeface="HGPｺﾞｼｯｸM" panose="020B0600000000000000" pitchFamily="50" charset="-128"/>
                <a:ea typeface="HGPｺﾞｼｯｸM" panose="020B0600000000000000" pitchFamily="50" charset="-128"/>
              </a:rPr>
              <a:t>2020</a:t>
            </a:r>
            <a:r>
              <a:rPr lang="ja-JP" altLang="en-US" sz="1400" dirty="0">
                <a:latin typeface="HGPｺﾞｼｯｸM" panose="020B0600000000000000" pitchFamily="50" charset="-128"/>
                <a:ea typeface="HGPｺﾞｼｯｸM" panose="020B0600000000000000" pitchFamily="50" charset="-128"/>
              </a:rPr>
              <a:t>年の東京</a:t>
            </a:r>
            <a:r>
              <a:rPr lang="ja-JP" altLang="en-US" sz="1400" dirty="0" smtClean="0">
                <a:latin typeface="HGPｺﾞｼｯｸM" panose="020B0600000000000000" pitchFamily="50" charset="-128"/>
                <a:ea typeface="HGPｺﾞｼｯｸM" panose="020B0600000000000000" pitchFamily="50" charset="-128"/>
              </a:rPr>
              <a:t>オリンピック開催、</a:t>
            </a:r>
            <a:r>
              <a:rPr lang="en-US" altLang="ja-JP" sz="1400" dirty="0" smtClean="0">
                <a:latin typeface="HGPｺﾞｼｯｸM" panose="020B0600000000000000" pitchFamily="50" charset="-128"/>
                <a:ea typeface="HGPｺﾞｼｯｸM" panose="020B0600000000000000" pitchFamily="50" charset="-128"/>
              </a:rPr>
              <a:t>2025</a:t>
            </a:r>
            <a:r>
              <a:rPr lang="ja-JP" altLang="en-US" sz="1400" dirty="0" smtClean="0">
                <a:latin typeface="HGPｺﾞｼｯｸM" panose="020B0600000000000000" pitchFamily="50" charset="-128"/>
                <a:ea typeface="HGPｺﾞｼｯｸM" panose="020B0600000000000000" pitchFamily="50" charset="-128"/>
              </a:rPr>
              <a:t>年の大阪・関西万博開催</a:t>
            </a:r>
            <a:r>
              <a:rPr lang="ja-JP" altLang="en-US" sz="1400" dirty="0" smtClean="0">
                <a:latin typeface="HGPｺﾞｼｯｸM" panose="020B0600000000000000" pitchFamily="50" charset="-128"/>
                <a:ea typeface="HGPｺﾞｼｯｸM" panose="020B0600000000000000" pitchFamily="50" charset="-128"/>
              </a:rPr>
              <a:t>が控えていることや</a:t>
            </a:r>
            <a:r>
              <a:rPr lang="ja-JP" altLang="en-US" sz="1400" dirty="0">
                <a:latin typeface="HGPｺﾞｼｯｸM" panose="020B0600000000000000" pitchFamily="50" charset="-128"/>
                <a:ea typeface="HGPｺﾞｼｯｸM" panose="020B0600000000000000" pitchFamily="50" charset="-128"/>
              </a:rPr>
              <a:t>、法改正により、外国人材の受入れ拡大が図られること</a:t>
            </a:r>
            <a:r>
              <a:rPr lang="ja-JP" altLang="en-US" sz="1400" dirty="0" smtClean="0">
                <a:latin typeface="HGPｺﾞｼｯｸM" panose="020B0600000000000000" pitchFamily="50" charset="-128"/>
                <a:ea typeface="HGPｺﾞｼｯｸM" panose="020B0600000000000000" pitchFamily="50" charset="-128"/>
              </a:rPr>
              <a:t>から外国人が医療機関を受診する機会は、ますます増加すると考えられる。そのため、</a:t>
            </a:r>
            <a:r>
              <a:rPr lang="en-US" altLang="ja-JP" sz="1400" dirty="0" smtClean="0">
                <a:latin typeface="HGPｺﾞｼｯｸM" panose="020B0600000000000000" pitchFamily="50" charset="-128"/>
                <a:ea typeface="HGPｺﾞｼｯｸM" panose="020B0600000000000000" pitchFamily="50" charset="-128"/>
              </a:rPr>
              <a:t>2</a:t>
            </a:r>
            <a:r>
              <a:rPr lang="ja-JP" altLang="en-US" sz="1400" dirty="0">
                <a:latin typeface="HGPｺﾞｼｯｸM" panose="020B0600000000000000" pitchFamily="50" charset="-128"/>
                <a:ea typeface="HGPｺﾞｼｯｸM" panose="020B0600000000000000" pitchFamily="50" charset="-128"/>
              </a:rPr>
              <a:t>か年計画で段階を</a:t>
            </a:r>
            <a:r>
              <a:rPr lang="ja-JP" altLang="en-US" sz="1400" dirty="0" smtClean="0">
                <a:latin typeface="HGPｺﾞｼｯｸM" panose="020B0600000000000000" pitchFamily="50" charset="-128"/>
                <a:ea typeface="HGPｺﾞｼｯｸM" panose="020B0600000000000000" pitchFamily="50" charset="-128"/>
              </a:rPr>
              <a:t>追って外国人</a:t>
            </a:r>
            <a:r>
              <a:rPr lang="ja-JP" altLang="en-US" sz="1400" dirty="0">
                <a:latin typeface="HGPｺﾞｼｯｸM" panose="020B0600000000000000" pitchFamily="50" charset="-128"/>
                <a:ea typeface="HGPｺﾞｼｯｸM" panose="020B0600000000000000" pitchFamily="50" charset="-128"/>
              </a:rPr>
              <a:t>患者のための</a:t>
            </a:r>
            <a:r>
              <a:rPr lang="ja-JP" altLang="en-US" sz="1400" dirty="0" smtClean="0">
                <a:latin typeface="HGPｺﾞｼｯｸM" panose="020B0600000000000000" pitchFamily="50" charset="-128"/>
                <a:ea typeface="HGPｺﾞｼｯｸM" panose="020B0600000000000000" pitchFamily="50" charset="-128"/>
              </a:rPr>
              <a:t>受入れ医療</a:t>
            </a:r>
            <a:r>
              <a:rPr lang="ja-JP" altLang="en-US" sz="1400" dirty="0">
                <a:latin typeface="HGPｺﾞｼｯｸM" panose="020B0600000000000000" pitchFamily="50" charset="-128"/>
                <a:ea typeface="HGPｺﾞｼｯｸM" panose="020B0600000000000000" pitchFamily="50" charset="-128"/>
              </a:rPr>
              <a:t>体制を構築。</a:t>
            </a:r>
            <a:endParaRPr kumimoji="1" lang="ja-JP" altLang="en-US" sz="1400" dirty="0">
              <a:latin typeface="HGPｺﾞｼｯｸM" panose="020B0600000000000000" pitchFamily="50" charset="-128"/>
              <a:ea typeface="HGPｺﾞｼｯｸM" panose="020B0600000000000000" pitchFamily="50" charset="-128"/>
            </a:endParaRPr>
          </a:p>
        </p:txBody>
      </p:sp>
      <p:sp>
        <p:nvSpPr>
          <p:cNvPr id="6" name="ホームベース 5"/>
          <p:cNvSpPr/>
          <p:nvPr/>
        </p:nvSpPr>
        <p:spPr>
          <a:xfrm>
            <a:off x="485493" y="1700807"/>
            <a:ext cx="1412861" cy="330343"/>
          </a:xfrm>
          <a:prstGeom prst="homePlate">
            <a:avLst>
              <a:gd name="adj" fmla="val 15626"/>
            </a:avLst>
          </a:prstGeom>
        </p:spPr>
        <p:style>
          <a:lnRef idx="1">
            <a:schemeClr val="accent5"/>
          </a:lnRef>
          <a:fillRef idx="2">
            <a:schemeClr val="accent5"/>
          </a:fillRef>
          <a:effectRef idx="1">
            <a:schemeClr val="accent5"/>
          </a:effectRef>
          <a:fontRef idx="minor">
            <a:schemeClr val="dk1"/>
          </a:fontRef>
        </p:style>
        <p:txBody>
          <a:bodyPr rtlCol="0" anchor="ctr"/>
          <a:lstStyle>
            <a:defPPr>
              <a:defRPr lang="ja-JP"/>
            </a:defPPr>
            <a:lvl1pPr marL="0" algn="l" defTabSz="957530" rtl="0" eaLnBrk="1" latinLnBrk="0" hangingPunct="1">
              <a:defRPr kumimoji="1" sz="1900" kern="1200">
                <a:solidFill>
                  <a:schemeClr val="lt1"/>
                </a:solidFill>
                <a:latin typeface="+mn-lt"/>
                <a:ea typeface="+mn-ea"/>
                <a:cs typeface="+mn-cs"/>
              </a:defRPr>
            </a:lvl1pPr>
            <a:lvl2pPr marL="478765" algn="l" defTabSz="957530" rtl="0" eaLnBrk="1" latinLnBrk="0" hangingPunct="1">
              <a:defRPr kumimoji="1" sz="1900" kern="1200">
                <a:solidFill>
                  <a:schemeClr val="lt1"/>
                </a:solidFill>
                <a:latin typeface="+mn-lt"/>
                <a:ea typeface="+mn-ea"/>
                <a:cs typeface="+mn-cs"/>
              </a:defRPr>
            </a:lvl2pPr>
            <a:lvl3pPr marL="957530" algn="l" defTabSz="957530" rtl="0" eaLnBrk="1" latinLnBrk="0" hangingPunct="1">
              <a:defRPr kumimoji="1" sz="1900" kern="1200">
                <a:solidFill>
                  <a:schemeClr val="lt1"/>
                </a:solidFill>
                <a:latin typeface="+mn-lt"/>
                <a:ea typeface="+mn-ea"/>
                <a:cs typeface="+mn-cs"/>
              </a:defRPr>
            </a:lvl3pPr>
            <a:lvl4pPr marL="1436295" algn="l" defTabSz="957530" rtl="0" eaLnBrk="1" latinLnBrk="0" hangingPunct="1">
              <a:defRPr kumimoji="1" sz="1900" kern="1200">
                <a:solidFill>
                  <a:schemeClr val="lt1"/>
                </a:solidFill>
                <a:latin typeface="+mn-lt"/>
                <a:ea typeface="+mn-ea"/>
                <a:cs typeface="+mn-cs"/>
              </a:defRPr>
            </a:lvl4pPr>
            <a:lvl5pPr marL="1915060" algn="l" defTabSz="957530" rtl="0" eaLnBrk="1" latinLnBrk="0" hangingPunct="1">
              <a:defRPr kumimoji="1" sz="1900" kern="1200">
                <a:solidFill>
                  <a:schemeClr val="lt1"/>
                </a:solidFill>
                <a:latin typeface="+mn-lt"/>
                <a:ea typeface="+mn-ea"/>
                <a:cs typeface="+mn-cs"/>
              </a:defRPr>
            </a:lvl5pPr>
            <a:lvl6pPr marL="2393824" algn="l" defTabSz="957530" rtl="0" eaLnBrk="1" latinLnBrk="0" hangingPunct="1">
              <a:defRPr kumimoji="1" sz="1900" kern="1200">
                <a:solidFill>
                  <a:schemeClr val="lt1"/>
                </a:solidFill>
                <a:latin typeface="+mn-lt"/>
                <a:ea typeface="+mn-ea"/>
                <a:cs typeface="+mn-cs"/>
              </a:defRPr>
            </a:lvl6pPr>
            <a:lvl7pPr marL="2872590" algn="l" defTabSz="957530" rtl="0" eaLnBrk="1" latinLnBrk="0" hangingPunct="1">
              <a:defRPr kumimoji="1" sz="1900" kern="1200">
                <a:solidFill>
                  <a:schemeClr val="lt1"/>
                </a:solidFill>
                <a:latin typeface="+mn-lt"/>
                <a:ea typeface="+mn-ea"/>
                <a:cs typeface="+mn-cs"/>
              </a:defRPr>
            </a:lvl7pPr>
            <a:lvl8pPr marL="3351354" algn="l" defTabSz="957530" rtl="0" eaLnBrk="1" latinLnBrk="0" hangingPunct="1">
              <a:defRPr kumimoji="1" sz="1900" kern="1200">
                <a:solidFill>
                  <a:schemeClr val="lt1"/>
                </a:solidFill>
                <a:latin typeface="+mn-lt"/>
                <a:ea typeface="+mn-ea"/>
                <a:cs typeface="+mn-cs"/>
              </a:defRPr>
            </a:lvl8pPr>
            <a:lvl9pPr marL="3830119" algn="l" defTabSz="957530" rtl="0" eaLnBrk="1" latinLnBrk="0" hangingPunct="1">
              <a:defRPr kumimoji="1" sz="1900" kern="1200">
                <a:solidFill>
                  <a:schemeClr val="lt1"/>
                </a:solidFill>
                <a:latin typeface="+mn-lt"/>
                <a:ea typeface="+mn-ea"/>
                <a:cs typeface="+mn-cs"/>
              </a:defRPr>
            </a:lvl9pPr>
          </a:lstStyle>
          <a:p>
            <a:pPr algn="ctr"/>
            <a:r>
              <a:rPr kumimoji="1" lang="ja-JP" altLang="en-US" sz="1100" dirty="0" smtClean="0">
                <a:solidFill>
                  <a:schemeClr val="tx1"/>
                </a:solidFill>
              </a:rPr>
              <a:t>拠点医療機関選定</a:t>
            </a:r>
            <a:endParaRPr kumimoji="1" lang="en-US" altLang="ja-JP" sz="1100" dirty="0">
              <a:solidFill>
                <a:schemeClr val="tx1"/>
              </a:solidFill>
            </a:endParaRPr>
          </a:p>
        </p:txBody>
      </p:sp>
      <p:sp>
        <p:nvSpPr>
          <p:cNvPr id="7" name="ホームベース 6"/>
          <p:cNvSpPr/>
          <p:nvPr/>
        </p:nvSpPr>
        <p:spPr>
          <a:xfrm>
            <a:off x="147933" y="1307735"/>
            <a:ext cx="5819520" cy="309327"/>
          </a:xfrm>
          <a:prstGeom prst="homePlate">
            <a:avLst/>
          </a:prstGeom>
          <a:gradFill flip="none" rotWithShape="1">
            <a:gsLst>
              <a:gs pos="0">
                <a:schemeClr val="accent5"/>
              </a:gs>
              <a:gs pos="50000">
                <a:schemeClr val="accent1">
                  <a:tint val="44500"/>
                  <a:satMod val="160000"/>
                </a:schemeClr>
              </a:gs>
              <a:gs pos="100000">
                <a:schemeClr val="accent1">
                  <a:tint val="23500"/>
                  <a:satMod val="160000"/>
                </a:schemeClr>
              </a:gs>
            </a:gsLst>
            <a:lin ang="0" scaled="1"/>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chemeClr val="tx1"/>
                </a:solidFill>
              </a:rPr>
              <a:t>２０１９　　　　　　　　　　　　　　　　　　　　　　　　　　　　　　</a:t>
            </a:r>
          </a:p>
        </p:txBody>
      </p:sp>
      <p:sp>
        <p:nvSpPr>
          <p:cNvPr id="9" name="ホームベース 8"/>
          <p:cNvSpPr/>
          <p:nvPr/>
        </p:nvSpPr>
        <p:spPr>
          <a:xfrm>
            <a:off x="6033040" y="1323454"/>
            <a:ext cx="3032926" cy="312562"/>
          </a:xfrm>
          <a:prstGeom prst="homePlate">
            <a:avLst/>
          </a:prstGeom>
          <a:gradFill flip="none" rotWithShape="1">
            <a:gsLst>
              <a:gs pos="0">
                <a:schemeClr val="accent5"/>
              </a:gs>
              <a:gs pos="50000">
                <a:schemeClr val="accent1">
                  <a:tint val="44500"/>
                  <a:satMod val="160000"/>
                </a:schemeClr>
              </a:gs>
              <a:gs pos="100000">
                <a:schemeClr val="accent1">
                  <a:tint val="23500"/>
                  <a:satMod val="160000"/>
                </a:schemeClr>
              </a:gs>
            </a:gsLst>
            <a:lin ang="0" scaled="1"/>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chemeClr val="tx1"/>
                </a:solidFill>
              </a:rPr>
              <a:t>２０２０　　　　　　　　</a:t>
            </a:r>
            <a:r>
              <a:rPr kumimoji="1" lang="en-US" altLang="ja-JP" sz="1050" b="1" dirty="0">
                <a:solidFill>
                  <a:schemeClr val="tx1"/>
                </a:solidFill>
              </a:rPr>
              <a:t>8</a:t>
            </a:r>
            <a:r>
              <a:rPr kumimoji="1" lang="ja-JP" altLang="en-US" sz="1050" b="1" dirty="0">
                <a:solidFill>
                  <a:schemeClr val="tx1"/>
                </a:solidFill>
              </a:rPr>
              <a:t>月東京オリンピック　　　　　　　　　　　　　　　　　　　　　　　　　　　　</a:t>
            </a:r>
          </a:p>
        </p:txBody>
      </p:sp>
      <p:sp>
        <p:nvSpPr>
          <p:cNvPr id="10" name="コンテンツ プレースホルダー 12"/>
          <p:cNvSpPr txBox="1">
            <a:spLocks/>
          </p:cNvSpPr>
          <p:nvPr/>
        </p:nvSpPr>
        <p:spPr>
          <a:xfrm>
            <a:off x="174482" y="1700808"/>
            <a:ext cx="265022" cy="1733274"/>
          </a:xfrm>
          <a:prstGeom prst="homePlate">
            <a:avLst>
              <a:gd name="adj" fmla="val 0"/>
            </a:avLst>
          </a:prstGeom>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vert="eaVert" lIns="95753" tIns="47877" rIns="95753" bIns="47877" rtlCol="0" anchor="ctr">
            <a:noAutofit/>
          </a:bodyPr>
          <a:lstStyle>
            <a:lvl1pPr marL="359073" indent="-359073" algn="l" defTabSz="957530" rtl="0" eaLnBrk="1" latinLnBrk="0" hangingPunct="1">
              <a:spcBef>
                <a:spcPct val="20000"/>
              </a:spcBef>
              <a:buFont typeface="Arial" pitchFamily="34" charset="0"/>
              <a:buChar char="•"/>
              <a:defRPr kumimoji="1" sz="3400" kern="1200">
                <a:solidFill>
                  <a:schemeClr val="lt1"/>
                </a:solidFill>
                <a:latin typeface="+mn-lt"/>
                <a:ea typeface="+mn-ea"/>
                <a:cs typeface="+mn-cs"/>
              </a:defRPr>
            </a:lvl1pPr>
            <a:lvl2pPr marL="777993" indent="-299229" algn="l" defTabSz="957530" rtl="0" eaLnBrk="1" latinLnBrk="0" hangingPunct="1">
              <a:spcBef>
                <a:spcPct val="20000"/>
              </a:spcBef>
              <a:buFont typeface="Arial" pitchFamily="34" charset="0"/>
              <a:buChar char="–"/>
              <a:defRPr kumimoji="1" sz="2900" kern="1200">
                <a:solidFill>
                  <a:schemeClr val="lt1"/>
                </a:solidFill>
                <a:latin typeface="+mn-lt"/>
                <a:ea typeface="+mn-ea"/>
                <a:cs typeface="+mn-cs"/>
              </a:defRPr>
            </a:lvl2pPr>
            <a:lvl3pPr marL="1196912" indent="-239382" algn="l" defTabSz="957530" rtl="0" eaLnBrk="1" latinLnBrk="0" hangingPunct="1">
              <a:spcBef>
                <a:spcPct val="20000"/>
              </a:spcBef>
              <a:buFont typeface="Arial" pitchFamily="34" charset="0"/>
              <a:buChar char="•"/>
              <a:defRPr kumimoji="1" sz="2500" kern="1200">
                <a:solidFill>
                  <a:schemeClr val="lt1"/>
                </a:solidFill>
                <a:latin typeface="+mn-lt"/>
                <a:ea typeface="+mn-ea"/>
                <a:cs typeface="+mn-cs"/>
              </a:defRPr>
            </a:lvl3pPr>
            <a:lvl4pPr marL="1675678" indent="-239382" algn="l" defTabSz="957530" rtl="0" eaLnBrk="1" latinLnBrk="0" hangingPunct="1">
              <a:spcBef>
                <a:spcPct val="20000"/>
              </a:spcBef>
              <a:buFont typeface="Arial" pitchFamily="34" charset="0"/>
              <a:buChar char="–"/>
              <a:defRPr kumimoji="1" sz="2100" kern="1200">
                <a:solidFill>
                  <a:schemeClr val="lt1"/>
                </a:solidFill>
                <a:latin typeface="+mn-lt"/>
                <a:ea typeface="+mn-ea"/>
                <a:cs typeface="+mn-cs"/>
              </a:defRPr>
            </a:lvl4pPr>
            <a:lvl5pPr marL="2154442" indent="-239382" algn="l" defTabSz="957530" rtl="0" eaLnBrk="1" latinLnBrk="0" hangingPunct="1">
              <a:spcBef>
                <a:spcPct val="20000"/>
              </a:spcBef>
              <a:buFont typeface="Arial" pitchFamily="34" charset="0"/>
              <a:buChar char="»"/>
              <a:defRPr kumimoji="1" sz="2100" kern="1200">
                <a:solidFill>
                  <a:schemeClr val="lt1"/>
                </a:solidFill>
                <a:latin typeface="+mn-lt"/>
                <a:ea typeface="+mn-ea"/>
                <a:cs typeface="+mn-cs"/>
              </a:defRPr>
            </a:lvl5pPr>
            <a:lvl6pPr marL="2633207" indent="-239382" algn="l" defTabSz="957530" rtl="0" eaLnBrk="1" latinLnBrk="0" hangingPunct="1">
              <a:spcBef>
                <a:spcPct val="20000"/>
              </a:spcBef>
              <a:buFont typeface="Arial" pitchFamily="34" charset="0"/>
              <a:buChar char="•"/>
              <a:defRPr kumimoji="1" sz="2100" kern="1200">
                <a:solidFill>
                  <a:schemeClr val="lt1"/>
                </a:solidFill>
                <a:latin typeface="+mn-lt"/>
                <a:ea typeface="+mn-ea"/>
                <a:cs typeface="+mn-cs"/>
              </a:defRPr>
            </a:lvl6pPr>
            <a:lvl7pPr marL="3111972" indent="-239382" algn="l" defTabSz="957530" rtl="0" eaLnBrk="1" latinLnBrk="0" hangingPunct="1">
              <a:spcBef>
                <a:spcPct val="20000"/>
              </a:spcBef>
              <a:buFont typeface="Arial" pitchFamily="34" charset="0"/>
              <a:buChar char="•"/>
              <a:defRPr kumimoji="1" sz="2100" kern="1200">
                <a:solidFill>
                  <a:schemeClr val="lt1"/>
                </a:solidFill>
                <a:latin typeface="+mn-lt"/>
                <a:ea typeface="+mn-ea"/>
                <a:cs typeface="+mn-cs"/>
              </a:defRPr>
            </a:lvl7pPr>
            <a:lvl8pPr marL="3590736" indent="-239382" algn="l" defTabSz="957530" rtl="0" eaLnBrk="1" latinLnBrk="0" hangingPunct="1">
              <a:spcBef>
                <a:spcPct val="20000"/>
              </a:spcBef>
              <a:buFont typeface="Arial" pitchFamily="34" charset="0"/>
              <a:buChar char="•"/>
              <a:defRPr kumimoji="1" sz="2100" kern="1200">
                <a:solidFill>
                  <a:schemeClr val="lt1"/>
                </a:solidFill>
                <a:latin typeface="+mn-lt"/>
                <a:ea typeface="+mn-ea"/>
                <a:cs typeface="+mn-cs"/>
              </a:defRPr>
            </a:lvl8pPr>
            <a:lvl9pPr marL="4069502" indent="-239382" algn="l" defTabSz="957530" rtl="0" eaLnBrk="1" latinLnBrk="0" hangingPunct="1">
              <a:spcBef>
                <a:spcPct val="20000"/>
              </a:spcBef>
              <a:buFont typeface="Arial" pitchFamily="34" charset="0"/>
              <a:buChar char="•"/>
              <a:defRPr kumimoji="1" sz="2100" kern="1200">
                <a:solidFill>
                  <a:schemeClr val="lt1"/>
                </a:solidFill>
                <a:latin typeface="+mn-lt"/>
                <a:ea typeface="+mn-ea"/>
                <a:cs typeface="+mn-cs"/>
              </a:defRPr>
            </a:lvl9pPr>
          </a:lstStyle>
          <a:p>
            <a:pPr marL="0" indent="0" algn="ctr">
              <a:buNone/>
            </a:pPr>
            <a:r>
              <a:rPr lang="ja-JP" altLang="en-US" sz="1400" dirty="0">
                <a:solidFill>
                  <a:schemeClr val="tx1"/>
                </a:solidFill>
                <a:latin typeface="HGPｺﾞｼｯｸM" panose="020B0600000000000000" pitchFamily="50" charset="-128"/>
                <a:ea typeface="HGPｺﾞｼｯｸM" panose="020B0600000000000000" pitchFamily="50" charset="-128"/>
              </a:rPr>
              <a:t>受入体制構築</a:t>
            </a:r>
            <a:endParaRPr lang="en-US" altLang="ja-JP" sz="1400" dirty="0">
              <a:solidFill>
                <a:schemeClr val="tx1"/>
              </a:solidFill>
              <a:latin typeface="HGPｺﾞｼｯｸM" panose="020B0600000000000000" pitchFamily="50" charset="-128"/>
              <a:ea typeface="HGPｺﾞｼｯｸM" panose="020B0600000000000000" pitchFamily="50" charset="-128"/>
            </a:endParaRPr>
          </a:p>
        </p:txBody>
      </p:sp>
      <p:sp>
        <p:nvSpPr>
          <p:cNvPr id="19" name="コンテンツ プレースホルダー 12"/>
          <p:cNvSpPr txBox="1">
            <a:spLocks/>
          </p:cNvSpPr>
          <p:nvPr/>
        </p:nvSpPr>
        <p:spPr>
          <a:xfrm>
            <a:off x="174482" y="3548958"/>
            <a:ext cx="265022" cy="1356205"/>
          </a:xfrm>
          <a:prstGeom prst="homePlate">
            <a:avLst>
              <a:gd name="adj" fmla="val 0"/>
            </a:avLst>
          </a:prstGeom>
          <a:effectLst>
            <a:outerShdw blurRad="50800" dist="38100" dir="2700000" algn="tl"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vert="eaVert" lIns="95753" tIns="47877" rIns="95753" bIns="47877" rtlCol="0" anchor="ctr">
            <a:noAutofit/>
          </a:bodyPr>
          <a:lstStyle>
            <a:lvl1pPr marL="359073" indent="-359073" algn="l" defTabSz="957530" rtl="0" eaLnBrk="1" latinLnBrk="0" hangingPunct="1">
              <a:spcBef>
                <a:spcPct val="20000"/>
              </a:spcBef>
              <a:buFont typeface="Arial" pitchFamily="34" charset="0"/>
              <a:buChar char="•"/>
              <a:defRPr kumimoji="1" sz="3400" kern="1200">
                <a:solidFill>
                  <a:schemeClr val="lt1"/>
                </a:solidFill>
                <a:latin typeface="+mn-lt"/>
                <a:ea typeface="+mn-ea"/>
                <a:cs typeface="+mn-cs"/>
              </a:defRPr>
            </a:lvl1pPr>
            <a:lvl2pPr marL="777993" indent="-299229" algn="l" defTabSz="957530" rtl="0" eaLnBrk="1" latinLnBrk="0" hangingPunct="1">
              <a:spcBef>
                <a:spcPct val="20000"/>
              </a:spcBef>
              <a:buFont typeface="Arial" pitchFamily="34" charset="0"/>
              <a:buChar char="–"/>
              <a:defRPr kumimoji="1" sz="2900" kern="1200">
                <a:solidFill>
                  <a:schemeClr val="lt1"/>
                </a:solidFill>
                <a:latin typeface="+mn-lt"/>
                <a:ea typeface="+mn-ea"/>
                <a:cs typeface="+mn-cs"/>
              </a:defRPr>
            </a:lvl2pPr>
            <a:lvl3pPr marL="1196912" indent="-239382" algn="l" defTabSz="957530" rtl="0" eaLnBrk="1" latinLnBrk="0" hangingPunct="1">
              <a:spcBef>
                <a:spcPct val="20000"/>
              </a:spcBef>
              <a:buFont typeface="Arial" pitchFamily="34" charset="0"/>
              <a:buChar char="•"/>
              <a:defRPr kumimoji="1" sz="2500" kern="1200">
                <a:solidFill>
                  <a:schemeClr val="lt1"/>
                </a:solidFill>
                <a:latin typeface="+mn-lt"/>
                <a:ea typeface="+mn-ea"/>
                <a:cs typeface="+mn-cs"/>
              </a:defRPr>
            </a:lvl3pPr>
            <a:lvl4pPr marL="1675678" indent="-239382" algn="l" defTabSz="957530" rtl="0" eaLnBrk="1" latinLnBrk="0" hangingPunct="1">
              <a:spcBef>
                <a:spcPct val="20000"/>
              </a:spcBef>
              <a:buFont typeface="Arial" pitchFamily="34" charset="0"/>
              <a:buChar char="–"/>
              <a:defRPr kumimoji="1" sz="2100" kern="1200">
                <a:solidFill>
                  <a:schemeClr val="lt1"/>
                </a:solidFill>
                <a:latin typeface="+mn-lt"/>
                <a:ea typeface="+mn-ea"/>
                <a:cs typeface="+mn-cs"/>
              </a:defRPr>
            </a:lvl4pPr>
            <a:lvl5pPr marL="2154442" indent="-239382" algn="l" defTabSz="957530" rtl="0" eaLnBrk="1" latinLnBrk="0" hangingPunct="1">
              <a:spcBef>
                <a:spcPct val="20000"/>
              </a:spcBef>
              <a:buFont typeface="Arial" pitchFamily="34" charset="0"/>
              <a:buChar char="»"/>
              <a:defRPr kumimoji="1" sz="2100" kern="1200">
                <a:solidFill>
                  <a:schemeClr val="lt1"/>
                </a:solidFill>
                <a:latin typeface="+mn-lt"/>
                <a:ea typeface="+mn-ea"/>
                <a:cs typeface="+mn-cs"/>
              </a:defRPr>
            </a:lvl5pPr>
            <a:lvl6pPr marL="2633207" indent="-239382" algn="l" defTabSz="957530" rtl="0" eaLnBrk="1" latinLnBrk="0" hangingPunct="1">
              <a:spcBef>
                <a:spcPct val="20000"/>
              </a:spcBef>
              <a:buFont typeface="Arial" pitchFamily="34" charset="0"/>
              <a:buChar char="•"/>
              <a:defRPr kumimoji="1" sz="2100" kern="1200">
                <a:solidFill>
                  <a:schemeClr val="lt1"/>
                </a:solidFill>
                <a:latin typeface="+mn-lt"/>
                <a:ea typeface="+mn-ea"/>
                <a:cs typeface="+mn-cs"/>
              </a:defRPr>
            </a:lvl6pPr>
            <a:lvl7pPr marL="3111972" indent="-239382" algn="l" defTabSz="957530" rtl="0" eaLnBrk="1" latinLnBrk="0" hangingPunct="1">
              <a:spcBef>
                <a:spcPct val="20000"/>
              </a:spcBef>
              <a:buFont typeface="Arial" pitchFamily="34" charset="0"/>
              <a:buChar char="•"/>
              <a:defRPr kumimoji="1" sz="2100" kern="1200">
                <a:solidFill>
                  <a:schemeClr val="lt1"/>
                </a:solidFill>
                <a:latin typeface="+mn-lt"/>
                <a:ea typeface="+mn-ea"/>
                <a:cs typeface="+mn-cs"/>
              </a:defRPr>
            </a:lvl7pPr>
            <a:lvl8pPr marL="3590736" indent="-239382" algn="l" defTabSz="957530" rtl="0" eaLnBrk="1" latinLnBrk="0" hangingPunct="1">
              <a:spcBef>
                <a:spcPct val="20000"/>
              </a:spcBef>
              <a:buFont typeface="Arial" pitchFamily="34" charset="0"/>
              <a:buChar char="•"/>
              <a:defRPr kumimoji="1" sz="2100" kern="1200">
                <a:solidFill>
                  <a:schemeClr val="lt1"/>
                </a:solidFill>
                <a:latin typeface="+mn-lt"/>
                <a:ea typeface="+mn-ea"/>
                <a:cs typeface="+mn-cs"/>
              </a:defRPr>
            </a:lvl8pPr>
            <a:lvl9pPr marL="4069502" indent="-239382" algn="l" defTabSz="957530" rtl="0" eaLnBrk="1" latinLnBrk="0" hangingPunct="1">
              <a:spcBef>
                <a:spcPct val="20000"/>
              </a:spcBef>
              <a:buFont typeface="Arial" pitchFamily="34" charset="0"/>
              <a:buChar char="•"/>
              <a:defRPr kumimoji="1" sz="2100" kern="1200">
                <a:solidFill>
                  <a:schemeClr val="lt1"/>
                </a:solidFill>
                <a:latin typeface="+mn-lt"/>
                <a:ea typeface="+mn-ea"/>
                <a:cs typeface="+mn-cs"/>
              </a:defRPr>
            </a:lvl9pPr>
          </a:lstStyle>
          <a:p>
            <a:pPr marL="0" indent="0" algn="ctr">
              <a:buNone/>
            </a:pPr>
            <a:r>
              <a:rPr lang="ja-JP" altLang="en-US" sz="1400" dirty="0">
                <a:solidFill>
                  <a:schemeClr val="tx1"/>
                </a:solidFill>
                <a:latin typeface="HGPｺﾞｼｯｸM" panose="020B0600000000000000" pitchFamily="50" charset="-128"/>
                <a:ea typeface="HGPｺﾞｼｯｸM" panose="020B0600000000000000" pitchFamily="50" charset="-128"/>
              </a:rPr>
              <a:t>医療機関支援</a:t>
            </a:r>
            <a:endParaRPr lang="en-US" altLang="ja-JP" sz="1400" dirty="0">
              <a:solidFill>
                <a:schemeClr val="tx1"/>
              </a:solidFill>
              <a:latin typeface="HGPｺﾞｼｯｸM" panose="020B0600000000000000" pitchFamily="50" charset="-128"/>
              <a:ea typeface="HGPｺﾞｼｯｸM" panose="020B0600000000000000" pitchFamily="50" charset="-128"/>
            </a:endParaRPr>
          </a:p>
        </p:txBody>
      </p:sp>
      <p:sp>
        <p:nvSpPr>
          <p:cNvPr id="20" name="コンテンツ プレースホルダー 12"/>
          <p:cNvSpPr txBox="1">
            <a:spLocks/>
          </p:cNvSpPr>
          <p:nvPr/>
        </p:nvSpPr>
        <p:spPr>
          <a:xfrm>
            <a:off x="174483" y="4966028"/>
            <a:ext cx="265021" cy="1210420"/>
          </a:xfrm>
          <a:prstGeom prst="homePlate">
            <a:avLst>
              <a:gd name="adj" fmla="val 0"/>
            </a:avLst>
          </a:prstGeom>
          <a:effectLst>
            <a:outerShdw blurRad="50800" dist="38100" dir="2700000" algn="tl"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vert="eaVert" lIns="95753" tIns="47877" rIns="95753" bIns="47877" rtlCol="0" anchor="ctr">
            <a:noAutofit/>
          </a:bodyPr>
          <a:lstStyle>
            <a:lvl1pPr marL="359073" indent="-359073" algn="l" defTabSz="957530" rtl="0" eaLnBrk="1" latinLnBrk="0" hangingPunct="1">
              <a:spcBef>
                <a:spcPct val="20000"/>
              </a:spcBef>
              <a:buFont typeface="Arial" pitchFamily="34" charset="0"/>
              <a:buChar char="•"/>
              <a:defRPr kumimoji="1" sz="3400" kern="1200">
                <a:solidFill>
                  <a:schemeClr val="lt1"/>
                </a:solidFill>
                <a:latin typeface="+mn-lt"/>
                <a:ea typeface="+mn-ea"/>
                <a:cs typeface="+mn-cs"/>
              </a:defRPr>
            </a:lvl1pPr>
            <a:lvl2pPr marL="777993" indent="-299229" algn="l" defTabSz="957530" rtl="0" eaLnBrk="1" latinLnBrk="0" hangingPunct="1">
              <a:spcBef>
                <a:spcPct val="20000"/>
              </a:spcBef>
              <a:buFont typeface="Arial" pitchFamily="34" charset="0"/>
              <a:buChar char="–"/>
              <a:defRPr kumimoji="1" sz="2900" kern="1200">
                <a:solidFill>
                  <a:schemeClr val="lt1"/>
                </a:solidFill>
                <a:latin typeface="+mn-lt"/>
                <a:ea typeface="+mn-ea"/>
                <a:cs typeface="+mn-cs"/>
              </a:defRPr>
            </a:lvl2pPr>
            <a:lvl3pPr marL="1196912" indent="-239382" algn="l" defTabSz="957530" rtl="0" eaLnBrk="1" latinLnBrk="0" hangingPunct="1">
              <a:spcBef>
                <a:spcPct val="20000"/>
              </a:spcBef>
              <a:buFont typeface="Arial" pitchFamily="34" charset="0"/>
              <a:buChar char="•"/>
              <a:defRPr kumimoji="1" sz="2500" kern="1200">
                <a:solidFill>
                  <a:schemeClr val="lt1"/>
                </a:solidFill>
                <a:latin typeface="+mn-lt"/>
                <a:ea typeface="+mn-ea"/>
                <a:cs typeface="+mn-cs"/>
              </a:defRPr>
            </a:lvl3pPr>
            <a:lvl4pPr marL="1675678" indent="-239382" algn="l" defTabSz="957530" rtl="0" eaLnBrk="1" latinLnBrk="0" hangingPunct="1">
              <a:spcBef>
                <a:spcPct val="20000"/>
              </a:spcBef>
              <a:buFont typeface="Arial" pitchFamily="34" charset="0"/>
              <a:buChar char="–"/>
              <a:defRPr kumimoji="1" sz="2100" kern="1200">
                <a:solidFill>
                  <a:schemeClr val="lt1"/>
                </a:solidFill>
                <a:latin typeface="+mn-lt"/>
                <a:ea typeface="+mn-ea"/>
                <a:cs typeface="+mn-cs"/>
              </a:defRPr>
            </a:lvl4pPr>
            <a:lvl5pPr marL="2154442" indent="-239382" algn="l" defTabSz="957530" rtl="0" eaLnBrk="1" latinLnBrk="0" hangingPunct="1">
              <a:spcBef>
                <a:spcPct val="20000"/>
              </a:spcBef>
              <a:buFont typeface="Arial" pitchFamily="34" charset="0"/>
              <a:buChar char="»"/>
              <a:defRPr kumimoji="1" sz="2100" kern="1200">
                <a:solidFill>
                  <a:schemeClr val="lt1"/>
                </a:solidFill>
                <a:latin typeface="+mn-lt"/>
                <a:ea typeface="+mn-ea"/>
                <a:cs typeface="+mn-cs"/>
              </a:defRPr>
            </a:lvl5pPr>
            <a:lvl6pPr marL="2633207" indent="-239382" algn="l" defTabSz="957530" rtl="0" eaLnBrk="1" latinLnBrk="0" hangingPunct="1">
              <a:spcBef>
                <a:spcPct val="20000"/>
              </a:spcBef>
              <a:buFont typeface="Arial" pitchFamily="34" charset="0"/>
              <a:buChar char="•"/>
              <a:defRPr kumimoji="1" sz="2100" kern="1200">
                <a:solidFill>
                  <a:schemeClr val="lt1"/>
                </a:solidFill>
                <a:latin typeface="+mn-lt"/>
                <a:ea typeface="+mn-ea"/>
                <a:cs typeface="+mn-cs"/>
              </a:defRPr>
            </a:lvl6pPr>
            <a:lvl7pPr marL="3111972" indent="-239382" algn="l" defTabSz="957530" rtl="0" eaLnBrk="1" latinLnBrk="0" hangingPunct="1">
              <a:spcBef>
                <a:spcPct val="20000"/>
              </a:spcBef>
              <a:buFont typeface="Arial" pitchFamily="34" charset="0"/>
              <a:buChar char="•"/>
              <a:defRPr kumimoji="1" sz="2100" kern="1200">
                <a:solidFill>
                  <a:schemeClr val="lt1"/>
                </a:solidFill>
                <a:latin typeface="+mn-lt"/>
                <a:ea typeface="+mn-ea"/>
                <a:cs typeface="+mn-cs"/>
              </a:defRPr>
            </a:lvl7pPr>
            <a:lvl8pPr marL="3590736" indent="-239382" algn="l" defTabSz="957530" rtl="0" eaLnBrk="1" latinLnBrk="0" hangingPunct="1">
              <a:spcBef>
                <a:spcPct val="20000"/>
              </a:spcBef>
              <a:buFont typeface="Arial" pitchFamily="34" charset="0"/>
              <a:buChar char="•"/>
              <a:defRPr kumimoji="1" sz="2100" kern="1200">
                <a:solidFill>
                  <a:schemeClr val="lt1"/>
                </a:solidFill>
                <a:latin typeface="+mn-lt"/>
                <a:ea typeface="+mn-ea"/>
                <a:cs typeface="+mn-cs"/>
              </a:defRPr>
            </a:lvl8pPr>
            <a:lvl9pPr marL="4069502" indent="-239382" algn="l" defTabSz="957530" rtl="0" eaLnBrk="1" latinLnBrk="0" hangingPunct="1">
              <a:spcBef>
                <a:spcPct val="20000"/>
              </a:spcBef>
              <a:buFont typeface="Arial" pitchFamily="34" charset="0"/>
              <a:buChar char="•"/>
              <a:defRPr kumimoji="1" sz="2100" kern="1200">
                <a:solidFill>
                  <a:schemeClr val="lt1"/>
                </a:solidFill>
                <a:latin typeface="+mn-lt"/>
                <a:ea typeface="+mn-ea"/>
                <a:cs typeface="+mn-cs"/>
              </a:defRPr>
            </a:lvl9pPr>
          </a:lstStyle>
          <a:p>
            <a:pPr marL="0" indent="0" algn="ctr">
              <a:buNone/>
            </a:pPr>
            <a:r>
              <a:rPr lang="ja-JP" altLang="en-US" sz="1400" dirty="0">
                <a:solidFill>
                  <a:schemeClr val="tx1"/>
                </a:solidFill>
                <a:latin typeface="HGPｺﾞｼｯｸM" panose="020B0600000000000000" pitchFamily="50" charset="-128"/>
                <a:ea typeface="HGPｺﾞｼｯｸM" panose="020B0600000000000000" pitchFamily="50" charset="-128"/>
              </a:rPr>
              <a:t>情報発信</a:t>
            </a:r>
            <a:endParaRPr lang="en-US" altLang="ja-JP" sz="1400" dirty="0">
              <a:solidFill>
                <a:schemeClr val="tx1"/>
              </a:solidFill>
              <a:latin typeface="HGPｺﾞｼｯｸM" panose="020B0600000000000000" pitchFamily="50" charset="-128"/>
              <a:ea typeface="HGPｺﾞｼｯｸM" panose="020B0600000000000000" pitchFamily="50" charset="-128"/>
            </a:endParaRPr>
          </a:p>
        </p:txBody>
      </p:sp>
      <p:sp>
        <p:nvSpPr>
          <p:cNvPr id="23" name="ホームベース 22"/>
          <p:cNvSpPr/>
          <p:nvPr/>
        </p:nvSpPr>
        <p:spPr>
          <a:xfrm>
            <a:off x="1332797" y="3625253"/>
            <a:ext cx="7577419" cy="594392"/>
          </a:xfrm>
          <a:prstGeom prst="homePlate">
            <a:avLst>
              <a:gd name="adj" fmla="val 15626"/>
            </a:avLst>
          </a:prstGeom>
        </p:spPr>
        <p:style>
          <a:lnRef idx="1">
            <a:schemeClr val="accent3"/>
          </a:lnRef>
          <a:fillRef idx="2">
            <a:schemeClr val="accent3"/>
          </a:fillRef>
          <a:effectRef idx="1">
            <a:schemeClr val="accent3"/>
          </a:effectRef>
          <a:fontRef idx="minor">
            <a:schemeClr val="dk1"/>
          </a:fontRef>
        </p:style>
        <p:txBody>
          <a:bodyPr rtlCol="0" anchor="ctr"/>
          <a:lstStyle>
            <a:defPPr>
              <a:defRPr lang="ja-JP"/>
            </a:defPPr>
            <a:lvl1pPr marL="0" algn="l" defTabSz="957530" rtl="0" eaLnBrk="1" latinLnBrk="0" hangingPunct="1">
              <a:defRPr kumimoji="1" sz="1900" kern="1200">
                <a:solidFill>
                  <a:schemeClr val="lt1"/>
                </a:solidFill>
                <a:latin typeface="+mn-lt"/>
                <a:ea typeface="+mn-ea"/>
                <a:cs typeface="+mn-cs"/>
              </a:defRPr>
            </a:lvl1pPr>
            <a:lvl2pPr marL="478765" algn="l" defTabSz="957530" rtl="0" eaLnBrk="1" latinLnBrk="0" hangingPunct="1">
              <a:defRPr kumimoji="1" sz="1900" kern="1200">
                <a:solidFill>
                  <a:schemeClr val="lt1"/>
                </a:solidFill>
                <a:latin typeface="+mn-lt"/>
                <a:ea typeface="+mn-ea"/>
                <a:cs typeface="+mn-cs"/>
              </a:defRPr>
            </a:lvl2pPr>
            <a:lvl3pPr marL="957530" algn="l" defTabSz="957530" rtl="0" eaLnBrk="1" latinLnBrk="0" hangingPunct="1">
              <a:defRPr kumimoji="1" sz="1900" kern="1200">
                <a:solidFill>
                  <a:schemeClr val="lt1"/>
                </a:solidFill>
                <a:latin typeface="+mn-lt"/>
                <a:ea typeface="+mn-ea"/>
                <a:cs typeface="+mn-cs"/>
              </a:defRPr>
            </a:lvl3pPr>
            <a:lvl4pPr marL="1436295" algn="l" defTabSz="957530" rtl="0" eaLnBrk="1" latinLnBrk="0" hangingPunct="1">
              <a:defRPr kumimoji="1" sz="1900" kern="1200">
                <a:solidFill>
                  <a:schemeClr val="lt1"/>
                </a:solidFill>
                <a:latin typeface="+mn-lt"/>
                <a:ea typeface="+mn-ea"/>
                <a:cs typeface="+mn-cs"/>
              </a:defRPr>
            </a:lvl4pPr>
            <a:lvl5pPr marL="1915060" algn="l" defTabSz="957530" rtl="0" eaLnBrk="1" latinLnBrk="0" hangingPunct="1">
              <a:defRPr kumimoji="1" sz="1900" kern="1200">
                <a:solidFill>
                  <a:schemeClr val="lt1"/>
                </a:solidFill>
                <a:latin typeface="+mn-lt"/>
                <a:ea typeface="+mn-ea"/>
                <a:cs typeface="+mn-cs"/>
              </a:defRPr>
            </a:lvl5pPr>
            <a:lvl6pPr marL="2393824" algn="l" defTabSz="957530" rtl="0" eaLnBrk="1" latinLnBrk="0" hangingPunct="1">
              <a:defRPr kumimoji="1" sz="1900" kern="1200">
                <a:solidFill>
                  <a:schemeClr val="lt1"/>
                </a:solidFill>
                <a:latin typeface="+mn-lt"/>
                <a:ea typeface="+mn-ea"/>
                <a:cs typeface="+mn-cs"/>
              </a:defRPr>
            </a:lvl6pPr>
            <a:lvl7pPr marL="2872590" algn="l" defTabSz="957530" rtl="0" eaLnBrk="1" latinLnBrk="0" hangingPunct="1">
              <a:defRPr kumimoji="1" sz="1900" kern="1200">
                <a:solidFill>
                  <a:schemeClr val="lt1"/>
                </a:solidFill>
                <a:latin typeface="+mn-lt"/>
                <a:ea typeface="+mn-ea"/>
                <a:cs typeface="+mn-cs"/>
              </a:defRPr>
            </a:lvl7pPr>
            <a:lvl8pPr marL="3351354" algn="l" defTabSz="957530" rtl="0" eaLnBrk="1" latinLnBrk="0" hangingPunct="1">
              <a:defRPr kumimoji="1" sz="1900" kern="1200">
                <a:solidFill>
                  <a:schemeClr val="lt1"/>
                </a:solidFill>
                <a:latin typeface="+mn-lt"/>
                <a:ea typeface="+mn-ea"/>
                <a:cs typeface="+mn-cs"/>
              </a:defRPr>
            </a:lvl8pPr>
            <a:lvl9pPr marL="3830119" algn="l" defTabSz="957530" rtl="0" eaLnBrk="1" latinLnBrk="0" hangingPunct="1">
              <a:defRPr kumimoji="1" sz="1900" kern="1200">
                <a:solidFill>
                  <a:schemeClr val="lt1"/>
                </a:solidFill>
                <a:latin typeface="+mn-lt"/>
                <a:ea typeface="+mn-ea"/>
                <a:cs typeface="+mn-cs"/>
              </a:defRPr>
            </a:lvl9pPr>
          </a:lstStyle>
          <a:p>
            <a:pPr algn="ctr"/>
            <a:r>
              <a:rPr kumimoji="1" lang="ja-JP" altLang="en-US" sz="1200" dirty="0">
                <a:solidFill>
                  <a:schemeClr val="tx1"/>
                </a:solidFill>
              </a:rPr>
              <a:t>多言語遠隔医療通訳サービスの</a:t>
            </a:r>
            <a:r>
              <a:rPr lang="en-US" altLang="ja-JP" sz="1200" dirty="0">
                <a:solidFill>
                  <a:schemeClr val="tx1"/>
                </a:solidFill>
              </a:rPr>
              <a:t>24</a:t>
            </a:r>
            <a:r>
              <a:rPr lang="ja-JP" altLang="en-US" sz="1200" dirty="0">
                <a:solidFill>
                  <a:schemeClr val="tx1"/>
                </a:solidFill>
              </a:rPr>
              <a:t>時間</a:t>
            </a:r>
            <a:r>
              <a:rPr kumimoji="1" lang="ja-JP" altLang="en-US" sz="1200" dirty="0">
                <a:solidFill>
                  <a:schemeClr val="tx1"/>
                </a:solidFill>
              </a:rPr>
              <a:t>実施</a:t>
            </a:r>
            <a:endParaRPr kumimoji="1" lang="en-US" altLang="ja-JP" sz="1200" dirty="0">
              <a:solidFill>
                <a:schemeClr val="tx1"/>
              </a:solidFill>
            </a:endParaRPr>
          </a:p>
        </p:txBody>
      </p:sp>
      <p:sp>
        <p:nvSpPr>
          <p:cNvPr id="25" name="ホームベース 24"/>
          <p:cNvSpPr/>
          <p:nvPr/>
        </p:nvSpPr>
        <p:spPr>
          <a:xfrm>
            <a:off x="508781" y="5246076"/>
            <a:ext cx="8483447" cy="414045"/>
          </a:xfrm>
          <a:prstGeom prst="homePlate">
            <a:avLst>
              <a:gd name="adj" fmla="val 15626"/>
            </a:avLst>
          </a:prstGeom>
        </p:spPr>
        <p:style>
          <a:lnRef idx="1">
            <a:schemeClr val="accent4"/>
          </a:lnRef>
          <a:fillRef idx="2">
            <a:schemeClr val="accent4"/>
          </a:fillRef>
          <a:effectRef idx="1">
            <a:schemeClr val="accent4"/>
          </a:effectRef>
          <a:fontRef idx="minor">
            <a:schemeClr val="dk1"/>
          </a:fontRef>
        </p:style>
        <p:txBody>
          <a:bodyPr rtlCol="0" anchor="ctr"/>
          <a:lstStyle>
            <a:defPPr>
              <a:defRPr lang="ja-JP"/>
            </a:defPPr>
            <a:lvl1pPr marL="0" algn="l" defTabSz="957530" rtl="0" eaLnBrk="1" latinLnBrk="0" hangingPunct="1">
              <a:defRPr kumimoji="1" sz="1900" kern="1200">
                <a:solidFill>
                  <a:schemeClr val="lt1"/>
                </a:solidFill>
                <a:latin typeface="+mn-lt"/>
                <a:ea typeface="+mn-ea"/>
                <a:cs typeface="+mn-cs"/>
              </a:defRPr>
            </a:lvl1pPr>
            <a:lvl2pPr marL="478765" algn="l" defTabSz="957530" rtl="0" eaLnBrk="1" latinLnBrk="0" hangingPunct="1">
              <a:defRPr kumimoji="1" sz="1900" kern="1200">
                <a:solidFill>
                  <a:schemeClr val="lt1"/>
                </a:solidFill>
                <a:latin typeface="+mn-lt"/>
                <a:ea typeface="+mn-ea"/>
                <a:cs typeface="+mn-cs"/>
              </a:defRPr>
            </a:lvl2pPr>
            <a:lvl3pPr marL="957530" algn="l" defTabSz="957530" rtl="0" eaLnBrk="1" latinLnBrk="0" hangingPunct="1">
              <a:defRPr kumimoji="1" sz="1900" kern="1200">
                <a:solidFill>
                  <a:schemeClr val="lt1"/>
                </a:solidFill>
                <a:latin typeface="+mn-lt"/>
                <a:ea typeface="+mn-ea"/>
                <a:cs typeface="+mn-cs"/>
              </a:defRPr>
            </a:lvl3pPr>
            <a:lvl4pPr marL="1436295" algn="l" defTabSz="957530" rtl="0" eaLnBrk="1" latinLnBrk="0" hangingPunct="1">
              <a:defRPr kumimoji="1" sz="1900" kern="1200">
                <a:solidFill>
                  <a:schemeClr val="lt1"/>
                </a:solidFill>
                <a:latin typeface="+mn-lt"/>
                <a:ea typeface="+mn-ea"/>
                <a:cs typeface="+mn-cs"/>
              </a:defRPr>
            </a:lvl4pPr>
            <a:lvl5pPr marL="1915060" algn="l" defTabSz="957530" rtl="0" eaLnBrk="1" latinLnBrk="0" hangingPunct="1">
              <a:defRPr kumimoji="1" sz="1900" kern="1200">
                <a:solidFill>
                  <a:schemeClr val="lt1"/>
                </a:solidFill>
                <a:latin typeface="+mn-lt"/>
                <a:ea typeface="+mn-ea"/>
                <a:cs typeface="+mn-cs"/>
              </a:defRPr>
            </a:lvl5pPr>
            <a:lvl6pPr marL="2393824" algn="l" defTabSz="957530" rtl="0" eaLnBrk="1" latinLnBrk="0" hangingPunct="1">
              <a:defRPr kumimoji="1" sz="1900" kern="1200">
                <a:solidFill>
                  <a:schemeClr val="lt1"/>
                </a:solidFill>
                <a:latin typeface="+mn-lt"/>
                <a:ea typeface="+mn-ea"/>
                <a:cs typeface="+mn-cs"/>
              </a:defRPr>
            </a:lvl6pPr>
            <a:lvl7pPr marL="2872590" algn="l" defTabSz="957530" rtl="0" eaLnBrk="1" latinLnBrk="0" hangingPunct="1">
              <a:defRPr kumimoji="1" sz="1900" kern="1200">
                <a:solidFill>
                  <a:schemeClr val="lt1"/>
                </a:solidFill>
                <a:latin typeface="+mn-lt"/>
                <a:ea typeface="+mn-ea"/>
                <a:cs typeface="+mn-cs"/>
              </a:defRPr>
            </a:lvl7pPr>
            <a:lvl8pPr marL="3351354" algn="l" defTabSz="957530" rtl="0" eaLnBrk="1" latinLnBrk="0" hangingPunct="1">
              <a:defRPr kumimoji="1" sz="1900" kern="1200">
                <a:solidFill>
                  <a:schemeClr val="lt1"/>
                </a:solidFill>
                <a:latin typeface="+mn-lt"/>
                <a:ea typeface="+mn-ea"/>
                <a:cs typeface="+mn-cs"/>
              </a:defRPr>
            </a:lvl8pPr>
            <a:lvl9pPr marL="3830119" algn="l" defTabSz="957530" rtl="0" eaLnBrk="1" latinLnBrk="0" hangingPunct="1">
              <a:defRPr kumimoji="1" sz="1900" kern="1200">
                <a:solidFill>
                  <a:schemeClr val="lt1"/>
                </a:solidFill>
                <a:latin typeface="+mn-lt"/>
                <a:ea typeface="+mn-ea"/>
                <a:cs typeface="+mn-cs"/>
              </a:defRPr>
            </a:lvl9pPr>
          </a:lstStyle>
          <a:p>
            <a:pPr algn="ctr"/>
            <a:r>
              <a:rPr kumimoji="1" lang="ja-JP" altLang="en-US" sz="1200" dirty="0">
                <a:solidFill>
                  <a:schemeClr val="tx1"/>
                </a:solidFill>
              </a:rPr>
              <a:t>外国人に向けた医療情報ガイドの内容充実・周知</a:t>
            </a:r>
            <a:endParaRPr kumimoji="1" lang="en-US" altLang="ja-JP" sz="1200" dirty="0">
              <a:solidFill>
                <a:schemeClr val="tx1"/>
              </a:solidFill>
            </a:endParaRPr>
          </a:p>
        </p:txBody>
      </p:sp>
      <p:sp>
        <p:nvSpPr>
          <p:cNvPr id="27" name="ホームベース 26"/>
          <p:cNvSpPr/>
          <p:nvPr/>
        </p:nvSpPr>
        <p:spPr>
          <a:xfrm>
            <a:off x="752888" y="2440237"/>
            <a:ext cx="1071519" cy="504055"/>
          </a:xfrm>
          <a:prstGeom prst="homePlate">
            <a:avLst>
              <a:gd name="adj" fmla="val 15626"/>
            </a:avLst>
          </a:prstGeom>
        </p:spPr>
        <p:style>
          <a:lnRef idx="1">
            <a:schemeClr val="accent5"/>
          </a:lnRef>
          <a:fillRef idx="2">
            <a:schemeClr val="accent5"/>
          </a:fillRef>
          <a:effectRef idx="1">
            <a:schemeClr val="accent5"/>
          </a:effectRef>
          <a:fontRef idx="minor">
            <a:schemeClr val="dk1"/>
          </a:fontRef>
        </p:style>
        <p:txBody>
          <a:bodyPr rtlCol="0" anchor="ctr"/>
          <a:lstStyle>
            <a:defPPr>
              <a:defRPr lang="ja-JP"/>
            </a:defPPr>
            <a:lvl1pPr marL="0" algn="l" defTabSz="957530" rtl="0" eaLnBrk="1" latinLnBrk="0" hangingPunct="1">
              <a:defRPr kumimoji="1" sz="1900" kern="1200">
                <a:solidFill>
                  <a:schemeClr val="lt1"/>
                </a:solidFill>
                <a:latin typeface="+mn-lt"/>
                <a:ea typeface="+mn-ea"/>
                <a:cs typeface="+mn-cs"/>
              </a:defRPr>
            </a:lvl1pPr>
            <a:lvl2pPr marL="478765" algn="l" defTabSz="957530" rtl="0" eaLnBrk="1" latinLnBrk="0" hangingPunct="1">
              <a:defRPr kumimoji="1" sz="1900" kern="1200">
                <a:solidFill>
                  <a:schemeClr val="lt1"/>
                </a:solidFill>
                <a:latin typeface="+mn-lt"/>
                <a:ea typeface="+mn-ea"/>
                <a:cs typeface="+mn-cs"/>
              </a:defRPr>
            </a:lvl2pPr>
            <a:lvl3pPr marL="957530" algn="l" defTabSz="957530" rtl="0" eaLnBrk="1" latinLnBrk="0" hangingPunct="1">
              <a:defRPr kumimoji="1" sz="1900" kern="1200">
                <a:solidFill>
                  <a:schemeClr val="lt1"/>
                </a:solidFill>
                <a:latin typeface="+mn-lt"/>
                <a:ea typeface="+mn-ea"/>
                <a:cs typeface="+mn-cs"/>
              </a:defRPr>
            </a:lvl3pPr>
            <a:lvl4pPr marL="1436295" algn="l" defTabSz="957530" rtl="0" eaLnBrk="1" latinLnBrk="0" hangingPunct="1">
              <a:defRPr kumimoji="1" sz="1900" kern="1200">
                <a:solidFill>
                  <a:schemeClr val="lt1"/>
                </a:solidFill>
                <a:latin typeface="+mn-lt"/>
                <a:ea typeface="+mn-ea"/>
                <a:cs typeface="+mn-cs"/>
              </a:defRPr>
            </a:lvl4pPr>
            <a:lvl5pPr marL="1915060" algn="l" defTabSz="957530" rtl="0" eaLnBrk="1" latinLnBrk="0" hangingPunct="1">
              <a:defRPr kumimoji="1" sz="1900" kern="1200">
                <a:solidFill>
                  <a:schemeClr val="lt1"/>
                </a:solidFill>
                <a:latin typeface="+mn-lt"/>
                <a:ea typeface="+mn-ea"/>
                <a:cs typeface="+mn-cs"/>
              </a:defRPr>
            </a:lvl5pPr>
            <a:lvl6pPr marL="2393824" algn="l" defTabSz="957530" rtl="0" eaLnBrk="1" latinLnBrk="0" hangingPunct="1">
              <a:defRPr kumimoji="1" sz="1900" kern="1200">
                <a:solidFill>
                  <a:schemeClr val="lt1"/>
                </a:solidFill>
                <a:latin typeface="+mn-lt"/>
                <a:ea typeface="+mn-ea"/>
                <a:cs typeface="+mn-cs"/>
              </a:defRPr>
            </a:lvl6pPr>
            <a:lvl7pPr marL="2872590" algn="l" defTabSz="957530" rtl="0" eaLnBrk="1" latinLnBrk="0" hangingPunct="1">
              <a:defRPr kumimoji="1" sz="1900" kern="1200">
                <a:solidFill>
                  <a:schemeClr val="lt1"/>
                </a:solidFill>
                <a:latin typeface="+mn-lt"/>
                <a:ea typeface="+mn-ea"/>
                <a:cs typeface="+mn-cs"/>
              </a:defRPr>
            </a:lvl7pPr>
            <a:lvl8pPr marL="3351354" algn="l" defTabSz="957530" rtl="0" eaLnBrk="1" latinLnBrk="0" hangingPunct="1">
              <a:defRPr kumimoji="1" sz="1900" kern="1200">
                <a:solidFill>
                  <a:schemeClr val="lt1"/>
                </a:solidFill>
                <a:latin typeface="+mn-lt"/>
                <a:ea typeface="+mn-ea"/>
                <a:cs typeface="+mn-cs"/>
              </a:defRPr>
            </a:lvl8pPr>
            <a:lvl9pPr marL="3830119" algn="l" defTabSz="957530" rtl="0" eaLnBrk="1" latinLnBrk="0" hangingPunct="1">
              <a:defRPr kumimoji="1" sz="1900" kern="1200">
                <a:solidFill>
                  <a:schemeClr val="lt1"/>
                </a:solidFill>
                <a:latin typeface="+mn-lt"/>
                <a:ea typeface="+mn-ea"/>
                <a:cs typeface="+mn-cs"/>
              </a:defRPr>
            </a:lvl9pPr>
          </a:lstStyle>
          <a:p>
            <a:pPr algn="ctr"/>
            <a:r>
              <a:rPr kumimoji="1" lang="ja-JP" altLang="en-US" sz="1200" dirty="0">
                <a:solidFill>
                  <a:schemeClr val="tx1"/>
                </a:solidFill>
              </a:rPr>
              <a:t>第</a:t>
            </a:r>
            <a:r>
              <a:rPr lang="ja-JP" altLang="en-US" sz="1200" dirty="0">
                <a:solidFill>
                  <a:schemeClr val="tx1"/>
                </a:solidFill>
              </a:rPr>
              <a:t>１</a:t>
            </a:r>
            <a:r>
              <a:rPr kumimoji="1" lang="ja-JP" altLang="en-US" sz="1200" dirty="0">
                <a:solidFill>
                  <a:schemeClr val="tx1"/>
                </a:solidFill>
              </a:rPr>
              <a:t>回</a:t>
            </a:r>
            <a:endParaRPr kumimoji="1" lang="en-US" altLang="ja-JP" sz="1200" dirty="0">
              <a:solidFill>
                <a:schemeClr val="tx1"/>
              </a:solidFill>
            </a:endParaRPr>
          </a:p>
          <a:p>
            <a:pPr algn="ctr"/>
            <a:r>
              <a:rPr kumimoji="1" lang="ja-JP" altLang="en-US" sz="1200" dirty="0">
                <a:solidFill>
                  <a:schemeClr val="tx1"/>
                </a:solidFill>
              </a:rPr>
              <a:t>外国人医療対策会議</a:t>
            </a:r>
            <a:endParaRPr kumimoji="1" lang="en-US" altLang="ja-JP" sz="1200" dirty="0">
              <a:solidFill>
                <a:schemeClr val="tx1"/>
              </a:solidFill>
            </a:endParaRPr>
          </a:p>
        </p:txBody>
      </p:sp>
      <p:sp>
        <p:nvSpPr>
          <p:cNvPr id="31" name="ホームベース 30"/>
          <p:cNvSpPr/>
          <p:nvPr/>
        </p:nvSpPr>
        <p:spPr>
          <a:xfrm>
            <a:off x="1914733" y="3030099"/>
            <a:ext cx="4915271" cy="521095"/>
          </a:xfrm>
          <a:prstGeom prst="homePlate">
            <a:avLst>
              <a:gd name="adj" fmla="val 15626"/>
            </a:avLst>
          </a:prstGeom>
        </p:spPr>
        <p:style>
          <a:lnRef idx="1">
            <a:schemeClr val="accent5"/>
          </a:lnRef>
          <a:fillRef idx="2">
            <a:schemeClr val="accent5"/>
          </a:fillRef>
          <a:effectRef idx="1">
            <a:schemeClr val="accent5"/>
          </a:effectRef>
          <a:fontRef idx="minor">
            <a:schemeClr val="dk1"/>
          </a:fontRef>
        </p:style>
        <p:txBody>
          <a:bodyPr rtlCol="0" anchor="ctr"/>
          <a:lstStyle>
            <a:defPPr>
              <a:defRPr lang="ja-JP"/>
            </a:defPPr>
            <a:lvl1pPr marL="0" algn="l" defTabSz="957530" rtl="0" eaLnBrk="1" latinLnBrk="0" hangingPunct="1">
              <a:defRPr kumimoji="1" sz="1900" kern="1200">
                <a:solidFill>
                  <a:schemeClr val="lt1"/>
                </a:solidFill>
                <a:latin typeface="+mn-lt"/>
                <a:ea typeface="+mn-ea"/>
                <a:cs typeface="+mn-cs"/>
              </a:defRPr>
            </a:lvl1pPr>
            <a:lvl2pPr marL="478765" algn="l" defTabSz="957530" rtl="0" eaLnBrk="1" latinLnBrk="0" hangingPunct="1">
              <a:defRPr kumimoji="1" sz="1900" kern="1200">
                <a:solidFill>
                  <a:schemeClr val="lt1"/>
                </a:solidFill>
                <a:latin typeface="+mn-lt"/>
                <a:ea typeface="+mn-ea"/>
                <a:cs typeface="+mn-cs"/>
              </a:defRPr>
            </a:lvl2pPr>
            <a:lvl3pPr marL="957530" algn="l" defTabSz="957530" rtl="0" eaLnBrk="1" latinLnBrk="0" hangingPunct="1">
              <a:defRPr kumimoji="1" sz="1900" kern="1200">
                <a:solidFill>
                  <a:schemeClr val="lt1"/>
                </a:solidFill>
                <a:latin typeface="+mn-lt"/>
                <a:ea typeface="+mn-ea"/>
                <a:cs typeface="+mn-cs"/>
              </a:defRPr>
            </a:lvl3pPr>
            <a:lvl4pPr marL="1436295" algn="l" defTabSz="957530" rtl="0" eaLnBrk="1" latinLnBrk="0" hangingPunct="1">
              <a:defRPr kumimoji="1" sz="1900" kern="1200">
                <a:solidFill>
                  <a:schemeClr val="lt1"/>
                </a:solidFill>
                <a:latin typeface="+mn-lt"/>
                <a:ea typeface="+mn-ea"/>
                <a:cs typeface="+mn-cs"/>
              </a:defRPr>
            </a:lvl4pPr>
            <a:lvl5pPr marL="1915060" algn="l" defTabSz="957530" rtl="0" eaLnBrk="1" latinLnBrk="0" hangingPunct="1">
              <a:defRPr kumimoji="1" sz="1900" kern="1200">
                <a:solidFill>
                  <a:schemeClr val="lt1"/>
                </a:solidFill>
                <a:latin typeface="+mn-lt"/>
                <a:ea typeface="+mn-ea"/>
                <a:cs typeface="+mn-cs"/>
              </a:defRPr>
            </a:lvl5pPr>
            <a:lvl6pPr marL="2393824" algn="l" defTabSz="957530" rtl="0" eaLnBrk="1" latinLnBrk="0" hangingPunct="1">
              <a:defRPr kumimoji="1" sz="1900" kern="1200">
                <a:solidFill>
                  <a:schemeClr val="lt1"/>
                </a:solidFill>
                <a:latin typeface="+mn-lt"/>
                <a:ea typeface="+mn-ea"/>
                <a:cs typeface="+mn-cs"/>
              </a:defRPr>
            </a:lvl6pPr>
            <a:lvl7pPr marL="2872590" algn="l" defTabSz="957530" rtl="0" eaLnBrk="1" latinLnBrk="0" hangingPunct="1">
              <a:defRPr kumimoji="1" sz="1900" kern="1200">
                <a:solidFill>
                  <a:schemeClr val="lt1"/>
                </a:solidFill>
                <a:latin typeface="+mn-lt"/>
                <a:ea typeface="+mn-ea"/>
                <a:cs typeface="+mn-cs"/>
              </a:defRPr>
            </a:lvl7pPr>
            <a:lvl8pPr marL="3351354" algn="l" defTabSz="957530" rtl="0" eaLnBrk="1" latinLnBrk="0" hangingPunct="1">
              <a:defRPr kumimoji="1" sz="1900" kern="1200">
                <a:solidFill>
                  <a:schemeClr val="lt1"/>
                </a:solidFill>
                <a:latin typeface="+mn-lt"/>
                <a:ea typeface="+mn-ea"/>
                <a:cs typeface="+mn-cs"/>
              </a:defRPr>
            </a:lvl8pPr>
            <a:lvl9pPr marL="3830119" algn="l" defTabSz="957530" rtl="0" eaLnBrk="1" latinLnBrk="0" hangingPunct="1">
              <a:defRPr kumimoji="1" sz="1900" kern="1200">
                <a:solidFill>
                  <a:schemeClr val="lt1"/>
                </a:solidFill>
                <a:latin typeface="+mn-lt"/>
                <a:ea typeface="+mn-ea"/>
                <a:cs typeface="+mn-cs"/>
              </a:defRPr>
            </a:lvl9pPr>
          </a:lstStyle>
          <a:p>
            <a:pPr algn="ctr"/>
            <a:r>
              <a:rPr kumimoji="1" lang="ja-JP" altLang="en-US" sz="1200" dirty="0">
                <a:solidFill>
                  <a:schemeClr val="tx1"/>
                </a:solidFill>
              </a:rPr>
              <a:t>令和元年実態調査について、国調査の実施の有無を見据えつつ</a:t>
            </a:r>
            <a:endParaRPr kumimoji="1" lang="en-US" altLang="ja-JP" sz="1200" dirty="0">
              <a:solidFill>
                <a:schemeClr val="tx1"/>
              </a:solidFill>
            </a:endParaRPr>
          </a:p>
          <a:p>
            <a:pPr algn="ctr"/>
            <a:r>
              <a:rPr kumimoji="1" lang="ja-JP" altLang="en-US" sz="1200" dirty="0">
                <a:solidFill>
                  <a:schemeClr val="tx1"/>
                </a:solidFill>
              </a:rPr>
              <a:t>秋ごろをめどに実施を想定</a:t>
            </a:r>
            <a:endParaRPr kumimoji="1" lang="en-US" altLang="ja-JP" sz="1200" dirty="0">
              <a:solidFill>
                <a:schemeClr val="tx1"/>
              </a:solidFill>
            </a:endParaRPr>
          </a:p>
        </p:txBody>
      </p:sp>
      <p:sp>
        <p:nvSpPr>
          <p:cNvPr id="33" name="ホームベース 32"/>
          <p:cNvSpPr/>
          <p:nvPr/>
        </p:nvSpPr>
        <p:spPr>
          <a:xfrm>
            <a:off x="6012159" y="4315641"/>
            <a:ext cx="2980070" cy="504055"/>
          </a:xfrm>
          <a:prstGeom prst="homePlate">
            <a:avLst>
              <a:gd name="adj" fmla="val 15626"/>
            </a:avLst>
          </a:prstGeom>
        </p:spPr>
        <p:style>
          <a:lnRef idx="1">
            <a:schemeClr val="accent3"/>
          </a:lnRef>
          <a:fillRef idx="2">
            <a:schemeClr val="accent3"/>
          </a:fillRef>
          <a:effectRef idx="1">
            <a:schemeClr val="accent3"/>
          </a:effectRef>
          <a:fontRef idx="minor">
            <a:schemeClr val="dk1"/>
          </a:fontRef>
        </p:style>
        <p:txBody>
          <a:bodyPr rtlCol="0" anchor="ctr"/>
          <a:lstStyle>
            <a:defPPr>
              <a:defRPr lang="ja-JP"/>
            </a:defPPr>
            <a:lvl1pPr marL="0" algn="l" defTabSz="957530" rtl="0" eaLnBrk="1" latinLnBrk="0" hangingPunct="1">
              <a:defRPr kumimoji="1" sz="1900" kern="1200">
                <a:solidFill>
                  <a:schemeClr val="lt1"/>
                </a:solidFill>
                <a:latin typeface="+mn-lt"/>
                <a:ea typeface="+mn-ea"/>
                <a:cs typeface="+mn-cs"/>
              </a:defRPr>
            </a:lvl1pPr>
            <a:lvl2pPr marL="478765" algn="l" defTabSz="957530" rtl="0" eaLnBrk="1" latinLnBrk="0" hangingPunct="1">
              <a:defRPr kumimoji="1" sz="1900" kern="1200">
                <a:solidFill>
                  <a:schemeClr val="lt1"/>
                </a:solidFill>
                <a:latin typeface="+mn-lt"/>
                <a:ea typeface="+mn-ea"/>
                <a:cs typeface="+mn-cs"/>
              </a:defRPr>
            </a:lvl2pPr>
            <a:lvl3pPr marL="957530" algn="l" defTabSz="957530" rtl="0" eaLnBrk="1" latinLnBrk="0" hangingPunct="1">
              <a:defRPr kumimoji="1" sz="1900" kern="1200">
                <a:solidFill>
                  <a:schemeClr val="lt1"/>
                </a:solidFill>
                <a:latin typeface="+mn-lt"/>
                <a:ea typeface="+mn-ea"/>
                <a:cs typeface="+mn-cs"/>
              </a:defRPr>
            </a:lvl3pPr>
            <a:lvl4pPr marL="1436295" algn="l" defTabSz="957530" rtl="0" eaLnBrk="1" latinLnBrk="0" hangingPunct="1">
              <a:defRPr kumimoji="1" sz="1900" kern="1200">
                <a:solidFill>
                  <a:schemeClr val="lt1"/>
                </a:solidFill>
                <a:latin typeface="+mn-lt"/>
                <a:ea typeface="+mn-ea"/>
                <a:cs typeface="+mn-cs"/>
              </a:defRPr>
            </a:lvl4pPr>
            <a:lvl5pPr marL="1915060" algn="l" defTabSz="957530" rtl="0" eaLnBrk="1" latinLnBrk="0" hangingPunct="1">
              <a:defRPr kumimoji="1" sz="1900" kern="1200">
                <a:solidFill>
                  <a:schemeClr val="lt1"/>
                </a:solidFill>
                <a:latin typeface="+mn-lt"/>
                <a:ea typeface="+mn-ea"/>
                <a:cs typeface="+mn-cs"/>
              </a:defRPr>
            </a:lvl5pPr>
            <a:lvl6pPr marL="2393824" algn="l" defTabSz="957530" rtl="0" eaLnBrk="1" latinLnBrk="0" hangingPunct="1">
              <a:defRPr kumimoji="1" sz="1900" kern="1200">
                <a:solidFill>
                  <a:schemeClr val="lt1"/>
                </a:solidFill>
                <a:latin typeface="+mn-lt"/>
                <a:ea typeface="+mn-ea"/>
                <a:cs typeface="+mn-cs"/>
              </a:defRPr>
            </a:lvl6pPr>
            <a:lvl7pPr marL="2872590" algn="l" defTabSz="957530" rtl="0" eaLnBrk="1" latinLnBrk="0" hangingPunct="1">
              <a:defRPr kumimoji="1" sz="1900" kern="1200">
                <a:solidFill>
                  <a:schemeClr val="lt1"/>
                </a:solidFill>
                <a:latin typeface="+mn-lt"/>
                <a:ea typeface="+mn-ea"/>
                <a:cs typeface="+mn-cs"/>
              </a:defRPr>
            </a:lvl7pPr>
            <a:lvl8pPr marL="3351354" algn="l" defTabSz="957530" rtl="0" eaLnBrk="1" latinLnBrk="0" hangingPunct="1">
              <a:defRPr kumimoji="1" sz="1900" kern="1200">
                <a:solidFill>
                  <a:schemeClr val="lt1"/>
                </a:solidFill>
                <a:latin typeface="+mn-lt"/>
                <a:ea typeface="+mn-ea"/>
                <a:cs typeface="+mn-cs"/>
              </a:defRPr>
            </a:lvl8pPr>
            <a:lvl9pPr marL="3830119" algn="l" defTabSz="957530" rtl="0" eaLnBrk="1" latinLnBrk="0" hangingPunct="1">
              <a:defRPr kumimoji="1" sz="1900" kern="1200">
                <a:solidFill>
                  <a:schemeClr val="lt1"/>
                </a:solidFill>
                <a:latin typeface="+mn-lt"/>
                <a:ea typeface="+mn-ea"/>
                <a:cs typeface="+mn-cs"/>
              </a:defRPr>
            </a:lvl9pPr>
          </a:lstStyle>
          <a:p>
            <a:r>
              <a:rPr kumimoji="1" lang="ja-JP" altLang="en-US" sz="1200" dirty="0">
                <a:solidFill>
                  <a:schemeClr val="tx1"/>
                </a:solidFill>
              </a:rPr>
              <a:t>　　</a:t>
            </a:r>
            <a:r>
              <a:rPr kumimoji="1" lang="en-US" altLang="ja-JP" sz="1200" dirty="0">
                <a:solidFill>
                  <a:schemeClr val="tx1"/>
                </a:solidFill>
              </a:rPr>
              <a:t>2019</a:t>
            </a:r>
            <a:r>
              <a:rPr kumimoji="1" lang="ja-JP" altLang="en-US" sz="1200" dirty="0">
                <a:solidFill>
                  <a:schemeClr val="tx1"/>
                </a:solidFill>
              </a:rPr>
              <a:t>年度実績を検証した上で継続</a:t>
            </a:r>
            <a:endParaRPr kumimoji="1" lang="en-US" altLang="ja-JP" sz="1200" dirty="0">
              <a:solidFill>
                <a:schemeClr val="tx1"/>
              </a:solidFill>
            </a:endParaRPr>
          </a:p>
        </p:txBody>
      </p:sp>
      <p:sp>
        <p:nvSpPr>
          <p:cNvPr id="35" name="ホームベース 34"/>
          <p:cNvSpPr/>
          <p:nvPr/>
        </p:nvSpPr>
        <p:spPr>
          <a:xfrm>
            <a:off x="508782" y="5762923"/>
            <a:ext cx="8483448" cy="413524"/>
          </a:xfrm>
          <a:prstGeom prst="homePlate">
            <a:avLst>
              <a:gd name="adj" fmla="val 15626"/>
            </a:avLst>
          </a:prstGeom>
        </p:spPr>
        <p:style>
          <a:lnRef idx="1">
            <a:schemeClr val="accent4"/>
          </a:lnRef>
          <a:fillRef idx="2">
            <a:schemeClr val="accent4"/>
          </a:fillRef>
          <a:effectRef idx="1">
            <a:schemeClr val="accent4"/>
          </a:effectRef>
          <a:fontRef idx="minor">
            <a:schemeClr val="dk1"/>
          </a:fontRef>
        </p:style>
        <p:txBody>
          <a:bodyPr rtlCol="0" anchor="ctr"/>
          <a:lstStyle>
            <a:defPPr>
              <a:defRPr lang="ja-JP"/>
            </a:defPPr>
            <a:lvl1pPr marL="0" algn="l" defTabSz="957530" rtl="0" eaLnBrk="1" latinLnBrk="0" hangingPunct="1">
              <a:defRPr kumimoji="1" sz="1900" kern="1200">
                <a:solidFill>
                  <a:schemeClr val="lt1"/>
                </a:solidFill>
                <a:latin typeface="+mn-lt"/>
                <a:ea typeface="+mn-ea"/>
                <a:cs typeface="+mn-cs"/>
              </a:defRPr>
            </a:lvl1pPr>
            <a:lvl2pPr marL="478765" algn="l" defTabSz="957530" rtl="0" eaLnBrk="1" latinLnBrk="0" hangingPunct="1">
              <a:defRPr kumimoji="1" sz="1900" kern="1200">
                <a:solidFill>
                  <a:schemeClr val="lt1"/>
                </a:solidFill>
                <a:latin typeface="+mn-lt"/>
                <a:ea typeface="+mn-ea"/>
                <a:cs typeface="+mn-cs"/>
              </a:defRPr>
            </a:lvl2pPr>
            <a:lvl3pPr marL="957530" algn="l" defTabSz="957530" rtl="0" eaLnBrk="1" latinLnBrk="0" hangingPunct="1">
              <a:defRPr kumimoji="1" sz="1900" kern="1200">
                <a:solidFill>
                  <a:schemeClr val="lt1"/>
                </a:solidFill>
                <a:latin typeface="+mn-lt"/>
                <a:ea typeface="+mn-ea"/>
                <a:cs typeface="+mn-cs"/>
              </a:defRPr>
            </a:lvl3pPr>
            <a:lvl4pPr marL="1436295" algn="l" defTabSz="957530" rtl="0" eaLnBrk="1" latinLnBrk="0" hangingPunct="1">
              <a:defRPr kumimoji="1" sz="1900" kern="1200">
                <a:solidFill>
                  <a:schemeClr val="lt1"/>
                </a:solidFill>
                <a:latin typeface="+mn-lt"/>
                <a:ea typeface="+mn-ea"/>
                <a:cs typeface="+mn-cs"/>
              </a:defRPr>
            </a:lvl4pPr>
            <a:lvl5pPr marL="1915060" algn="l" defTabSz="957530" rtl="0" eaLnBrk="1" latinLnBrk="0" hangingPunct="1">
              <a:defRPr kumimoji="1" sz="1900" kern="1200">
                <a:solidFill>
                  <a:schemeClr val="lt1"/>
                </a:solidFill>
                <a:latin typeface="+mn-lt"/>
                <a:ea typeface="+mn-ea"/>
                <a:cs typeface="+mn-cs"/>
              </a:defRPr>
            </a:lvl5pPr>
            <a:lvl6pPr marL="2393824" algn="l" defTabSz="957530" rtl="0" eaLnBrk="1" latinLnBrk="0" hangingPunct="1">
              <a:defRPr kumimoji="1" sz="1900" kern="1200">
                <a:solidFill>
                  <a:schemeClr val="lt1"/>
                </a:solidFill>
                <a:latin typeface="+mn-lt"/>
                <a:ea typeface="+mn-ea"/>
                <a:cs typeface="+mn-cs"/>
              </a:defRPr>
            </a:lvl6pPr>
            <a:lvl7pPr marL="2872590" algn="l" defTabSz="957530" rtl="0" eaLnBrk="1" latinLnBrk="0" hangingPunct="1">
              <a:defRPr kumimoji="1" sz="1900" kern="1200">
                <a:solidFill>
                  <a:schemeClr val="lt1"/>
                </a:solidFill>
                <a:latin typeface="+mn-lt"/>
                <a:ea typeface="+mn-ea"/>
                <a:cs typeface="+mn-cs"/>
              </a:defRPr>
            </a:lvl7pPr>
            <a:lvl8pPr marL="3351354" algn="l" defTabSz="957530" rtl="0" eaLnBrk="1" latinLnBrk="0" hangingPunct="1">
              <a:defRPr kumimoji="1" sz="1900" kern="1200">
                <a:solidFill>
                  <a:schemeClr val="lt1"/>
                </a:solidFill>
                <a:latin typeface="+mn-lt"/>
                <a:ea typeface="+mn-ea"/>
                <a:cs typeface="+mn-cs"/>
              </a:defRPr>
            </a:lvl8pPr>
            <a:lvl9pPr marL="3830119" algn="l" defTabSz="957530" rtl="0" eaLnBrk="1" latinLnBrk="0" hangingPunct="1">
              <a:defRPr kumimoji="1" sz="1900" kern="1200">
                <a:solidFill>
                  <a:schemeClr val="lt1"/>
                </a:solidFill>
                <a:latin typeface="+mn-lt"/>
                <a:ea typeface="+mn-ea"/>
                <a:cs typeface="+mn-cs"/>
              </a:defRPr>
            </a:lvl9pPr>
          </a:lstStyle>
          <a:p>
            <a:pPr algn="ctr"/>
            <a:r>
              <a:rPr kumimoji="1" lang="ja-JP" altLang="en-US" sz="1200" dirty="0">
                <a:solidFill>
                  <a:schemeClr val="tx1"/>
                </a:solidFill>
              </a:rPr>
              <a:t>観光局</a:t>
            </a:r>
            <a:r>
              <a:rPr kumimoji="1" lang="en-US" altLang="ja-JP" sz="1200" dirty="0">
                <a:solidFill>
                  <a:schemeClr val="tx1"/>
                </a:solidFill>
              </a:rPr>
              <a:t>SNS</a:t>
            </a:r>
            <a:r>
              <a:rPr kumimoji="1" lang="ja-JP" altLang="en-US" sz="1200" dirty="0" err="1">
                <a:solidFill>
                  <a:schemeClr val="tx1"/>
                </a:solidFill>
              </a:rPr>
              <a:t>、</a:t>
            </a:r>
            <a:r>
              <a:rPr kumimoji="1" lang="ja-JP" altLang="en-US" sz="1200" dirty="0">
                <a:solidFill>
                  <a:schemeClr val="tx1"/>
                </a:solidFill>
              </a:rPr>
              <a:t>企画観光課作成パンフレット等による連携した情報発信を実施</a:t>
            </a:r>
            <a:endParaRPr kumimoji="1" lang="en-US" altLang="ja-JP" sz="1200" dirty="0">
              <a:solidFill>
                <a:schemeClr val="tx1"/>
              </a:solidFill>
            </a:endParaRPr>
          </a:p>
        </p:txBody>
      </p:sp>
      <p:sp>
        <p:nvSpPr>
          <p:cNvPr id="24" name="ホームベース 23"/>
          <p:cNvSpPr/>
          <p:nvPr/>
        </p:nvSpPr>
        <p:spPr>
          <a:xfrm>
            <a:off x="1962480" y="4299548"/>
            <a:ext cx="4222380" cy="504055"/>
          </a:xfrm>
          <a:prstGeom prst="homePlate">
            <a:avLst>
              <a:gd name="adj" fmla="val 15626"/>
            </a:avLst>
          </a:prstGeom>
        </p:spPr>
        <p:style>
          <a:lnRef idx="1">
            <a:schemeClr val="accent3"/>
          </a:lnRef>
          <a:fillRef idx="2">
            <a:schemeClr val="accent3"/>
          </a:fillRef>
          <a:effectRef idx="1">
            <a:schemeClr val="accent3"/>
          </a:effectRef>
          <a:fontRef idx="minor">
            <a:schemeClr val="dk1"/>
          </a:fontRef>
        </p:style>
        <p:txBody>
          <a:bodyPr rtlCol="0" anchor="ctr"/>
          <a:lstStyle>
            <a:defPPr>
              <a:defRPr lang="ja-JP"/>
            </a:defPPr>
            <a:lvl1pPr marL="0" algn="l" defTabSz="957530" rtl="0" eaLnBrk="1" latinLnBrk="0" hangingPunct="1">
              <a:defRPr kumimoji="1" sz="1900" kern="1200">
                <a:solidFill>
                  <a:schemeClr val="lt1"/>
                </a:solidFill>
                <a:latin typeface="+mn-lt"/>
                <a:ea typeface="+mn-ea"/>
                <a:cs typeface="+mn-cs"/>
              </a:defRPr>
            </a:lvl1pPr>
            <a:lvl2pPr marL="478765" algn="l" defTabSz="957530" rtl="0" eaLnBrk="1" latinLnBrk="0" hangingPunct="1">
              <a:defRPr kumimoji="1" sz="1900" kern="1200">
                <a:solidFill>
                  <a:schemeClr val="lt1"/>
                </a:solidFill>
                <a:latin typeface="+mn-lt"/>
                <a:ea typeface="+mn-ea"/>
                <a:cs typeface="+mn-cs"/>
              </a:defRPr>
            </a:lvl2pPr>
            <a:lvl3pPr marL="957530" algn="l" defTabSz="957530" rtl="0" eaLnBrk="1" latinLnBrk="0" hangingPunct="1">
              <a:defRPr kumimoji="1" sz="1900" kern="1200">
                <a:solidFill>
                  <a:schemeClr val="lt1"/>
                </a:solidFill>
                <a:latin typeface="+mn-lt"/>
                <a:ea typeface="+mn-ea"/>
                <a:cs typeface="+mn-cs"/>
              </a:defRPr>
            </a:lvl3pPr>
            <a:lvl4pPr marL="1436295" algn="l" defTabSz="957530" rtl="0" eaLnBrk="1" latinLnBrk="0" hangingPunct="1">
              <a:defRPr kumimoji="1" sz="1900" kern="1200">
                <a:solidFill>
                  <a:schemeClr val="lt1"/>
                </a:solidFill>
                <a:latin typeface="+mn-lt"/>
                <a:ea typeface="+mn-ea"/>
                <a:cs typeface="+mn-cs"/>
              </a:defRPr>
            </a:lvl4pPr>
            <a:lvl5pPr marL="1915060" algn="l" defTabSz="957530" rtl="0" eaLnBrk="1" latinLnBrk="0" hangingPunct="1">
              <a:defRPr kumimoji="1" sz="1900" kern="1200">
                <a:solidFill>
                  <a:schemeClr val="lt1"/>
                </a:solidFill>
                <a:latin typeface="+mn-lt"/>
                <a:ea typeface="+mn-ea"/>
                <a:cs typeface="+mn-cs"/>
              </a:defRPr>
            </a:lvl5pPr>
            <a:lvl6pPr marL="2393824" algn="l" defTabSz="957530" rtl="0" eaLnBrk="1" latinLnBrk="0" hangingPunct="1">
              <a:defRPr kumimoji="1" sz="1900" kern="1200">
                <a:solidFill>
                  <a:schemeClr val="lt1"/>
                </a:solidFill>
                <a:latin typeface="+mn-lt"/>
                <a:ea typeface="+mn-ea"/>
                <a:cs typeface="+mn-cs"/>
              </a:defRPr>
            </a:lvl6pPr>
            <a:lvl7pPr marL="2872590" algn="l" defTabSz="957530" rtl="0" eaLnBrk="1" latinLnBrk="0" hangingPunct="1">
              <a:defRPr kumimoji="1" sz="1900" kern="1200">
                <a:solidFill>
                  <a:schemeClr val="lt1"/>
                </a:solidFill>
                <a:latin typeface="+mn-lt"/>
                <a:ea typeface="+mn-ea"/>
                <a:cs typeface="+mn-cs"/>
              </a:defRPr>
            </a:lvl7pPr>
            <a:lvl8pPr marL="3351354" algn="l" defTabSz="957530" rtl="0" eaLnBrk="1" latinLnBrk="0" hangingPunct="1">
              <a:defRPr kumimoji="1" sz="1900" kern="1200">
                <a:solidFill>
                  <a:schemeClr val="lt1"/>
                </a:solidFill>
                <a:latin typeface="+mn-lt"/>
                <a:ea typeface="+mn-ea"/>
                <a:cs typeface="+mn-cs"/>
              </a:defRPr>
            </a:lvl8pPr>
            <a:lvl9pPr marL="3830119" algn="l" defTabSz="957530" rtl="0" eaLnBrk="1" latinLnBrk="0" hangingPunct="1">
              <a:defRPr kumimoji="1" sz="1900" kern="1200">
                <a:solidFill>
                  <a:schemeClr val="lt1"/>
                </a:solidFill>
                <a:latin typeface="+mn-lt"/>
                <a:ea typeface="+mn-ea"/>
                <a:cs typeface="+mn-cs"/>
              </a:defRPr>
            </a:lvl9pPr>
          </a:lstStyle>
          <a:p>
            <a:pPr algn="ctr"/>
            <a:r>
              <a:rPr kumimoji="1" lang="ja-JP" altLang="en-US" sz="1200" dirty="0">
                <a:solidFill>
                  <a:schemeClr val="tx1"/>
                </a:solidFill>
              </a:rPr>
              <a:t>　　ワンストップ窓口設置事業</a:t>
            </a:r>
            <a:endParaRPr kumimoji="1" lang="en-US" altLang="ja-JP" sz="1200" dirty="0">
              <a:solidFill>
                <a:schemeClr val="tx1"/>
              </a:solidFill>
            </a:endParaRPr>
          </a:p>
          <a:p>
            <a:pPr algn="ctr"/>
            <a:r>
              <a:rPr kumimoji="1" lang="ja-JP" altLang="en-US" sz="1200" dirty="0">
                <a:solidFill>
                  <a:schemeClr val="tx1"/>
                </a:solidFill>
              </a:rPr>
              <a:t>開始（未定）</a:t>
            </a:r>
            <a:endParaRPr kumimoji="1" lang="en-US" altLang="ja-JP" sz="1200" dirty="0">
              <a:solidFill>
                <a:schemeClr val="tx1"/>
              </a:solidFill>
            </a:endParaRPr>
          </a:p>
        </p:txBody>
      </p:sp>
      <p:sp>
        <p:nvSpPr>
          <p:cNvPr id="22" name="角丸四角形 21"/>
          <p:cNvSpPr/>
          <p:nvPr/>
        </p:nvSpPr>
        <p:spPr>
          <a:xfrm>
            <a:off x="7013503" y="1280589"/>
            <a:ext cx="1494276" cy="348607"/>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二等辺三角形 1"/>
          <p:cNvSpPr/>
          <p:nvPr/>
        </p:nvSpPr>
        <p:spPr>
          <a:xfrm rot="10800000">
            <a:off x="6714128" y="1147894"/>
            <a:ext cx="360040" cy="155965"/>
          </a:xfrm>
          <a:prstGeom prst="triangl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ホームベース 29"/>
          <p:cNvSpPr/>
          <p:nvPr/>
        </p:nvSpPr>
        <p:spPr>
          <a:xfrm>
            <a:off x="2609500" y="2456156"/>
            <a:ext cx="1089328" cy="504055"/>
          </a:xfrm>
          <a:prstGeom prst="homePlate">
            <a:avLst>
              <a:gd name="adj" fmla="val 15626"/>
            </a:avLst>
          </a:prstGeom>
        </p:spPr>
        <p:style>
          <a:lnRef idx="1">
            <a:schemeClr val="accent5"/>
          </a:lnRef>
          <a:fillRef idx="2">
            <a:schemeClr val="accent5"/>
          </a:fillRef>
          <a:effectRef idx="1">
            <a:schemeClr val="accent5"/>
          </a:effectRef>
          <a:fontRef idx="minor">
            <a:schemeClr val="dk1"/>
          </a:fontRef>
        </p:style>
        <p:txBody>
          <a:bodyPr rtlCol="0" anchor="ctr"/>
          <a:lstStyle>
            <a:defPPr>
              <a:defRPr lang="ja-JP"/>
            </a:defPPr>
            <a:lvl1pPr marL="0" algn="l" defTabSz="957530" rtl="0" eaLnBrk="1" latinLnBrk="0" hangingPunct="1">
              <a:defRPr kumimoji="1" sz="1900" kern="1200">
                <a:solidFill>
                  <a:schemeClr val="lt1"/>
                </a:solidFill>
                <a:latin typeface="+mn-lt"/>
                <a:ea typeface="+mn-ea"/>
                <a:cs typeface="+mn-cs"/>
              </a:defRPr>
            </a:lvl1pPr>
            <a:lvl2pPr marL="478765" algn="l" defTabSz="957530" rtl="0" eaLnBrk="1" latinLnBrk="0" hangingPunct="1">
              <a:defRPr kumimoji="1" sz="1900" kern="1200">
                <a:solidFill>
                  <a:schemeClr val="lt1"/>
                </a:solidFill>
                <a:latin typeface="+mn-lt"/>
                <a:ea typeface="+mn-ea"/>
                <a:cs typeface="+mn-cs"/>
              </a:defRPr>
            </a:lvl2pPr>
            <a:lvl3pPr marL="957530" algn="l" defTabSz="957530" rtl="0" eaLnBrk="1" latinLnBrk="0" hangingPunct="1">
              <a:defRPr kumimoji="1" sz="1900" kern="1200">
                <a:solidFill>
                  <a:schemeClr val="lt1"/>
                </a:solidFill>
                <a:latin typeface="+mn-lt"/>
                <a:ea typeface="+mn-ea"/>
                <a:cs typeface="+mn-cs"/>
              </a:defRPr>
            </a:lvl3pPr>
            <a:lvl4pPr marL="1436295" algn="l" defTabSz="957530" rtl="0" eaLnBrk="1" latinLnBrk="0" hangingPunct="1">
              <a:defRPr kumimoji="1" sz="1900" kern="1200">
                <a:solidFill>
                  <a:schemeClr val="lt1"/>
                </a:solidFill>
                <a:latin typeface="+mn-lt"/>
                <a:ea typeface="+mn-ea"/>
                <a:cs typeface="+mn-cs"/>
              </a:defRPr>
            </a:lvl4pPr>
            <a:lvl5pPr marL="1915060" algn="l" defTabSz="957530" rtl="0" eaLnBrk="1" latinLnBrk="0" hangingPunct="1">
              <a:defRPr kumimoji="1" sz="1900" kern="1200">
                <a:solidFill>
                  <a:schemeClr val="lt1"/>
                </a:solidFill>
                <a:latin typeface="+mn-lt"/>
                <a:ea typeface="+mn-ea"/>
                <a:cs typeface="+mn-cs"/>
              </a:defRPr>
            </a:lvl5pPr>
            <a:lvl6pPr marL="2393824" algn="l" defTabSz="957530" rtl="0" eaLnBrk="1" latinLnBrk="0" hangingPunct="1">
              <a:defRPr kumimoji="1" sz="1900" kern="1200">
                <a:solidFill>
                  <a:schemeClr val="lt1"/>
                </a:solidFill>
                <a:latin typeface="+mn-lt"/>
                <a:ea typeface="+mn-ea"/>
                <a:cs typeface="+mn-cs"/>
              </a:defRPr>
            </a:lvl6pPr>
            <a:lvl7pPr marL="2872590" algn="l" defTabSz="957530" rtl="0" eaLnBrk="1" latinLnBrk="0" hangingPunct="1">
              <a:defRPr kumimoji="1" sz="1900" kern="1200">
                <a:solidFill>
                  <a:schemeClr val="lt1"/>
                </a:solidFill>
                <a:latin typeface="+mn-lt"/>
                <a:ea typeface="+mn-ea"/>
                <a:cs typeface="+mn-cs"/>
              </a:defRPr>
            </a:lvl7pPr>
            <a:lvl8pPr marL="3351354" algn="l" defTabSz="957530" rtl="0" eaLnBrk="1" latinLnBrk="0" hangingPunct="1">
              <a:defRPr kumimoji="1" sz="1900" kern="1200">
                <a:solidFill>
                  <a:schemeClr val="lt1"/>
                </a:solidFill>
                <a:latin typeface="+mn-lt"/>
                <a:ea typeface="+mn-ea"/>
                <a:cs typeface="+mn-cs"/>
              </a:defRPr>
            </a:lvl8pPr>
            <a:lvl9pPr marL="3830119" algn="l" defTabSz="957530" rtl="0" eaLnBrk="1" latinLnBrk="0" hangingPunct="1">
              <a:defRPr kumimoji="1" sz="1900" kern="1200">
                <a:solidFill>
                  <a:schemeClr val="lt1"/>
                </a:solidFill>
                <a:latin typeface="+mn-lt"/>
                <a:ea typeface="+mn-ea"/>
                <a:cs typeface="+mn-cs"/>
              </a:defRPr>
            </a:lvl9pPr>
          </a:lstStyle>
          <a:p>
            <a:pPr algn="ctr"/>
            <a:r>
              <a:rPr kumimoji="1" lang="ja-JP" altLang="en-US" sz="1200" dirty="0">
                <a:solidFill>
                  <a:schemeClr val="tx1"/>
                </a:solidFill>
              </a:rPr>
              <a:t>第</a:t>
            </a:r>
            <a:r>
              <a:rPr lang="ja-JP" altLang="en-US" sz="1200" dirty="0">
                <a:solidFill>
                  <a:schemeClr val="tx1"/>
                </a:solidFill>
              </a:rPr>
              <a:t>２</a:t>
            </a:r>
            <a:r>
              <a:rPr kumimoji="1" lang="ja-JP" altLang="en-US" sz="1200" dirty="0">
                <a:solidFill>
                  <a:schemeClr val="tx1"/>
                </a:solidFill>
              </a:rPr>
              <a:t>回</a:t>
            </a:r>
            <a:endParaRPr kumimoji="1" lang="en-US" altLang="ja-JP" sz="1200" dirty="0">
              <a:solidFill>
                <a:schemeClr val="tx1"/>
              </a:solidFill>
            </a:endParaRPr>
          </a:p>
          <a:p>
            <a:pPr algn="ctr"/>
            <a:r>
              <a:rPr lang="ja-JP" altLang="en-US" sz="1200" dirty="0">
                <a:solidFill>
                  <a:schemeClr val="tx1"/>
                </a:solidFill>
              </a:rPr>
              <a:t>外国人</a:t>
            </a:r>
            <a:r>
              <a:rPr kumimoji="1" lang="ja-JP" altLang="en-US" sz="1200" dirty="0">
                <a:solidFill>
                  <a:schemeClr val="tx1"/>
                </a:solidFill>
              </a:rPr>
              <a:t>医療</a:t>
            </a:r>
            <a:endParaRPr kumimoji="1" lang="en-US" altLang="ja-JP" sz="1200" dirty="0">
              <a:solidFill>
                <a:schemeClr val="tx1"/>
              </a:solidFill>
            </a:endParaRPr>
          </a:p>
          <a:p>
            <a:pPr algn="ctr"/>
            <a:r>
              <a:rPr kumimoji="1" lang="ja-JP" altLang="en-US" sz="1200" dirty="0">
                <a:solidFill>
                  <a:schemeClr val="tx1"/>
                </a:solidFill>
              </a:rPr>
              <a:t>対策会議</a:t>
            </a:r>
            <a:endParaRPr kumimoji="1" lang="en-US" altLang="ja-JP" sz="1200" dirty="0">
              <a:solidFill>
                <a:schemeClr val="tx1"/>
              </a:solidFill>
            </a:endParaRPr>
          </a:p>
        </p:txBody>
      </p:sp>
      <p:sp>
        <p:nvSpPr>
          <p:cNvPr id="32" name="ホームベース 31"/>
          <p:cNvSpPr/>
          <p:nvPr/>
        </p:nvSpPr>
        <p:spPr>
          <a:xfrm>
            <a:off x="4559936" y="2456155"/>
            <a:ext cx="1152127" cy="504055"/>
          </a:xfrm>
          <a:prstGeom prst="homePlate">
            <a:avLst>
              <a:gd name="adj" fmla="val 15626"/>
            </a:avLst>
          </a:prstGeom>
        </p:spPr>
        <p:style>
          <a:lnRef idx="1">
            <a:schemeClr val="accent5"/>
          </a:lnRef>
          <a:fillRef idx="2">
            <a:schemeClr val="accent5"/>
          </a:fillRef>
          <a:effectRef idx="1">
            <a:schemeClr val="accent5"/>
          </a:effectRef>
          <a:fontRef idx="minor">
            <a:schemeClr val="dk1"/>
          </a:fontRef>
        </p:style>
        <p:txBody>
          <a:bodyPr rtlCol="0" anchor="ctr"/>
          <a:lstStyle>
            <a:defPPr>
              <a:defRPr lang="ja-JP"/>
            </a:defPPr>
            <a:lvl1pPr marL="0" algn="l" defTabSz="957530" rtl="0" eaLnBrk="1" latinLnBrk="0" hangingPunct="1">
              <a:defRPr kumimoji="1" sz="1900" kern="1200">
                <a:solidFill>
                  <a:schemeClr val="lt1"/>
                </a:solidFill>
                <a:latin typeface="+mn-lt"/>
                <a:ea typeface="+mn-ea"/>
                <a:cs typeface="+mn-cs"/>
              </a:defRPr>
            </a:lvl1pPr>
            <a:lvl2pPr marL="478765" algn="l" defTabSz="957530" rtl="0" eaLnBrk="1" latinLnBrk="0" hangingPunct="1">
              <a:defRPr kumimoji="1" sz="1900" kern="1200">
                <a:solidFill>
                  <a:schemeClr val="lt1"/>
                </a:solidFill>
                <a:latin typeface="+mn-lt"/>
                <a:ea typeface="+mn-ea"/>
                <a:cs typeface="+mn-cs"/>
              </a:defRPr>
            </a:lvl2pPr>
            <a:lvl3pPr marL="957530" algn="l" defTabSz="957530" rtl="0" eaLnBrk="1" latinLnBrk="0" hangingPunct="1">
              <a:defRPr kumimoji="1" sz="1900" kern="1200">
                <a:solidFill>
                  <a:schemeClr val="lt1"/>
                </a:solidFill>
                <a:latin typeface="+mn-lt"/>
                <a:ea typeface="+mn-ea"/>
                <a:cs typeface="+mn-cs"/>
              </a:defRPr>
            </a:lvl3pPr>
            <a:lvl4pPr marL="1436295" algn="l" defTabSz="957530" rtl="0" eaLnBrk="1" latinLnBrk="0" hangingPunct="1">
              <a:defRPr kumimoji="1" sz="1900" kern="1200">
                <a:solidFill>
                  <a:schemeClr val="lt1"/>
                </a:solidFill>
                <a:latin typeface="+mn-lt"/>
                <a:ea typeface="+mn-ea"/>
                <a:cs typeface="+mn-cs"/>
              </a:defRPr>
            </a:lvl4pPr>
            <a:lvl5pPr marL="1915060" algn="l" defTabSz="957530" rtl="0" eaLnBrk="1" latinLnBrk="0" hangingPunct="1">
              <a:defRPr kumimoji="1" sz="1900" kern="1200">
                <a:solidFill>
                  <a:schemeClr val="lt1"/>
                </a:solidFill>
                <a:latin typeface="+mn-lt"/>
                <a:ea typeface="+mn-ea"/>
                <a:cs typeface="+mn-cs"/>
              </a:defRPr>
            </a:lvl5pPr>
            <a:lvl6pPr marL="2393824" algn="l" defTabSz="957530" rtl="0" eaLnBrk="1" latinLnBrk="0" hangingPunct="1">
              <a:defRPr kumimoji="1" sz="1900" kern="1200">
                <a:solidFill>
                  <a:schemeClr val="lt1"/>
                </a:solidFill>
                <a:latin typeface="+mn-lt"/>
                <a:ea typeface="+mn-ea"/>
                <a:cs typeface="+mn-cs"/>
              </a:defRPr>
            </a:lvl6pPr>
            <a:lvl7pPr marL="2872590" algn="l" defTabSz="957530" rtl="0" eaLnBrk="1" latinLnBrk="0" hangingPunct="1">
              <a:defRPr kumimoji="1" sz="1900" kern="1200">
                <a:solidFill>
                  <a:schemeClr val="lt1"/>
                </a:solidFill>
                <a:latin typeface="+mn-lt"/>
                <a:ea typeface="+mn-ea"/>
                <a:cs typeface="+mn-cs"/>
              </a:defRPr>
            </a:lvl7pPr>
            <a:lvl8pPr marL="3351354" algn="l" defTabSz="957530" rtl="0" eaLnBrk="1" latinLnBrk="0" hangingPunct="1">
              <a:defRPr kumimoji="1" sz="1900" kern="1200">
                <a:solidFill>
                  <a:schemeClr val="lt1"/>
                </a:solidFill>
                <a:latin typeface="+mn-lt"/>
                <a:ea typeface="+mn-ea"/>
                <a:cs typeface="+mn-cs"/>
              </a:defRPr>
            </a:lvl8pPr>
            <a:lvl9pPr marL="3830119" algn="l" defTabSz="957530" rtl="0" eaLnBrk="1" latinLnBrk="0" hangingPunct="1">
              <a:defRPr kumimoji="1" sz="1900" kern="1200">
                <a:solidFill>
                  <a:schemeClr val="lt1"/>
                </a:solidFill>
                <a:latin typeface="+mn-lt"/>
                <a:ea typeface="+mn-ea"/>
                <a:cs typeface="+mn-cs"/>
              </a:defRPr>
            </a:lvl9pPr>
          </a:lstStyle>
          <a:p>
            <a:pPr algn="ctr"/>
            <a:r>
              <a:rPr kumimoji="1" lang="ja-JP" altLang="en-US" sz="1200" dirty="0">
                <a:solidFill>
                  <a:schemeClr val="tx1"/>
                </a:solidFill>
              </a:rPr>
              <a:t>第</a:t>
            </a:r>
            <a:r>
              <a:rPr lang="ja-JP" altLang="en-US" sz="1200" dirty="0">
                <a:solidFill>
                  <a:schemeClr val="tx1"/>
                </a:solidFill>
              </a:rPr>
              <a:t>３</a:t>
            </a:r>
            <a:r>
              <a:rPr kumimoji="1" lang="ja-JP" altLang="en-US" sz="1200" dirty="0">
                <a:solidFill>
                  <a:schemeClr val="tx1"/>
                </a:solidFill>
              </a:rPr>
              <a:t>回</a:t>
            </a:r>
            <a:endParaRPr kumimoji="1" lang="en-US" altLang="ja-JP" sz="1200" dirty="0">
              <a:solidFill>
                <a:schemeClr val="tx1"/>
              </a:solidFill>
            </a:endParaRPr>
          </a:p>
          <a:p>
            <a:pPr algn="ctr"/>
            <a:r>
              <a:rPr lang="ja-JP" altLang="en-US" sz="1200" dirty="0">
                <a:solidFill>
                  <a:schemeClr val="tx1"/>
                </a:solidFill>
              </a:rPr>
              <a:t>外国人</a:t>
            </a:r>
            <a:r>
              <a:rPr kumimoji="1" lang="ja-JP" altLang="en-US" sz="1200" dirty="0">
                <a:solidFill>
                  <a:schemeClr val="tx1"/>
                </a:solidFill>
              </a:rPr>
              <a:t>医療</a:t>
            </a:r>
            <a:endParaRPr kumimoji="1" lang="en-US" altLang="ja-JP" sz="1200" dirty="0">
              <a:solidFill>
                <a:schemeClr val="tx1"/>
              </a:solidFill>
            </a:endParaRPr>
          </a:p>
          <a:p>
            <a:pPr algn="ctr"/>
            <a:r>
              <a:rPr kumimoji="1" lang="ja-JP" altLang="en-US" sz="1200" dirty="0">
                <a:solidFill>
                  <a:schemeClr val="tx1"/>
                </a:solidFill>
              </a:rPr>
              <a:t>対策会議</a:t>
            </a:r>
            <a:endParaRPr kumimoji="1" lang="en-US" altLang="ja-JP" sz="1200" dirty="0">
              <a:solidFill>
                <a:schemeClr val="tx1"/>
              </a:solidFill>
            </a:endParaRPr>
          </a:p>
        </p:txBody>
      </p:sp>
      <p:sp>
        <p:nvSpPr>
          <p:cNvPr id="34" name="ホームベース 33"/>
          <p:cNvSpPr/>
          <p:nvPr/>
        </p:nvSpPr>
        <p:spPr>
          <a:xfrm>
            <a:off x="6033041" y="2425972"/>
            <a:ext cx="2959188" cy="504055"/>
          </a:xfrm>
          <a:prstGeom prst="homePlate">
            <a:avLst>
              <a:gd name="adj" fmla="val 15626"/>
            </a:avLst>
          </a:prstGeom>
        </p:spPr>
        <p:style>
          <a:lnRef idx="1">
            <a:schemeClr val="accent5"/>
          </a:lnRef>
          <a:fillRef idx="2">
            <a:schemeClr val="accent5"/>
          </a:fillRef>
          <a:effectRef idx="1">
            <a:schemeClr val="accent5"/>
          </a:effectRef>
          <a:fontRef idx="minor">
            <a:schemeClr val="dk1"/>
          </a:fontRef>
        </p:style>
        <p:txBody>
          <a:bodyPr rtlCol="0" anchor="ctr"/>
          <a:lstStyle>
            <a:defPPr>
              <a:defRPr lang="ja-JP"/>
            </a:defPPr>
            <a:lvl1pPr marL="0" algn="l" defTabSz="957530" rtl="0" eaLnBrk="1" latinLnBrk="0" hangingPunct="1">
              <a:defRPr kumimoji="1" sz="1900" kern="1200">
                <a:solidFill>
                  <a:schemeClr val="lt1"/>
                </a:solidFill>
                <a:latin typeface="+mn-lt"/>
                <a:ea typeface="+mn-ea"/>
                <a:cs typeface="+mn-cs"/>
              </a:defRPr>
            </a:lvl1pPr>
            <a:lvl2pPr marL="478765" algn="l" defTabSz="957530" rtl="0" eaLnBrk="1" latinLnBrk="0" hangingPunct="1">
              <a:defRPr kumimoji="1" sz="1900" kern="1200">
                <a:solidFill>
                  <a:schemeClr val="lt1"/>
                </a:solidFill>
                <a:latin typeface="+mn-lt"/>
                <a:ea typeface="+mn-ea"/>
                <a:cs typeface="+mn-cs"/>
              </a:defRPr>
            </a:lvl2pPr>
            <a:lvl3pPr marL="957530" algn="l" defTabSz="957530" rtl="0" eaLnBrk="1" latinLnBrk="0" hangingPunct="1">
              <a:defRPr kumimoji="1" sz="1900" kern="1200">
                <a:solidFill>
                  <a:schemeClr val="lt1"/>
                </a:solidFill>
                <a:latin typeface="+mn-lt"/>
                <a:ea typeface="+mn-ea"/>
                <a:cs typeface="+mn-cs"/>
              </a:defRPr>
            </a:lvl3pPr>
            <a:lvl4pPr marL="1436295" algn="l" defTabSz="957530" rtl="0" eaLnBrk="1" latinLnBrk="0" hangingPunct="1">
              <a:defRPr kumimoji="1" sz="1900" kern="1200">
                <a:solidFill>
                  <a:schemeClr val="lt1"/>
                </a:solidFill>
                <a:latin typeface="+mn-lt"/>
                <a:ea typeface="+mn-ea"/>
                <a:cs typeface="+mn-cs"/>
              </a:defRPr>
            </a:lvl4pPr>
            <a:lvl5pPr marL="1915060" algn="l" defTabSz="957530" rtl="0" eaLnBrk="1" latinLnBrk="0" hangingPunct="1">
              <a:defRPr kumimoji="1" sz="1900" kern="1200">
                <a:solidFill>
                  <a:schemeClr val="lt1"/>
                </a:solidFill>
                <a:latin typeface="+mn-lt"/>
                <a:ea typeface="+mn-ea"/>
                <a:cs typeface="+mn-cs"/>
              </a:defRPr>
            </a:lvl5pPr>
            <a:lvl6pPr marL="2393824" algn="l" defTabSz="957530" rtl="0" eaLnBrk="1" latinLnBrk="0" hangingPunct="1">
              <a:defRPr kumimoji="1" sz="1900" kern="1200">
                <a:solidFill>
                  <a:schemeClr val="lt1"/>
                </a:solidFill>
                <a:latin typeface="+mn-lt"/>
                <a:ea typeface="+mn-ea"/>
                <a:cs typeface="+mn-cs"/>
              </a:defRPr>
            </a:lvl6pPr>
            <a:lvl7pPr marL="2872590" algn="l" defTabSz="957530" rtl="0" eaLnBrk="1" latinLnBrk="0" hangingPunct="1">
              <a:defRPr kumimoji="1" sz="1900" kern="1200">
                <a:solidFill>
                  <a:schemeClr val="lt1"/>
                </a:solidFill>
                <a:latin typeface="+mn-lt"/>
                <a:ea typeface="+mn-ea"/>
                <a:cs typeface="+mn-cs"/>
              </a:defRPr>
            </a:lvl7pPr>
            <a:lvl8pPr marL="3351354" algn="l" defTabSz="957530" rtl="0" eaLnBrk="1" latinLnBrk="0" hangingPunct="1">
              <a:defRPr kumimoji="1" sz="1900" kern="1200">
                <a:solidFill>
                  <a:schemeClr val="lt1"/>
                </a:solidFill>
                <a:latin typeface="+mn-lt"/>
                <a:ea typeface="+mn-ea"/>
                <a:cs typeface="+mn-cs"/>
              </a:defRPr>
            </a:lvl8pPr>
            <a:lvl9pPr marL="3830119" algn="l" defTabSz="957530" rtl="0" eaLnBrk="1" latinLnBrk="0" hangingPunct="1">
              <a:defRPr kumimoji="1" sz="1900" kern="1200">
                <a:solidFill>
                  <a:schemeClr val="lt1"/>
                </a:solidFill>
                <a:latin typeface="+mn-lt"/>
                <a:ea typeface="+mn-ea"/>
                <a:cs typeface="+mn-cs"/>
              </a:defRPr>
            </a:lvl9pPr>
          </a:lstStyle>
          <a:p>
            <a:pPr algn="ctr"/>
            <a:r>
              <a:rPr kumimoji="1" lang="ja-JP" altLang="en-US" sz="1200" dirty="0" smtClean="0">
                <a:solidFill>
                  <a:schemeClr val="tx1"/>
                </a:solidFill>
              </a:rPr>
              <a:t>外国人医療</a:t>
            </a:r>
            <a:r>
              <a:rPr kumimoji="1" lang="ja-JP" altLang="en-US" sz="1200" dirty="0">
                <a:solidFill>
                  <a:schemeClr val="tx1"/>
                </a:solidFill>
              </a:rPr>
              <a:t>対策会議</a:t>
            </a:r>
            <a:r>
              <a:rPr kumimoji="1" lang="en-US" altLang="ja-JP" sz="1200" dirty="0">
                <a:solidFill>
                  <a:schemeClr val="tx1"/>
                </a:solidFill>
              </a:rPr>
              <a:t>〔</a:t>
            </a:r>
            <a:r>
              <a:rPr kumimoji="1" lang="ja-JP" altLang="en-US" sz="1200" dirty="0">
                <a:solidFill>
                  <a:schemeClr val="tx1"/>
                </a:solidFill>
              </a:rPr>
              <a:t>回数未定</a:t>
            </a:r>
            <a:r>
              <a:rPr kumimoji="1" lang="en-US" altLang="ja-JP" sz="1200" dirty="0">
                <a:solidFill>
                  <a:schemeClr val="tx1"/>
                </a:solidFill>
              </a:rPr>
              <a:t>〕</a:t>
            </a:r>
          </a:p>
        </p:txBody>
      </p:sp>
      <p:sp>
        <p:nvSpPr>
          <p:cNvPr id="39" name="二等辺三角形 38"/>
          <p:cNvSpPr/>
          <p:nvPr/>
        </p:nvSpPr>
        <p:spPr>
          <a:xfrm rot="10800000">
            <a:off x="1681953" y="1162841"/>
            <a:ext cx="360040" cy="155965"/>
          </a:xfrm>
          <a:prstGeom prst="triangl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角丸四角形 39"/>
          <p:cNvSpPr/>
          <p:nvPr/>
        </p:nvSpPr>
        <p:spPr>
          <a:xfrm>
            <a:off x="1714663" y="1285287"/>
            <a:ext cx="630180" cy="331775"/>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tx1"/>
                </a:solidFill>
              </a:rPr>
              <a:t>G20</a:t>
            </a:r>
            <a:r>
              <a:rPr kumimoji="1" lang="en-US" altLang="ja-JP" dirty="0"/>
              <a:t> </a:t>
            </a:r>
            <a:endParaRPr kumimoji="1" lang="ja-JP" altLang="en-US" dirty="0"/>
          </a:p>
        </p:txBody>
      </p:sp>
      <p:sp>
        <p:nvSpPr>
          <p:cNvPr id="47" name="ホームベース 46"/>
          <p:cNvSpPr/>
          <p:nvPr/>
        </p:nvSpPr>
        <p:spPr>
          <a:xfrm>
            <a:off x="471689" y="3625252"/>
            <a:ext cx="828923" cy="576876"/>
          </a:xfrm>
          <a:prstGeom prst="homePlate">
            <a:avLst>
              <a:gd name="adj" fmla="val 15626"/>
            </a:avLst>
          </a:prstGeom>
        </p:spPr>
        <p:style>
          <a:lnRef idx="1">
            <a:schemeClr val="accent3"/>
          </a:lnRef>
          <a:fillRef idx="2">
            <a:schemeClr val="accent3"/>
          </a:fillRef>
          <a:effectRef idx="1">
            <a:schemeClr val="accent3"/>
          </a:effectRef>
          <a:fontRef idx="minor">
            <a:schemeClr val="dk1"/>
          </a:fontRef>
        </p:style>
        <p:txBody>
          <a:bodyPr rtlCol="0" anchor="ctr"/>
          <a:lstStyle>
            <a:defPPr>
              <a:defRPr lang="ja-JP"/>
            </a:defPPr>
            <a:lvl1pPr marL="0" algn="l" defTabSz="957530" rtl="0" eaLnBrk="1" latinLnBrk="0" hangingPunct="1">
              <a:defRPr kumimoji="1" sz="1900" kern="1200">
                <a:solidFill>
                  <a:schemeClr val="lt1"/>
                </a:solidFill>
                <a:latin typeface="+mn-lt"/>
                <a:ea typeface="+mn-ea"/>
                <a:cs typeface="+mn-cs"/>
              </a:defRPr>
            </a:lvl1pPr>
            <a:lvl2pPr marL="478765" algn="l" defTabSz="957530" rtl="0" eaLnBrk="1" latinLnBrk="0" hangingPunct="1">
              <a:defRPr kumimoji="1" sz="1900" kern="1200">
                <a:solidFill>
                  <a:schemeClr val="lt1"/>
                </a:solidFill>
                <a:latin typeface="+mn-lt"/>
                <a:ea typeface="+mn-ea"/>
                <a:cs typeface="+mn-cs"/>
              </a:defRPr>
            </a:lvl2pPr>
            <a:lvl3pPr marL="957530" algn="l" defTabSz="957530" rtl="0" eaLnBrk="1" latinLnBrk="0" hangingPunct="1">
              <a:defRPr kumimoji="1" sz="1900" kern="1200">
                <a:solidFill>
                  <a:schemeClr val="lt1"/>
                </a:solidFill>
                <a:latin typeface="+mn-lt"/>
                <a:ea typeface="+mn-ea"/>
                <a:cs typeface="+mn-cs"/>
              </a:defRPr>
            </a:lvl3pPr>
            <a:lvl4pPr marL="1436295" algn="l" defTabSz="957530" rtl="0" eaLnBrk="1" latinLnBrk="0" hangingPunct="1">
              <a:defRPr kumimoji="1" sz="1900" kern="1200">
                <a:solidFill>
                  <a:schemeClr val="lt1"/>
                </a:solidFill>
                <a:latin typeface="+mn-lt"/>
                <a:ea typeface="+mn-ea"/>
                <a:cs typeface="+mn-cs"/>
              </a:defRPr>
            </a:lvl4pPr>
            <a:lvl5pPr marL="1915060" algn="l" defTabSz="957530" rtl="0" eaLnBrk="1" latinLnBrk="0" hangingPunct="1">
              <a:defRPr kumimoji="1" sz="1900" kern="1200">
                <a:solidFill>
                  <a:schemeClr val="lt1"/>
                </a:solidFill>
                <a:latin typeface="+mn-lt"/>
                <a:ea typeface="+mn-ea"/>
                <a:cs typeface="+mn-cs"/>
              </a:defRPr>
            </a:lvl5pPr>
            <a:lvl6pPr marL="2393824" algn="l" defTabSz="957530" rtl="0" eaLnBrk="1" latinLnBrk="0" hangingPunct="1">
              <a:defRPr kumimoji="1" sz="1900" kern="1200">
                <a:solidFill>
                  <a:schemeClr val="lt1"/>
                </a:solidFill>
                <a:latin typeface="+mn-lt"/>
                <a:ea typeface="+mn-ea"/>
                <a:cs typeface="+mn-cs"/>
              </a:defRPr>
            </a:lvl6pPr>
            <a:lvl7pPr marL="2872590" algn="l" defTabSz="957530" rtl="0" eaLnBrk="1" latinLnBrk="0" hangingPunct="1">
              <a:defRPr kumimoji="1" sz="1900" kern="1200">
                <a:solidFill>
                  <a:schemeClr val="lt1"/>
                </a:solidFill>
                <a:latin typeface="+mn-lt"/>
                <a:ea typeface="+mn-ea"/>
                <a:cs typeface="+mn-cs"/>
              </a:defRPr>
            </a:lvl7pPr>
            <a:lvl8pPr marL="3351354" algn="l" defTabSz="957530" rtl="0" eaLnBrk="1" latinLnBrk="0" hangingPunct="1">
              <a:defRPr kumimoji="1" sz="1900" kern="1200">
                <a:solidFill>
                  <a:schemeClr val="lt1"/>
                </a:solidFill>
                <a:latin typeface="+mn-lt"/>
                <a:ea typeface="+mn-ea"/>
                <a:cs typeface="+mn-cs"/>
              </a:defRPr>
            </a:lvl8pPr>
            <a:lvl9pPr marL="3830119" algn="l" defTabSz="957530" rtl="0" eaLnBrk="1" latinLnBrk="0" hangingPunct="1">
              <a:defRPr kumimoji="1" sz="1900" kern="1200">
                <a:solidFill>
                  <a:schemeClr val="lt1"/>
                </a:solidFill>
                <a:latin typeface="+mn-lt"/>
                <a:ea typeface="+mn-ea"/>
                <a:cs typeface="+mn-cs"/>
              </a:defRPr>
            </a:lvl9pPr>
          </a:lstStyle>
          <a:p>
            <a:pPr algn="ctr"/>
            <a:r>
              <a:rPr lang="ja-JP" altLang="en-US" sz="1100" dirty="0">
                <a:solidFill>
                  <a:schemeClr val="tx1"/>
                </a:solidFill>
              </a:rPr>
              <a:t>参加医療機関説明</a:t>
            </a:r>
            <a:endParaRPr lang="en-US" altLang="ja-JP" sz="1100" dirty="0">
              <a:solidFill>
                <a:schemeClr val="tx1"/>
              </a:solidFill>
            </a:endParaRPr>
          </a:p>
          <a:p>
            <a:pPr algn="ctr"/>
            <a:r>
              <a:rPr lang="ja-JP" altLang="en-US" sz="1100" dirty="0">
                <a:solidFill>
                  <a:schemeClr val="tx1"/>
                </a:solidFill>
              </a:rPr>
              <a:t>入札・業者決定</a:t>
            </a:r>
            <a:endParaRPr lang="en-US" altLang="ja-JP" sz="1100" dirty="0">
              <a:solidFill>
                <a:schemeClr val="tx1"/>
              </a:solidFill>
            </a:endParaRPr>
          </a:p>
        </p:txBody>
      </p:sp>
      <p:sp>
        <p:nvSpPr>
          <p:cNvPr id="48" name="ホームベース 47"/>
          <p:cNvSpPr/>
          <p:nvPr/>
        </p:nvSpPr>
        <p:spPr>
          <a:xfrm>
            <a:off x="485494" y="4905163"/>
            <a:ext cx="8506734" cy="259027"/>
          </a:xfrm>
          <a:prstGeom prst="homePlate">
            <a:avLst>
              <a:gd name="adj" fmla="val 15626"/>
            </a:avLst>
          </a:prstGeom>
        </p:spPr>
        <p:style>
          <a:lnRef idx="1">
            <a:schemeClr val="accent4"/>
          </a:lnRef>
          <a:fillRef idx="2">
            <a:schemeClr val="accent4"/>
          </a:fillRef>
          <a:effectRef idx="1">
            <a:schemeClr val="accent4"/>
          </a:effectRef>
          <a:fontRef idx="minor">
            <a:schemeClr val="dk1"/>
          </a:fontRef>
        </p:style>
        <p:txBody>
          <a:bodyPr rtlCol="0" anchor="ctr"/>
          <a:lstStyle>
            <a:defPPr>
              <a:defRPr lang="ja-JP"/>
            </a:defPPr>
            <a:lvl1pPr marL="0" algn="l" defTabSz="957530" rtl="0" eaLnBrk="1" latinLnBrk="0" hangingPunct="1">
              <a:defRPr kumimoji="1" sz="1900" kern="1200">
                <a:solidFill>
                  <a:schemeClr val="lt1"/>
                </a:solidFill>
                <a:latin typeface="+mn-lt"/>
                <a:ea typeface="+mn-ea"/>
                <a:cs typeface="+mn-cs"/>
              </a:defRPr>
            </a:lvl1pPr>
            <a:lvl2pPr marL="478765" algn="l" defTabSz="957530" rtl="0" eaLnBrk="1" latinLnBrk="0" hangingPunct="1">
              <a:defRPr kumimoji="1" sz="1900" kern="1200">
                <a:solidFill>
                  <a:schemeClr val="lt1"/>
                </a:solidFill>
                <a:latin typeface="+mn-lt"/>
                <a:ea typeface="+mn-ea"/>
                <a:cs typeface="+mn-cs"/>
              </a:defRPr>
            </a:lvl2pPr>
            <a:lvl3pPr marL="957530" algn="l" defTabSz="957530" rtl="0" eaLnBrk="1" latinLnBrk="0" hangingPunct="1">
              <a:defRPr kumimoji="1" sz="1900" kern="1200">
                <a:solidFill>
                  <a:schemeClr val="lt1"/>
                </a:solidFill>
                <a:latin typeface="+mn-lt"/>
                <a:ea typeface="+mn-ea"/>
                <a:cs typeface="+mn-cs"/>
              </a:defRPr>
            </a:lvl3pPr>
            <a:lvl4pPr marL="1436295" algn="l" defTabSz="957530" rtl="0" eaLnBrk="1" latinLnBrk="0" hangingPunct="1">
              <a:defRPr kumimoji="1" sz="1900" kern="1200">
                <a:solidFill>
                  <a:schemeClr val="lt1"/>
                </a:solidFill>
                <a:latin typeface="+mn-lt"/>
                <a:ea typeface="+mn-ea"/>
                <a:cs typeface="+mn-cs"/>
              </a:defRPr>
            </a:lvl4pPr>
            <a:lvl5pPr marL="1915060" algn="l" defTabSz="957530" rtl="0" eaLnBrk="1" latinLnBrk="0" hangingPunct="1">
              <a:defRPr kumimoji="1" sz="1900" kern="1200">
                <a:solidFill>
                  <a:schemeClr val="lt1"/>
                </a:solidFill>
                <a:latin typeface="+mn-lt"/>
                <a:ea typeface="+mn-ea"/>
                <a:cs typeface="+mn-cs"/>
              </a:defRPr>
            </a:lvl5pPr>
            <a:lvl6pPr marL="2393824" algn="l" defTabSz="957530" rtl="0" eaLnBrk="1" latinLnBrk="0" hangingPunct="1">
              <a:defRPr kumimoji="1" sz="1900" kern="1200">
                <a:solidFill>
                  <a:schemeClr val="lt1"/>
                </a:solidFill>
                <a:latin typeface="+mn-lt"/>
                <a:ea typeface="+mn-ea"/>
                <a:cs typeface="+mn-cs"/>
              </a:defRPr>
            </a:lvl6pPr>
            <a:lvl7pPr marL="2872590" algn="l" defTabSz="957530" rtl="0" eaLnBrk="1" latinLnBrk="0" hangingPunct="1">
              <a:defRPr kumimoji="1" sz="1900" kern="1200">
                <a:solidFill>
                  <a:schemeClr val="lt1"/>
                </a:solidFill>
                <a:latin typeface="+mn-lt"/>
                <a:ea typeface="+mn-ea"/>
                <a:cs typeface="+mn-cs"/>
              </a:defRPr>
            </a:lvl7pPr>
            <a:lvl8pPr marL="3351354" algn="l" defTabSz="957530" rtl="0" eaLnBrk="1" latinLnBrk="0" hangingPunct="1">
              <a:defRPr kumimoji="1" sz="1900" kern="1200">
                <a:solidFill>
                  <a:schemeClr val="lt1"/>
                </a:solidFill>
                <a:latin typeface="+mn-lt"/>
                <a:ea typeface="+mn-ea"/>
                <a:cs typeface="+mn-cs"/>
              </a:defRPr>
            </a:lvl8pPr>
            <a:lvl9pPr marL="3830119" algn="l" defTabSz="957530" rtl="0" eaLnBrk="1" latinLnBrk="0" hangingPunct="1">
              <a:defRPr kumimoji="1" sz="1900" kern="1200">
                <a:solidFill>
                  <a:schemeClr val="lt1"/>
                </a:solidFill>
                <a:latin typeface="+mn-lt"/>
                <a:ea typeface="+mn-ea"/>
                <a:cs typeface="+mn-cs"/>
              </a:defRPr>
            </a:lvl9pPr>
          </a:lstStyle>
          <a:p>
            <a:pPr algn="ctr"/>
            <a:r>
              <a:rPr lang="ja-JP" altLang="en-US" sz="1200" dirty="0">
                <a:solidFill>
                  <a:schemeClr val="tx1"/>
                </a:solidFill>
              </a:rPr>
              <a:t>サイトアクセス解析・アンケート調査をもとに適宜更新</a:t>
            </a:r>
            <a:endParaRPr lang="en-US" altLang="ja-JP" sz="1200" dirty="0">
              <a:solidFill>
                <a:schemeClr val="tx1"/>
              </a:solidFill>
            </a:endParaRPr>
          </a:p>
        </p:txBody>
      </p:sp>
      <p:sp>
        <p:nvSpPr>
          <p:cNvPr id="54" name="ホームベース 53"/>
          <p:cNvSpPr/>
          <p:nvPr/>
        </p:nvSpPr>
        <p:spPr>
          <a:xfrm>
            <a:off x="1962479" y="1713076"/>
            <a:ext cx="4867531" cy="297933"/>
          </a:xfrm>
          <a:prstGeom prst="homePlate">
            <a:avLst>
              <a:gd name="adj" fmla="val 15626"/>
            </a:avLst>
          </a:prstGeom>
        </p:spPr>
        <p:style>
          <a:lnRef idx="1">
            <a:schemeClr val="accent5"/>
          </a:lnRef>
          <a:fillRef idx="2">
            <a:schemeClr val="accent5"/>
          </a:fillRef>
          <a:effectRef idx="1">
            <a:schemeClr val="accent5"/>
          </a:effectRef>
          <a:fontRef idx="minor">
            <a:schemeClr val="dk1"/>
          </a:fontRef>
        </p:style>
        <p:txBody>
          <a:bodyPr rtlCol="0" anchor="ctr"/>
          <a:lstStyle>
            <a:defPPr>
              <a:defRPr lang="ja-JP"/>
            </a:defPPr>
            <a:lvl1pPr marL="0" algn="l" defTabSz="957530" rtl="0" eaLnBrk="1" latinLnBrk="0" hangingPunct="1">
              <a:defRPr kumimoji="1" sz="1900" kern="1200">
                <a:solidFill>
                  <a:schemeClr val="lt1"/>
                </a:solidFill>
                <a:latin typeface="+mn-lt"/>
                <a:ea typeface="+mn-ea"/>
                <a:cs typeface="+mn-cs"/>
              </a:defRPr>
            </a:lvl1pPr>
            <a:lvl2pPr marL="478765" algn="l" defTabSz="957530" rtl="0" eaLnBrk="1" latinLnBrk="0" hangingPunct="1">
              <a:defRPr kumimoji="1" sz="1900" kern="1200">
                <a:solidFill>
                  <a:schemeClr val="lt1"/>
                </a:solidFill>
                <a:latin typeface="+mn-lt"/>
                <a:ea typeface="+mn-ea"/>
                <a:cs typeface="+mn-cs"/>
              </a:defRPr>
            </a:lvl2pPr>
            <a:lvl3pPr marL="957530" algn="l" defTabSz="957530" rtl="0" eaLnBrk="1" latinLnBrk="0" hangingPunct="1">
              <a:defRPr kumimoji="1" sz="1900" kern="1200">
                <a:solidFill>
                  <a:schemeClr val="lt1"/>
                </a:solidFill>
                <a:latin typeface="+mn-lt"/>
                <a:ea typeface="+mn-ea"/>
                <a:cs typeface="+mn-cs"/>
              </a:defRPr>
            </a:lvl3pPr>
            <a:lvl4pPr marL="1436295" algn="l" defTabSz="957530" rtl="0" eaLnBrk="1" latinLnBrk="0" hangingPunct="1">
              <a:defRPr kumimoji="1" sz="1900" kern="1200">
                <a:solidFill>
                  <a:schemeClr val="lt1"/>
                </a:solidFill>
                <a:latin typeface="+mn-lt"/>
                <a:ea typeface="+mn-ea"/>
                <a:cs typeface="+mn-cs"/>
              </a:defRPr>
            </a:lvl4pPr>
            <a:lvl5pPr marL="1915060" algn="l" defTabSz="957530" rtl="0" eaLnBrk="1" latinLnBrk="0" hangingPunct="1">
              <a:defRPr kumimoji="1" sz="1900" kern="1200">
                <a:solidFill>
                  <a:schemeClr val="lt1"/>
                </a:solidFill>
                <a:latin typeface="+mn-lt"/>
                <a:ea typeface="+mn-ea"/>
                <a:cs typeface="+mn-cs"/>
              </a:defRPr>
            </a:lvl5pPr>
            <a:lvl6pPr marL="2393824" algn="l" defTabSz="957530" rtl="0" eaLnBrk="1" latinLnBrk="0" hangingPunct="1">
              <a:defRPr kumimoji="1" sz="1900" kern="1200">
                <a:solidFill>
                  <a:schemeClr val="lt1"/>
                </a:solidFill>
                <a:latin typeface="+mn-lt"/>
                <a:ea typeface="+mn-ea"/>
                <a:cs typeface="+mn-cs"/>
              </a:defRPr>
            </a:lvl6pPr>
            <a:lvl7pPr marL="2872590" algn="l" defTabSz="957530" rtl="0" eaLnBrk="1" latinLnBrk="0" hangingPunct="1">
              <a:defRPr kumimoji="1" sz="1900" kern="1200">
                <a:solidFill>
                  <a:schemeClr val="lt1"/>
                </a:solidFill>
                <a:latin typeface="+mn-lt"/>
                <a:ea typeface="+mn-ea"/>
                <a:cs typeface="+mn-cs"/>
              </a:defRPr>
            </a:lvl7pPr>
            <a:lvl8pPr marL="3351354" algn="l" defTabSz="957530" rtl="0" eaLnBrk="1" latinLnBrk="0" hangingPunct="1">
              <a:defRPr kumimoji="1" sz="1900" kern="1200">
                <a:solidFill>
                  <a:schemeClr val="lt1"/>
                </a:solidFill>
                <a:latin typeface="+mn-lt"/>
                <a:ea typeface="+mn-ea"/>
                <a:cs typeface="+mn-cs"/>
              </a:defRPr>
            </a:lvl8pPr>
            <a:lvl9pPr marL="3830119" algn="l" defTabSz="957530" rtl="0" eaLnBrk="1" latinLnBrk="0" hangingPunct="1">
              <a:defRPr kumimoji="1" sz="1900" kern="1200">
                <a:solidFill>
                  <a:schemeClr val="lt1"/>
                </a:solidFill>
                <a:latin typeface="+mn-lt"/>
                <a:ea typeface="+mn-ea"/>
                <a:cs typeface="+mn-cs"/>
              </a:defRPr>
            </a:lvl9pPr>
          </a:lstStyle>
          <a:p>
            <a:pPr algn="ctr"/>
            <a:r>
              <a:rPr kumimoji="1" lang="ja-JP" altLang="en-US" sz="1200" dirty="0">
                <a:solidFill>
                  <a:schemeClr val="tx1"/>
                </a:solidFill>
              </a:rPr>
              <a:t>追加</a:t>
            </a:r>
            <a:r>
              <a:rPr kumimoji="1" lang="en-US" altLang="ja-JP" sz="1200" dirty="0">
                <a:solidFill>
                  <a:schemeClr val="tx1"/>
                </a:solidFill>
              </a:rPr>
              <a:t>2</a:t>
            </a:r>
            <a:r>
              <a:rPr kumimoji="1" lang="ja-JP" altLang="en-US" sz="1200" dirty="0">
                <a:solidFill>
                  <a:schemeClr val="tx1"/>
                </a:solidFill>
              </a:rPr>
              <a:t>か所拠点病院へ</a:t>
            </a:r>
            <a:endParaRPr kumimoji="1" lang="en-US" altLang="ja-JP" sz="1200" dirty="0">
              <a:solidFill>
                <a:schemeClr val="tx1"/>
              </a:solidFill>
            </a:endParaRPr>
          </a:p>
        </p:txBody>
      </p:sp>
      <p:sp>
        <p:nvSpPr>
          <p:cNvPr id="55" name="ホームベース 54"/>
          <p:cNvSpPr/>
          <p:nvPr/>
        </p:nvSpPr>
        <p:spPr>
          <a:xfrm>
            <a:off x="485493" y="2071874"/>
            <a:ext cx="1340127" cy="316211"/>
          </a:xfrm>
          <a:prstGeom prst="homePlate">
            <a:avLst>
              <a:gd name="adj" fmla="val 15626"/>
            </a:avLst>
          </a:prstGeom>
        </p:spPr>
        <p:style>
          <a:lnRef idx="1">
            <a:schemeClr val="accent5"/>
          </a:lnRef>
          <a:fillRef idx="2">
            <a:schemeClr val="accent5"/>
          </a:fillRef>
          <a:effectRef idx="1">
            <a:schemeClr val="accent5"/>
          </a:effectRef>
          <a:fontRef idx="minor">
            <a:schemeClr val="dk1"/>
          </a:fontRef>
        </p:style>
        <p:txBody>
          <a:bodyPr rtlCol="0" anchor="ctr"/>
          <a:lstStyle>
            <a:defPPr>
              <a:defRPr lang="ja-JP"/>
            </a:defPPr>
            <a:lvl1pPr marL="0" algn="l" defTabSz="957530" rtl="0" eaLnBrk="1" latinLnBrk="0" hangingPunct="1">
              <a:defRPr kumimoji="1" sz="1900" kern="1200">
                <a:solidFill>
                  <a:schemeClr val="lt1"/>
                </a:solidFill>
                <a:latin typeface="+mn-lt"/>
                <a:ea typeface="+mn-ea"/>
                <a:cs typeface="+mn-cs"/>
              </a:defRPr>
            </a:lvl1pPr>
            <a:lvl2pPr marL="478765" algn="l" defTabSz="957530" rtl="0" eaLnBrk="1" latinLnBrk="0" hangingPunct="1">
              <a:defRPr kumimoji="1" sz="1900" kern="1200">
                <a:solidFill>
                  <a:schemeClr val="lt1"/>
                </a:solidFill>
                <a:latin typeface="+mn-lt"/>
                <a:ea typeface="+mn-ea"/>
                <a:cs typeface="+mn-cs"/>
              </a:defRPr>
            </a:lvl2pPr>
            <a:lvl3pPr marL="957530" algn="l" defTabSz="957530" rtl="0" eaLnBrk="1" latinLnBrk="0" hangingPunct="1">
              <a:defRPr kumimoji="1" sz="1900" kern="1200">
                <a:solidFill>
                  <a:schemeClr val="lt1"/>
                </a:solidFill>
                <a:latin typeface="+mn-lt"/>
                <a:ea typeface="+mn-ea"/>
                <a:cs typeface="+mn-cs"/>
              </a:defRPr>
            </a:lvl3pPr>
            <a:lvl4pPr marL="1436295" algn="l" defTabSz="957530" rtl="0" eaLnBrk="1" latinLnBrk="0" hangingPunct="1">
              <a:defRPr kumimoji="1" sz="1900" kern="1200">
                <a:solidFill>
                  <a:schemeClr val="lt1"/>
                </a:solidFill>
                <a:latin typeface="+mn-lt"/>
                <a:ea typeface="+mn-ea"/>
                <a:cs typeface="+mn-cs"/>
              </a:defRPr>
            </a:lvl4pPr>
            <a:lvl5pPr marL="1915060" algn="l" defTabSz="957530" rtl="0" eaLnBrk="1" latinLnBrk="0" hangingPunct="1">
              <a:defRPr kumimoji="1" sz="1900" kern="1200">
                <a:solidFill>
                  <a:schemeClr val="lt1"/>
                </a:solidFill>
                <a:latin typeface="+mn-lt"/>
                <a:ea typeface="+mn-ea"/>
                <a:cs typeface="+mn-cs"/>
              </a:defRPr>
            </a:lvl5pPr>
            <a:lvl6pPr marL="2393824" algn="l" defTabSz="957530" rtl="0" eaLnBrk="1" latinLnBrk="0" hangingPunct="1">
              <a:defRPr kumimoji="1" sz="1900" kern="1200">
                <a:solidFill>
                  <a:schemeClr val="lt1"/>
                </a:solidFill>
                <a:latin typeface="+mn-lt"/>
                <a:ea typeface="+mn-ea"/>
                <a:cs typeface="+mn-cs"/>
              </a:defRPr>
            </a:lvl6pPr>
            <a:lvl7pPr marL="2872590" algn="l" defTabSz="957530" rtl="0" eaLnBrk="1" latinLnBrk="0" hangingPunct="1">
              <a:defRPr kumimoji="1" sz="1900" kern="1200">
                <a:solidFill>
                  <a:schemeClr val="lt1"/>
                </a:solidFill>
                <a:latin typeface="+mn-lt"/>
                <a:ea typeface="+mn-ea"/>
                <a:cs typeface="+mn-cs"/>
              </a:defRPr>
            </a:lvl7pPr>
            <a:lvl8pPr marL="3351354" algn="l" defTabSz="957530" rtl="0" eaLnBrk="1" latinLnBrk="0" hangingPunct="1">
              <a:defRPr kumimoji="1" sz="1900" kern="1200">
                <a:solidFill>
                  <a:schemeClr val="lt1"/>
                </a:solidFill>
                <a:latin typeface="+mn-lt"/>
                <a:ea typeface="+mn-ea"/>
                <a:cs typeface="+mn-cs"/>
              </a:defRPr>
            </a:lvl8pPr>
            <a:lvl9pPr marL="3830119" algn="l" defTabSz="957530" rtl="0" eaLnBrk="1" latinLnBrk="0" hangingPunct="1">
              <a:defRPr kumimoji="1" sz="1900" kern="1200">
                <a:solidFill>
                  <a:schemeClr val="lt1"/>
                </a:solidFill>
                <a:latin typeface="+mn-lt"/>
                <a:ea typeface="+mn-ea"/>
                <a:cs typeface="+mn-cs"/>
              </a:defRPr>
            </a:lvl9pPr>
          </a:lstStyle>
          <a:p>
            <a:pPr algn="ctr"/>
            <a:r>
              <a:rPr kumimoji="1" lang="ja-JP" altLang="en-US" sz="1100" dirty="0" smtClean="0">
                <a:solidFill>
                  <a:schemeClr val="tx1"/>
                </a:solidFill>
              </a:rPr>
              <a:t>地域拠点医療機関の選定</a:t>
            </a:r>
            <a:endParaRPr kumimoji="1" lang="en-US" altLang="ja-JP" sz="1100" dirty="0">
              <a:solidFill>
                <a:schemeClr val="tx1"/>
              </a:solidFill>
            </a:endParaRPr>
          </a:p>
        </p:txBody>
      </p:sp>
      <p:cxnSp>
        <p:nvCxnSpPr>
          <p:cNvPr id="36" name="直線コネクタ 35"/>
          <p:cNvCxnSpPr/>
          <p:nvPr/>
        </p:nvCxnSpPr>
        <p:spPr>
          <a:xfrm flipH="1">
            <a:off x="1850592" y="1599585"/>
            <a:ext cx="22763" cy="4637727"/>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a:stCxn id="2" idx="0"/>
          </p:cNvCxnSpPr>
          <p:nvPr/>
        </p:nvCxnSpPr>
        <p:spPr>
          <a:xfrm>
            <a:off x="6894148" y="1303859"/>
            <a:ext cx="35894" cy="4933453"/>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37" name="ホームベース 36"/>
          <p:cNvSpPr/>
          <p:nvPr/>
        </p:nvSpPr>
        <p:spPr>
          <a:xfrm>
            <a:off x="1937489" y="2082879"/>
            <a:ext cx="4946563" cy="287809"/>
          </a:xfrm>
          <a:prstGeom prst="homePlate">
            <a:avLst>
              <a:gd name="adj" fmla="val 15626"/>
            </a:avLst>
          </a:prstGeo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defPPr>
              <a:defRPr lang="ja-JP"/>
            </a:defPPr>
            <a:lvl1pPr marL="0" algn="l" defTabSz="957530" rtl="0" eaLnBrk="1" latinLnBrk="0" hangingPunct="1">
              <a:defRPr kumimoji="1" sz="1900" kern="1200">
                <a:solidFill>
                  <a:schemeClr val="lt1"/>
                </a:solidFill>
                <a:latin typeface="+mn-lt"/>
                <a:ea typeface="+mn-ea"/>
                <a:cs typeface="+mn-cs"/>
              </a:defRPr>
            </a:lvl1pPr>
            <a:lvl2pPr marL="478765" algn="l" defTabSz="957530" rtl="0" eaLnBrk="1" latinLnBrk="0" hangingPunct="1">
              <a:defRPr kumimoji="1" sz="1900" kern="1200">
                <a:solidFill>
                  <a:schemeClr val="lt1"/>
                </a:solidFill>
                <a:latin typeface="+mn-lt"/>
                <a:ea typeface="+mn-ea"/>
                <a:cs typeface="+mn-cs"/>
              </a:defRPr>
            </a:lvl2pPr>
            <a:lvl3pPr marL="957530" algn="l" defTabSz="957530" rtl="0" eaLnBrk="1" latinLnBrk="0" hangingPunct="1">
              <a:defRPr kumimoji="1" sz="1900" kern="1200">
                <a:solidFill>
                  <a:schemeClr val="lt1"/>
                </a:solidFill>
                <a:latin typeface="+mn-lt"/>
                <a:ea typeface="+mn-ea"/>
                <a:cs typeface="+mn-cs"/>
              </a:defRPr>
            </a:lvl3pPr>
            <a:lvl4pPr marL="1436295" algn="l" defTabSz="957530" rtl="0" eaLnBrk="1" latinLnBrk="0" hangingPunct="1">
              <a:defRPr kumimoji="1" sz="1900" kern="1200">
                <a:solidFill>
                  <a:schemeClr val="lt1"/>
                </a:solidFill>
                <a:latin typeface="+mn-lt"/>
                <a:ea typeface="+mn-ea"/>
                <a:cs typeface="+mn-cs"/>
              </a:defRPr>
            </a:lvl4pPr>
            <a:lvl5pPr marL="1915060" algn="l" defTabSz="957530" rtl="0" eaLnBrk="1" latinLnBrk="0" hangingPunct="1">
              <a:defRPr kumimoji="1" sz="1900" kern="1200">
                <a:solidFill>
                  <a:schemeClr val="lt1"/>
                </a:solidFill>
                <a:latin typeface="+mn-lt"/>
                <a:ea typeface="+mn-ea"/>
                <a:cs typeface="+mn-cs"/>
              </a:defRPr>
            </a:lvl5pPr>
            <a:lvl6pPr marL="2393824" algn="l" defTabSz="957530" rtl="0" eaLnBrk="1" latinLnBrk="0" hangingPunct="1">
              <a:defRPr kumimoji="1" sz="1900" kern="1200">
                <a:solidFill>
                  <a:schemeClr val="lt1"/>
                </a:solidFill>
                <a:latin typeface="+mn-lt"/>
                <a:ea typeface="+mn-ea"/>
                <a:cs typeface="+mn-cs"/>
              </a:defRPr>
            </a:lvl6pPr>
            <a:lvl7pPr marL="2872590" algn="l" defTabSz="957530" rtl="0" eaLnBrk="1" latinLnBrk="0" hangingPunct="1">
              <a:defRPr kumimoji="1" sz="1900" kern="1200">
                <a:solidFill>
                  <a:schemeClr val="lt1"/>
                </a:solidFill>
                <a:latin typeface="+mn-lt"/>
                <a:ea typeface="+mn-ea"/>
                <a:cs typeface="+mn-cs"/>
              </a:defRPr>
            </a:lvl7pPr>
            <a:lvl8pPr marL="3351354" algn="l" defTabSz="957530" rtl="0" eaLnBrk="1" latinLnBrk="0" hangingPunct="1">
              <a:defRPr kumimoji="1" sz="1900" kern="1200">
                <a:solidFill>
                  <a:schemeClr val="lt1"/>
                </a:solidFill>
                <a:latin typeface="+mn-lt"/>
                <a:ea typeface="+mn-ea"/>
                <a:cs typeface="+mn-cs"/>
              </a:defRPr>
            </a:lvl8pPr>
            <a:lvl9pPr marL="3830119" algn="l" defTabSz="957530" rtl="0" eaLnBrk="1" latinLnBrk="0" hangingPunct="1">
              <a:defRPr kumimoji="1" sz="1900" kern="1200">
                <a:solidFill>
                  <a:schemeClr val="lt1"/>
                </a:solidFill>
                <a:latin typeface="+mn-lt"/>
                <a:ea typeface="+mn-ea"/>
                <a:cs typeface="+mn-cs"/>
              </a:defRPr>
            </a:lvl9pPr>
          </a:lstStyle>
          <a:p>
            <a:pPr algn="ctr"/>
            <a:r>
              <a:rPr lang="ja-JP" altLang="en-US" sz="1200" dirty="0">
                <a:solidFill>
                  <a:schemeClr val="tx1"/>
                </a:solidFill>
              </a:rPr>
              <a:t>検討に応じ追加選定</a:t>
            </a:r>
            <a:endParaRPr kumimoji="1" lang="en-US" altLang="ja-JP" sz="1200" dirty="0">
              <a:solidFill>
                <a:schemeClr val="tx1"/>
              </a:solidFill>
            </a:endParaRPr>
          </a:p>
        </p:txBody>
      </p:sp>
      <p:sp>
        <p:nvSpPr>
          <p:cNvPr id="38" name="正方形/長方形 37"/>
          <p:cNvSpPr/>
          <p:nvPr/>
        </p:nvSpPr>
        <p:spPr>
          <a:xfrm>
            <a:off x="8264225" y="56963"/>
            <a:ext cx="819284" cy="347662"/>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2000" tIns="36000" rIns="72000" bIns="3600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spcAft>
                <a:spcPts val="0"/>
              </a:spcAft>
            </a:pPr>
            <a:r>
              <a:rPr lang="ja-JP" sz="1200" b="1" kern="100" dirty="0">
                <a:ln>
                  <a:noFill/>
                </a:ln>
                <a:solidFill>
                  <a:srgbClr val="000000"/>
                </a:solidFill>
                <a:effectLst/>
                <a:latin typeface="ＭＳ ゴシック" panose="020B0609070205080204" pitchFamily="49" charset="-128"/>
                <a:ea typeface="HGPｺﾞｼｯｸM" panose="020B0600000000000000" pitchFamily="50" charset="-128"/>
                <a:cs typeface="Times New Roman" panose="02020603050405020304" pitchFamily="18" charset="0"/>
              </a:rPr>
              <a:t>資料</a:t>
            </a:r>
            <a:r>
              <a:rPr lang="ja-JP" altLang="en-US" sz="1200" b="1" kern="100" dirty="0">
                <a:ln>
                  <a:noFill/>
                </a:ln>
                <a:solidFill>
                  <a:srgbClr val="000000"/>
                </a:solidFill>
                <a:effectLst/>
                <a:latin typeface="ＭＳ ゴシック" panose="020B0609070205080204" pitchFamily="49" charset="-128"/>
                <a:ea typeface="HGPｺﾞｼｯｸM" panose="020B0600000000000000" pitchFamily="50" charset="-128"/>
                <a:cs typeface="Times New Roman" panose="02020603050405020304" pitchFamily="18" charset="0"/>
              </a:rPr>
              <a:t>５</a:t>
            </a:r>
            <a:endParaRPr 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11" name="ホームベース 10"/>
          <p:cNvSpPr/>
          <p:nvPr/>
        </p:nvSpPr>
        <p:spPr>
          <a:xfrm>
            <a:off x="147934" y="6237312"/>
            <a:ext cx="8844294" cy="457991"/>
          </a:xfrm>
          <a:prstGeom prst="homePlate">
            <a:avLst>
              <a:gd name="adj" fmla="val 15626"/>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57530" rtl="0" eaLnBrk="1" latinLnBrk="0" hangingPunct="1">
              <a:defRPr kumimoji="1" sz="1900" kern="1200">
                <a:solidFill>
                  <a:schemeClr val="lt1"/>
                </a:solidFill>
                <a:latin typeface="+mn-lt"/>
                <a:ea typeface="+mn-ea"/>
                <a:cs typeface="+mn-cs"/>
              </a:defRPr>
            </a:lvl1pPr>
            <a:lvl2pPr marL="478765" algn="l" defTabSz="957530" rtl="0" eaLnBrk="1" latinLnBrk="0" hangingPunct="1">
              <a:defRPr kumimoji="1" sz="1900" kern="1200">
                <a:solidFill>
                  <a:schemeClr val="lt1"/>
                </a:solidFill>
                <a:latin typeface="+mn-lt"/>
                <a:ea typeface="+mn-ea"/>
                <a:cs typeface="+mn-cs"/>
              </a:defRPr>
            </a:lvl2pPr>
            <a:lvl3pPr marL="957530" algn="l" defTabSz="957530" rtl="0" eaLnBrk="1" latinLnBrk="0" hangingPunct="1">
              <a:defRPr kumimoji="1" sz="1900" kern="1200">
                <a:solidFill>
                  <a:schemeClr val="lt1"/>
                </a:solidFill>
                <a:latin typeface="+mn-lt"/>
                <a:ea typeface="+mn-ea"/>
                <a:cs typeface="+mn-cs"/>
              </a:defRPr>
            </a:lvl3pPr>
            <a:lvl4pPr marL="1436295" algn="l" defTabSz="957530" rtl="0" eaLnBrk="1" latinLnBrk="0" hangingPunct="1">
              <a:defRPr kumimoji="1" sz="1900" kern="1200">
                <a:solidFill>
                  <a:schemeClr val="lt1"/>
                </a:solidFill>
                <a:latin typeface="+mn-lt"/>
                <a:ea typeface="+mn-ea"/>
                <a:cs typeface="+mn-cs"/>
              </a:defRPr>
            </a:lvl4pPr>
            <a:lvl5pPr marL="1915060" algn="l" defTabSz="957530" rtl="0" eaLnBrk="1" latinLnBrk="0" hangingPunct="1">
              <a:defRPr kumimoji="1" sz="1900" kern="1200">
                <a:solidFill>
                  <a:schemeClr val="lt1"/>
                </a:solidFill>
                <a:latin typeface="+mn-lt"/>
                <a:ea typeface="+mn-ea"/>
                <a:cs typeface="+mn-cs"/>
              </a:defRPr>
            </a:lvl5pPr>
            <a:lvl6pPr marL="2393824" algn="l" defTabSz="957530" rtl="0" eaLnBrk="1" latinLnBrk="0" hangingPunct="1">
              <a:defRPr kumimoji="1" sz="1900" kern="1200">
                <a:solidFill>
                  <a:schemeClr val="lt1"/>
                </a:solidFill>
                <a:latin typeface="+mn-lt"/>
                <a:ea typeface="+mn-ea"/>
                <a:cs typeface="+mn-cs"/>
              </a:defRPr>
            </a:lvl6pPr>
            <a:lvl7pPr marL="2872590" algn="l" defTabSz="957530" rtl="0" eaLnBrk="1" latinLnBrk="0" hangingPunct="1">
              <a:defRPr kumimoji="1" sz="1900" kern="1200">
                <a:solidFill>
                  <a:schemeClr val="lt1"/>
                </a:solidFill>
                <a:latin typeface="+mn-lt"/>
                <a:ea typeface="+mn-ea"/>
                <a:cs typeface="+mn-cs"/>
              </a:defRPr>
            </a:lvl7pPr>
            <a:lvl8pPr marL="3351354" algn="l" defTabSz="957530" rtl="0" eaLnBrk="1" latinLnBrk="0" hangingPunct="1">
              <a:defRPr kumimoji="1" sz="1900" kern="1200">
                <a:solidFill>
                  <a:schemeClr val="lt1"/>
                </a:solidFill>
                <a:latin typeface="+mn-lt"/>
                <a:ea typeface="+mn-ea"/>
                <a:cs typeface="+mn-cs"/>
              </a:defRPr>
            </a:lvl8pPr>
            <a:lvl9pPr marL="3830119" algn="l" defTabSz="957530" rtl="0" eaLnBrk="1" latinLnBrk="0" hangingPunct="1">
              <a:defRPr kumimoji="1" sz="1900" kern="1200">
                <a:solidFill>
                  <a:schemeClr val="lt1"/>
                </a:solidFill>
                <a:latin typeface="+mn-lt"/>
                <a:ea typeface="+mn-ea"/>
                <a:cs typeface="+mn-cs"/>
              </a:defRPr>
            </a:lvl9pPr>
          </a:lstStyle>
          <a:p>
            <a:r>
              <a:rPr kumimoji="1" lang="en-US" altLang="ja-JP" sz="1400" dirty="0">
                <a:solidFill>
                  <a:schemeClr val="tx1"/>
                </a:solidFill>
                <a:latin typeface="HGPｺﾞｼｯｸM" panose="020B0600000000000000" pitchFamily="50" charset="-128"/>
                <a:ea typeface="HGPｺﾞｼｯｸM" panose="020B0600000000000000" pitchFamily="50" charset="-128"/>
              </a:rPr>
              <a:t>2021</a:t>
            </a:r>
            <a:r>
              <a:rPr kumimoji="1" lang="ja-JP" altLang="en-US" sz="1400" dirty="0">
                <a:solidFill>
                  <a:schemeClr val="tx1"/>
                </a:solidFill>
                <a:latin typeface="HGPｺﾞｼｯｸM" panose="020B0600000000000000" pitchFamily="50" charset="-128"/>
                <a:ea typeface="HGPｺﾞｼｯｸM" panose="020B0600000000000000" pitchFamily="50" charset="-128"/>
              </a:rPr>
              <a:t>年以降は、</a:t>
            </a:r>
            <a:r>
              <a:rPr kumimoji="1" lang="en-US" altLang="ja-JP" sz="1400" dirty="0">
                <a:solidFill>
                  <a:schemeClr val="tx1"/>
                </a:solidFill>
                <a:latin typeface="HGPｺﾞｼｯｸM" panose="020B0600000000000000" pitchFamily="50" charset="-128"/>
                <a:ea typeface="HGPｺﾞｼｯｸM" panose="020B0600000000000000" pitchFamily="50" charset="-128"/>
              </a:rPr>
              <a:t>2024</a:t>
            </a:r>
            <a:r>
              <a:rPr kumimoji="1" lang="ja-JP" altLang="en-US" sz="1400" dirty="0">
                <a:solidFill>
                  <a:schemeClr val="tx1"/>
                </a:solidFill>
                <a:latin typeface="HGPｺﾞｼｯｸM" panose="020B0600000000000000" pitchFamily="50" charset="-128"/>
                <a:ea typeface="HGPｺﾞｼｯｸM" panose="020B0600000000000000" pitchFamily="50" charset="-128"/>
              </a:rPr>
              <a:t>年</a:t>
            </a:r>
            <a:r>
              <a:rPr kumimoji="1" lang="en-US" altLang="ja-JP" sz="1400" dirty="0">
                <a:solidFill>
                  <a:schemeClr val="tx1"/>
                </a:solidFill>
                <a:latin typeface="HGPｺﾞｼｯｸM" panose="020B0600000000000000" pitchFamily="50" charset="-128"/>
                <a:ea typeface="HGPｺﾞｼｯｸM" panose="020B0600000000000000" pitchFamily="50" charset="-128"/>
              </a:rPr>
              <a:t>IR</a:t>
            </a:r>
            <a:r>
              <a:rPr kumimoji="1" lang="ja-JP" altLang="en-US" sz="1400" dirty="0">
                <a:solidFill>
                  <a:schemeClr val="tx1"/>
                </a:solidFill>
                <a:latin typeface="HGPｺﾞｼｯｸM" panose="020B0600000000000000" pitchFamily="50" charset="-128"/>
                <a:ea typeface="HGPｺﾞｼｯｸM" panose="020B0600000000000000" pitchFamily="50" charset="-128"/>
              </a:rPr>
              <a:t>誘致、</a:t>
            </a:r>
            <a:r>
              <a:rPr kumimoji="1" lang="en-US" altLang="ja-JP" sz="1400" dirty="0">
                <a:solidFill>
                  <a:schemeClr val="tx1"/>
                </a:solidFill>
                <a:latin typeface="HGPｺﾞｼｯｸM" panose="020B0600000000000000" pitchFamily="50" charset="-128"/>
                <a:ea typeface="HGPｺﾞｼｯｸM" panose="020B0600000000000000" pitchFamily="50" charset="-128"/>
              </a:rPr>
              <a:t>2025</a:t>
            </a:r>
            <a:r>
              <a:rPr kumimoji="1" lang="ja-JP" altLang="en-US" sz="1400" dirty="0" smtClean="0">
                <a:solidFill>
                  <a:schemeClr val="tx1"/>
                </a:solidFill>
                <a:latin typeface="HGPｺﾞｼｯｸM" panose="020B0600000000000000" pitchFamily="50" charset="-128"/>
                <a:ea typeface="HGPｺﾞｼｯｸM" panose="020B0600000000000000" pitchFamily="50" charset="-128"/>
              </a:rPr>
              <a:t>年大阪万博に</a:t>
            </a:r>
            <a:r>
              <a:rPr kumimoji="1" lang="ja-JP" altLang="en-US" sz="1400" dirty="0">
                <a:solidFill>
                  <a:schemeClr val="tx1"/>
                </a:solidFill>
                <a:latin typeface="HGPｺﾞｼｯｸM" panose="020B0600000000000000" pitchFamily="50" charset="-128"/>
                <a:ea typeface="HGPｺﾞｼｯｸM" panose="020B0600000000000000" pitchFamily="50" charset="-128"/>
              </a:rPr>
              <a:t>向け体制構築の第二フェーズとし、</a:t>
            </a:r>
            <a:r>
              <a:rPr kumimoji="1" lang="en-US" altLang="ja-JP" sz="1400" dirty="0">
                <a:solidFill>
                  <a:schemeClr val="tx1"/>
                </a:solidFill>
                <a:latin typeface="HGPｺﾞｼｯｸM" panose="020B0600000000000000" pitchFamily="50" charset="-128"/>
                <a:ea typeface="HGPｺﾞｼｯｸM" panose="020B0600000000000000" pitchFamily="50" charset="-128"/>
              </a:rPr>
              <a:t>2019</a:t>
            </a:r>
            <a:r>
              <a:rPr kumimoji="1" lang="ja-JP" altLang="en-US" sz="1400" dirty="0">
                <a:solidFill>
                  <a:schemeClr val="tx1"/>
                </a:solidFill>
                <a:latin typeface="HGPｺﾞｼｯｸM" panose="020B0600000000000000" pitchFamily="50" charset="-128"/>
                <a:ea typeface="HGPｺﾞｼｯｸM" panose="020B0600000000000000" pitchFamily="50" charset="-128"/>
              </a:rPr>
              <a:t>～</a:t>
            </a:r>
            <a:r>
              <a:rPr kumimoji="1" lang="en-US" altLang="ja-JP" sz="1400" dirty="0">
                <a:solidFill>
                  <a:schemeClr val="tx1"/>
                </a:solidFill>
                <a:latin typeface="HGPｺﾞｼｯｸM" panose="020B0600000000000000" pitchFamily="50" charset="-128"/>
                <a:ea typeface="HGPｺﾞｼｯｸM" panose="020B0600000000000000" pitchFamily="50" charset="-128"/>
              </a:rPr>
              <a:t>2020</a:t>
            </a:r>
            <a:r>
              <a:rPr kumimoji="1" lang="ja-JP" altLang="en-US" sz="1400" dirty="0">
                <a:solidFill>
                  <a:schemeClr val="tx1"/>
                </a:solidFill>
                <a:latin typeface="HGPｺﾞｼｯｸM" panose="020B0600000000000000" pitchFamily="50" charset="-128"/>
                <a:ea typeface="HGPｺﾞｼｯｸM" panose="020B0600000000000000" pitchFamily="50" charset="-128"/>
              </a:rPr>
              <a:t>年の取組状況、外国人患者受入の推移を検証した上で体制構築への取組みを検討する。</a:t>
            </a:r>
          </a:p>
        </p:txBody>
      </p:sp>
    </p:spTree>
    <p:extLst>
      <p:ext uri="{BB962C8B-B14F-4D97-AF65-F5344CB8AC3E}">
        <p14:creationId xmlns:p14="http://schemas.microsoft.com/office/powerpoint/2010/main" val="369381019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7359</TotalTime>
  <Words>271</Words>
  <Application>Microsoft Office PowerPoint</Application>
  <PresentationFormat>画面に合わせる (4:3)</PresentationFormat>
  <Paragraphs>35</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HGPｺﾞｼｯｸM</vt:lpstr>
      <vt:lpstr>HGS創英角ｺﾞｼｯｸUB</vt:lpstr>
      <vt:lpstr>ＭＳ Ｐゴシック</vt:lpstr>
      <vt:lpstr>ＭＳ ゴシック</vt:lpstr>
      <vt:lpstr>Arial</vt:lpstr>
      <vt:lpstr>Calibri</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資料２ 府・国のこれまでの取組みと 国の今後の動き</dc:title>
  <dc:creator>HOSTNAME</dc:creator>
  <cp:lastModifiedBy>森　優子</cp:lastModifiedBy>
  <cp:revision>443</cp:revision>
  <cp:lastPrinted>2019-05-29T08:52:06Z</cp:lastPrinted>
  <dcterms:created xsi:type="dcterms:W3CDTF">2018-08-10T07:17:34Z</dcterms:created>
  <dcterms:modified xsi:type="dcterms:W3CDTF">2019-05-29T08:52:19Z</dcterms:modified>
</cp:coreProperties>
</file>