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0431" autoAdjust="0"/>
  </p:normalViewPr>
  <p:slideViewPr>
    <p:cSldViewPr>
      <p:cViewPr varScale="1">
        <p:scale>
          <a:sx n="36" d="100"/>
          <a:sy n="36" d="100"/>
        </p:scale>
        <p:origin x="150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0"/>
            <a:ext cx="2918621" cy="493237"/>
          </a:xfrm>
          <a:prstGeom prst="rect">
            <a:avLst/>
          </a:prstGeom>
        </p:spPr>
        <p:txBody>
          <a:bodyPr vert="horz" lIns="90625" tIns="45310" rIns="90625" bIns="45310" rtlCol="0"/>
          <a:lstStyle>
            <a:lvl1pPr algn="r">
              <a:defRPr sz="1200"/>
            </a:lvl1pPr>
          </a:lstStyle>
          <a:p>
            <a:fld id="{460BA497-4EC1-4667-AE57-0EBB5F62489D}" type="datetimeFigureOut">
              <a:rPr kumimoji="1" lang="ja-JP" altLang="en-US" smtClean="0"/>
              <a:t>2019/11/1</a:t>
            </a:fld>
            <a:endParaRPr kumimoji="1" lang="ja-JP" altLang="en-US"/>
          </a:p>
        </p:txBody>
      </p:sp>
      <p:sp>
        <p:nvSpPr>
          <p:cNvPr id="4" name="フッター プレースホルダー 3"/>
          <p:cNvSpPr>
            <a:spLocks noGrp="1"/>
          </p:cNvSpPr>
          <p:nvPr>
            <p:ph type="ftr" sz="quarter" idx="2"/>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1"/>
            <a:ext cx="2918621" cy="493236"/>
          </a:xfrm>
          <a:prstGeom prst="rect">
            <a:avLst/>
          </a:prstGeom>
        </p:spPr>
        <p:txBody>
          <a:bodyPr vert="horz" lIns="90625" tIns="45310" rIns="90625" bIns="45310"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0"/>
            <a:ext cx="2918621" cy="493237"/>
          </a:xfrm>
          <a:prstGeom prst="rect">
            <a:avLst/>
          </a:prstGeom>
        </p:spPr>
        <p:txBody>
          <a:bodyPr vert="horz" lIns="90625" tIns="45310" rIns="90625" bIns="45310" rtlCol="0"/>
          <a:lstStyle>
            <a:lvl1pPr algn="r">
              <a:defRPr sz="1200"/>
            </a:lvl1pPr>
          </a:lstStyle>
          <a:p>
            <a:fld id="{677E1747-4A11-4550-BAB0-931AD17A6FB0}" type="datetimeFigureOut">
              <a:rPr kumimoji="1" lang="ja-JP" altLang="en-US" smtClean="0"/>
              <a:t>2019/11/1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25" tIns="45310" rIns="90625" bIns="45310"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25" tIns="45310" rIns="90625" bIns="453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1"/>
            <a:ext cx="2918621" cy="493236"/>
          </a:xfrm>
          <a:prstGeom prst="rect">
            <a:avLst/>
          </a:prstGeom>
        </p:spPr>
        <p:txBody>
          <a:bodyPr vert="horz" lIns="90625" tIns="45310" rIns="90625" bIns="45310"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38213" y="715963"/>
            <a:ext cx="4929187" cy="3697287"/>
          </a:xfrm>
        </p:spPr>
      </p:sp>
      <p:sp>
        <p:nvSpPr>
          <p:cNvPr id="3" name="ノート プレースホルダー 2"/>
          <p:cNvSpPr>
            <a:spLocks noGrp="1"/>
          </p:cNvSpPr>
          <p:nvPr>
            <p:ph type="body" idx="1"/>
          </p:nvPr>
        </p:nvSpPr>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・わたしのほうから、「</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・この基金は、「医療介護総合確保法」に基づき、平成２６年度から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消費税の増収分を活用し、国２</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（過剰な急性期・慢性期病床から回復期病床への病床転換の工事）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（多職種連携による医療提供体制の充実・強化、在宅歯科研修等）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（人材の育成・定着、勤務環境の改善、修学資金等）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が、基金設置の目的。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891" y="4686538"/>
            <a:ext cx="5387982" cy="4892751"/>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a:xfrm>
            <a:off x="674061" y="4748134"/>
            <a:ext cx="5387645" cy="4689925"/>
          </a:xfrm>
          <a:prstGeom prst="rect">
            <a:avLst/>
          </a:prstGeom>
        </p:spPr>
        <p:txBody>
          <a:bodyPr lIns="92414" tIns="46206" rIns="92414" bIns="46206"/>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dirty="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2019/11/1</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a:p>
        </p:txBody>
      </p:sp>
    </p:spTree>
    <p:extLst>
      <p:ext uri="{BB962C8B-B14F-4D97-AF65-F5344CB8AC3E}">
        <p14:creationId xmlns:p14="http://schemas.microsoft.com/office/powerpoint/2010/main" val="141176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2019/11/1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2019/11/1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2019/11/1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2019/11/1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令和元年</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7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5652120" y="188640"/>
            <a:ext cx="3312368" cy="115212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b="1" dirty="0" smtClean="0"/>
              <a:t>資料</a:t>
            </a:r>
            <a:r>
              <a:rPr lang="ja-JP" altLang="en-US" b="1" dirty="0"/>
              <a:t>４</a:t>
            </a:r>
            <a:r>
              <a:rPr lang="ja-JP" altLang="en-US" b="1" dirty="0" smtClean="0"/>
              <a:t>－１</a:t>
            </a:r>
            <a:endParaRPr lang="ja-JP" altLang="en-US" sz="16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621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11527</TotalTime>
  <Words>639</Words>
  <Application>Microsoft Office PowerPoint</Application>
  <PresentationFormat>画面に合わせる (4:3)</PresentationFormat>
  <Paragraphs>144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HGPｺﾞｼｯｸE</vt:lpstr>
      <vt:lpstr>Meiryo UI</vt:lpstr>
      <vt:lpstr>ＭＳ Ｐゴシック</vt:lpstr>
      <vt:lpstr>Arial</vt:lpstr>
      <vt:lpstr>Calibri</vt:lpstr>
      <vt:lpstr>Wingdings</vt:lpstr>
      <vt:lpstr>Office ​​テーマ</vt:lpstr>
      <vt:lpstr> 地域医療介護総合確保基金 （医療分）について   令和元年11月12日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835</cp:revision>
  <cp:lastPrinted>2019-07-30T01:28:01Z</cp:lastPrinted>
  <dcterms:created xsi:type="dcterms:W3CDTF">2014-04-18T03:40:46Z</dcterms:created>
  <dcterms:modified xsi:type="dcterms:W3CDTF">2019-11-01T02:17:29Z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