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2FA7-3E8F-43FD-BC2B-491F09DA4637}" type="datetimeFigureOut">
              <a:rPr kumimoji="1" lang="ja-JP" altLang="en-US" smtClean="0"/>
              <a:pPr/>
              <a:t>2019/8/27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54-3B48-4256-A2FE-561A553A49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2FA7-3E8F-43FD-BC2B-491F09DA4637}" type="datetimeFigureOut">
              <a:rPr kumimoji="1" lang="ja-JP" altLang="en-US" smtClean="0"/>
              <a:pPr/>
              <a:t>2019/8/27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54-3B48-4256-A2FE-561A553A49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2FA7-3E8F-43FD-BC2B-491F09DA4637}" type="datetimeFigureOut">
              <a:rPr kumimoji="1" lang="ja-JP" altLang="en-US" smtClean="0"/>
              <a:pPr/>
              <a:t>2019/8/27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54-3B48-4256-A2FE-561A553A49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2FA7-3E8F-43FD-BC2B-491F09DA4637}" type="datetimeFigureOut">
              <a:rPr kumimoji="1" lang="ja-JP" altLang="en-US" smtClean="0"/>
              <a:pPr/>
              <a:t>2019/8/27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54-3B48-4256-A2FE-561A553A49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2FA7-3E8F-43FD-BC2B-491F09DA4637}" type="datetimeFigureOut">
              <a:rPr kumimoji="1" lang="ja-JP" altLang="en-US" smtClean="0"/>
              <a:pPr/>
              <a:t>2019/8/27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54-3B48-4256-A2FE-561A553A49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2FA7-3E8F-43FD-BC2B-491F09DA4637}" type="datetimeFigureOut">
              <a:rPr kumimoji="1" lang="ja-JP" altLang="en-US" smtClean="0"/>
              <a:pPr/>
              <a:t>2019/8/27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54-3B48-4256-A2FE-561A553A49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2FA7-3E8F-43FD-BC2B-491F09DA4637}" type="datetimeFigureOut">
              <a:rPr kumimoji="1" lang="ja-JP" altLang="en-US" smtClean="0"/>
              <a:pPr/>
              <a:t>2019/8/27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54-3B48-4256-A2FE-561A553A49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2FA7-3E8F-43FD-BC2B-491F09DA4637}" type="datetimeFigureOut">
              <a:rPr kumimoji="1" lang="ja-JP" altLang="en-US" smtClean="0"/>
              <a:pPr/>
              <a:t>2019/8/27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54-3B48-4256-A2FE-561A553A49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2FA7-3E8F-43FD-BC2B-491F09DA4637}" type="datetimeFigureOut">
              <a:rPr kumimoji="1" lang="ja-JP" altLang="en-US" smtClean="0"/>
              <a:pPr/>
              <a:t>2019/8/27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54-3B48-4256-A2FE-561A553A49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2FA7-3E8F-43FD-BC2B-491F09DA4637}" type="datetimeFigureOut">
              <a:rPr kumimoji="1" lang="ja-JP" altLang="en-US" smtClean="0"/>
              <a:pPr/>
              <a:t>2019/8/27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54-3B48-4256-A2FE-561A553A49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2FA7-3E8F-43FD-BC2B-491F09DA4637}" type="datetimeFigureOut">
              <a:rPr kumimoji="1" lang="ja-JP" altLang="en-US" smtClean="0"/>
              <a:pPr/>
              <a:t>2019/8/27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A9054-3B48-4256-A2FE-561A553A49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32FA7-3E8F-43FD-BC2B-491F09DA4637}" type="datetimeFigureOut">
              <a:rPr kumimoji="1" lang="ja-JP" altLang="en-US" smtClean="0"/>
              <a:pPr/>
              <a:t>2019/8/27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A9054-3B48-4256-A2FE-561A553A498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764704"/>
          </a:xfrm>
        </p:spPr>
        <p:txBody>
          <a:bodyPr>
            <a:normAutofit/>
          </a:bodyPr>
          <a:lstStyle/>
          <a:p>
            <a:r>
              <a:rPr kumimoji="1" lang="ja-JP" altLang="en-US" sz="4000" dirty="0" smtClean="0"/>
              <a:t>グループワークについて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528" y="980728"/>
            <a:ext cx="8640960" cy="56886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ja-JP" altLang="en-US" sz="2800" dirty="0" smtClean="0">
                <a:latin typeface="+mn-ea"/>
              </a:rPr>
              <a:t>○グループ１　　司会</a:t>
            </a:r>
            <a:r>
              <a:rPr lang="en-US" altLang="ja-JP" sz="2800" dirty="0" smtClean="0">
                <a:latin typeface="+mn-ea"/>
              </a:rPr>
              <a:t>:</a:t>
            </a:r>
            <a:r>
              <a:rPr lang="ja-JP" altLang="en-US" sz="2800" dirty="0" smtClean="0">
                <a:latin typeface="+mn-ea"/>
              </a:rPr>
              <a:t>外山会長</a:t>
            </a:r>
            <a:endParaRPr lang="en-US" altLang="ja-JP" sz="2800" dirty="0" smtClean="0">
              <a:latin typeface="+mn-ea"/>
            </a:endParaRPr>
          </a:p>
          <a:p>
            <a:pPr>
              <a:buNone/>
            </a:pPr>
            <a:r>
              <a:rPr lang="ja-JP" altLang="en-US" sz="2800" dirty="0" smtClean="0">
                <a:latin typeface="+mn-ea"/>
              </a:rPr>
              <a:t>　　内容</a:t>
            </a:r>
            <a:r>
              <a:rPr lang="en-US" altLang="ja-JP" sz="2800" dirty="0" smtClean="0">
                <a:latin typeface="+mn-ea"/>
              </a:rPr>
              <a:t>:</a:t>
            </a:r>
            <a:r>
              <a:rPr lang="ja-JP" altLang="en-US" sz="2800" dirty="0" smtClean="0">
                <a:latin typeface="+mn-ea"/>
              </a:rPr>
              <a:t>急変事対応</a:t>
            </a:r>
            <a:r>
              <a:rPr lang="en-US" altLang="ja-JP" sz="2800" dirty="0" smtClean="0">
                <a:latin typeface="+mn-ea"/>
              </a:rPr>
              <a:t>/</a:t>
            </a:r>
            <a:r>
              <a:rPr lang="ja-JP" altLang="en-US" sz="2800" dirty="0" smtClean="0">
                <a:latin typeface="+mn-ea"/>
              </a:rPr>
              <a:t>看取り</a:t>
            </a:r>
            <a:r>
              <a:rPr lang="en-US" altLang="ja-JP" sz="2800" dirty="0" smtClean="0">
                <a:latin typeface="+mn-ea"/>
              </a:rPr>
              <a:t>(</a:t>
            </a:r>
            <a:r>
              <a:rPr lang="ja-JP" altLang="en-US" sz="2800" dirty="0" smtClean="0">
                <a:latin typeface="+mn-ea"/>
              </a:rPr>
              <a:t>グループ診療含む</a:t>
            </a:r>
            <a:r>
              <a:rPr lang="en-US" altLang="ja-JP" sz="2800" dirty="0" smtClean="0">
                <a:latin typeface="+mn-ea"/>
              </a:rPr>
              <a:t>)</a:t>
            </a:r>
          </a:p>
          <a:p>
            <a:pPr>
              <a:buNone/>
            </a:pPr>
            <a:r>
              <a:rPr lang="ja-JP" altLang="en-US" sz="2800" dirty="0" smtClean="0">
                <a:latin typeface="+mn-ea"/>
              </a:rPr>
              <a:t>　　メンバー：グループワーク名簿参照</a:t>
            </a:r>
            <a:endParaRPr lang="en-US" altLang="ja-JP" sz="2800" dirty="0" smtClean="0">
              <a:latin typeface="+mn-ea"/>
            </a:endParaRPr>
          </a:p>
          <a:p>
            <a:pPr>
              <a:buNone/>
            </a:pPr>
            <a:r>
              <a:rPr lang="ja-JP" altLang="en-US" sz="2800" dirty="0" smtClean="0">
                <a:latin typeface="+mn-ea"/>
              </a:rPr>
              <a:t>　　場所：</a:t>
            </a:r>
            <a:r>
              <a:rPr lang="ja-JP" altLang="en-US" sz="2800" dirty="0" smtClean="0">
                <a:latin typeface="+mn-ea"/>
              </a:rPr>
              <a:t>講堂前方</a:t>
            </a:r>
            <a:endParaRPr kumimoji="1" lang="en-US" altLang="ja-JP" sz="2800" dirty="0" smtClean="0">
              <a:latin typeface="+mn-ea"/>
            </a:endParaRPr>
          </a:p>
          <a:p>
            <a:pPr>
              <a:buNone/>
            </a:pPr>
            <a:endParaRPr lang="en-US" altLang="ja-JP" sz="2800" dirty="0" smtClean="0">
              <a:latin typeface="+mn-ea"/>
            </a:endParaRPr>
          </a:p>
          <a:p>
            <a:pPr>
              <a:buNone/>
            </a:pPr>
            <a:r>
              <a:rPr kumimoji="1" lang="ja-JP" altLang="en-US" sz="2800" dirty="0" smtClean="0">
                <a:latin typeface="+mn-ea"/>
              </a:rPr>
              <a:t>○グループ２</a:t>
            </a:r>
            <a:r>
              <a:rPr kumimoji="1" lang="ja-JP" altLang="en-US" sz="2800" dirty="0" smtClean="0">
                <a:latin typeface="+mn-ea"/>
              </a:rPr>
              <a:t>　　</a:t>
            </a:r>
            <a:r>
              <a:rPr lang="ja-JP" altLang="en-US" sz="2800" dirty="0" smtClean="0">
                <a:latin typeface="+mn-ea"/>
              </a:rPr>
              <a:t>司会</a:t>
            </a:r>
            <a:r>
              <a:rPr kumimoji="1" lang="ja-JP" altLang="en-US" sz="2800" dirty="0" smtClean="0">
                <a:latin typeface="+mn-ea"/>
              </a:rPr>
              <a:t>：宮園</a:t>
            </a:r>
            <a:r>
              <a:rPr kumimoji="1" lang="ja-JP" altLang="en-US" sz="2800" dirty="0" smtClean="0">
                <a:latin typeface="+mn-ea"/>
              </a:rPr>
              <a:t>所長</a:t>
            </a:r>
            <a:endParaRPr kumimoji="1" lang="en-US" altLang="ja-JP" sz="2800" dirty="0" smtClean="0">
              <a:latin typeface="+mn-ea"/>
            </a:endParaRPr>
          </a:p>
          <a:p>
            <a:pPr>
              <a:buNone/>
            </a:pPr>
            <a:r>
              <a:rPr lang="ja-JP" altLang="en-US" sz="2800" dirty="0" smtClean="0">
                <a:latin typeface="+mn-ea"/>
              </a:rPr>
              <a:t>　　内容</a:t>
            </a:r>
            <a:r>
              <a:rPr lang="en-US" altLang="ja-JP" sz="2800" dirty="0" smtClean="0">
                <a:latin typeface="+mn-ea"/>
              </a:rPr>
              <a:t>:</a:t>
            </a:r>
            <a:r>
              <a:rPr lang="ja-JP" altLang="en-US" sz="2800" dirty="0" smtClean="0">
                <a:latin typeface="+mn-ea"/>
              </a:rPr>
              <a:t>日常の療養支援について</a:t>
            </a:r>
            <a:r>
              <a:rPr lang="en-US" altLang="ja-JP" sz="2800" dirty="0" smtClean="0">
                <a:latin typeface="+mn-ea"/>
              </a:rPr>
              <a:t>(</a:t>
            </a:r>
            <a:r>
              <a:rPr lang="ja-JP" altLang="en-US" sz="2800" dirty="0" smtClean="0">
                <a:latin typeface="+mn-ea"/>
              </a:rPr>
              <a:t>グループ診療含む</a:t>
            </a:r>
            <a:r>
              <a:rPr lang="en-US" altLang="ja-JP" sz="2800" dirty="0" smtClean="0">
                <a:latin typeface="+mn-ea"/>
              </a:rPr>
              <a:t>)</a:t>
            </a:r>
          </a:p>
          <a:p>
            <a:pPr>
              <a:buNone/>
            </a:pPr>
            <a:r>
              <a:rPr kumimoji="1" lang="ja-JP" altLang="en-US" sz="2800" dirty="0" smtClean="0">
                <a:latin typeface="+mn-ea"/>
              </a:rPr>
              <a:t>　　メンバー：グループワーク名簿参照</a:t>
            </a:r>
            <a:endParaRPr kumimoji="1" lang="en-US" altLang="ja-JP" sz="2800" dirty="0" smtClean="0">
              <a:latin typeface="+mn-ea"/>
            </a:endParaRPr>
          </a:p>
          <a:p>
            <a:pPr>
              <a:buNone/>
            </a:pPr>
            <a:r>
              <a:rPr lang="ja-JP" altLang="en-US" sz="2800" dirty="0" smtClean="0">
                <a:latin typeface="+mn-ea"/>
              </a:rPr>
              <a:t>　　場所：</a:t>
            </a:r>
            <a:r>
              <a:rPr lang="ja-JP" altLang="en-US" sz="2800" dirty="0" smtClean="0">
                <a:latin typeface="+mn-ea"/>
              </a:rPr>
              <a:t>講堂後方</a:t>
            </a:r>
            <a:endParaRPr lang="en-US" altLang="ja-JP" sz="2800" dirty="0" smtClean="0">
              <a:latin typeface="+mn-ea"/>
            </a:endParaRPr>
          </a:p>
          <a:p>
            <a:pPr>
              <a:buNone/>
            </a:pPr>
            <a:endParaRPr lang="en-US" altLang="ja-JP" sz="2800" dirty="0" smtClean="0">
              <a:latin typeface="+mn-ea"/>
            </a:endParaRPr>
          </a:p>
          <a:p>
            <a:pPr>
              <a:buNone/>
            </a:pPr>
            <a:r>
              <a:rPr lang="ja-JP" altLang="en-US" sz="2800" dirty="0" smtClean="0">
                <a:latin typeface="+mn-ea"/>
              </a:rPr>
              <a:t>○グループ３　　司会</a:t>
            </a:r>
            <a:r>
              <a:rPr lang="en-US" altLang="ja-JP" sz="2800" dirty="0" smtClean="0">
                <a:latin typeface="+mn-ea"/>
              </a:rPr>
              <a:t>:</a:t>
            </a:r>
            <a:r>
              <a:rPr lang="ja-JP" altLang="en-US" sz="2800" dirty="0" smtClean="0">
                <a:latin typeface="+mn-ea"/>
              </a:rPr>
              <a:t>堀井</a:t>
            </a:r>
            <a:r>
              <a:rPr lang="ja-JP" altLang="en-US" sz="2800" dirty="0" smtClean="0">
                <a:latin typeface="+mn-ea"/>
              </a:rPr>
              <a:t>課長</a:t>
            </a:r>
            <a:endParaRPr lang="en-US" altLang="ja-JP" sz="2800" dirty="0" smtClean="0">
              <a:latin typeface="+mn-ea"/>
            </a:endParaRPr>
          </a:p>
          <a:p>
            <a:pPr>
              <a:buNone/>
            </a:pPr>
            <a:r>
              <a:rPr lang="ja-JP" altLang="en-US" sz="2800" dirty="0" smtClean="0">
                <a:latin typeface="+mn-ea"/>
              </a:rPr>
              <a:t>　　内容</a:t>
            </a:r>
            <a:r>
              <a:rPr lang="en-US" altLang="ja-JP" sz="2800" dirty="0" smtClean="0">
                <a:latin typeface="+mn-ea"/>
              </a:rPr>
              <a:t>:</a:t>
            </a:r>
            <a:r>
              <a:rPr lang="ja-JP" altLang="en-US" sz="2800" dirty="0" smtClean="0">
                <a:latin typeface="+mn-ea"/>
              </a:rPr>
              <a:t>入退院支援（グループ診療含む）</a:t>
            </a:r>
            <a:endParaRPr lang="en-US" altLang="ja-JP" sz="2800" dirty="0" smtClean="0">
              <a:latin typeface="+mn-ea"/>
            </a:endParaRPr>
          </a:p>
          <a:p>
            <a:pPr>
              <a:buNone/>
            </a:pPr>
            <a:r>
              <a:rPr lang="ja-JP" altLang="en-US" sz="2800" dirty="0" smtClean="0">
                <a:latin typeface="+mn-ea"/>
              </a:rPr>
              <a:t>　　メンバー：グループワーク名簿参照</a:t>
            </a:r>
            <a:endParaRPr lang="en-US" altLang="ja-JP" sz="2800" dirty="0" smtClean="0">
              <a:latin typeface="+mn-ea"/>
            </a:endParaRPr>
          </a:p>
          <a:p>
            <a:pPr>
              <a:buNone/>
            </a:pPr>
            <a:r>
              <a:rPr lang="ja-JP" altLang="en-US" sz="2800" dirty="0" smtClean="0">
                <a:latin typeface="+mn-ea"/>
              </a:rPr>
              <a:t>　　</a:t>
            </a:r>
            <a:r>
              <a:rPr lang="ja-JP" altLang="en-US" sz="2800" smtClean="0">
                <a:latin typeface="+mn-ea"/>
              </a:rPr>
              <a:t>場所</a:t>
            </a:r>
            <a:r>
              <a:rPr lang="ja-JP" altLang="en-US" sz="2800" smtClean="0">
                <a:latin typeface="+mn-ea"/>
              </a:rPr>
              <a:t>：２階</a:t>
            </a:r>
            <a:r>
              <a:rPr lang="ja-JP" altLang="en-US" sz="2800" smtClean="0">
                <a:latin typeface="+mn-ea"/>
              </a:rPr>
              <a:t>会議室</a:t>
            </a:r>
            <a:endParaRPr kumimoji="1" lang="en-US" altLang="ja-JP" sz="2800" dirty="0" smtClean="0">
              <a:latin typeface="+mn-ea"/>
            </a:endParaRPr>
          </a:p>
          <a:p>
            <a:pPr>
              <a:buNone/>
            </a:pPr>
            <a:endParaRPr kumimoji="1" lang="ja-JP" altLang="en-US" sz="2800" dirty="0">
              <a:latin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668344" y="260648"/>
            <a:ext cx="1296144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資料９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グループワークについて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グループワークについて</dc:title>
  <dc:creator>寝屋川市役所</dc:creator>
  <cp:lastModifiedBy>寝屋川市役所</cp:lastModifiedBy>
  <cp:revision>7</cp:revision>
  <dcterms:created xsi:type="dcterms:W3CDTF">2019-08-07T07:35:01Z</dcterms:created>
  <dcterms:modified xsi:type="dcterms:W3CDTF">2019-08-27T09:36:08Z</dcterms:modified>
</cp:coreProperties>
</file>