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7CD6-2B2B-4CDF-AD5A-8B8706F9503A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47D50-2CEB-469B-9667-31F649266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47D50-2CEB-469B-9667-31F6492663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46965"/>
              </p:ext>
            </p:extLst>
          </p:nvPr>
        </p:nvGraphicFramePr>
        <p:xfrm>
          <a:off x="832932" y="908720"/>
          <a:ext cx="7800091" cy="56886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571253"/>
                <a:gridCol w="628761"/>
                <a:gridCol w="600007"/>
                <a:gridCol w="600007"/>
              </a:tblGrid>
              <a:tr h="426951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892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208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03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3" name="曲折矢印 52"/>
          <p:cNvSpPr/>
          <p:nvPr/>
        </p:nvSpPr>
        <p:spPr>
          <a:xfrm rot="5400000">
            <a:off x="5106854" y="2270432"/>
            <a:ext cx="515973" cy="1255343"/>
          </a:xfrm>
          <a:prstGeom prst="bentArrow">
            <a:avLst>
              <a:gd name="adj1" fmla="val 14739"/>
              <a:gd name="adj2" fmla="val 16277"/>
              <a:gd name="adj3" fmla="val 16505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978543" y="1447487"/>
            <a:ext cx="630448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関する意見提出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38" y="404333"/>
            <a:ext cx="48765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大阪府堺市保健医療議会　開催スケジュール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293050" y="6055203"/>
            <a:ext cx="632107" cy="355865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精神医療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299238" y="5691384"/>
            <a:ext cx="604254" cy="3291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歯科保健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299238" y="5313227"/>
            <a:ext cx="604254" cy="3227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6958906" y="3967843"/>
            <a:ext cx="576064" cy="36382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624917" y="4440974"/>
            <a:ext cx="631963" cy="45910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ターミナルケア部会①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5635638" y="2073677"/>
            <a:ext cx="646927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44764" y="2073677"/>
            <a:ext cx="625488" cy="46805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618596" y="1809715"/>
            <a:ext cx="12316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救急告示病院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6239439" y="2258870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299359" y="2953245"/>
            <a:ext cx="1685210" cy="362544"/>
          </a:xfrm>
          <a:prstGeom prst="bentArrow">
            <a:avLst>
              <a:gd name="adj1" fmla="val 19483"/>
              <a:gd name="adj2" fmla="val 19280"/>
              <a:gd name="adj3" fmla="val 2831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737783" y="3996324"/>
            <a:ext cx="621004" cy="36860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医療・病床部会①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右矢印 76"/>
          <p:cNvSpPr/>
          <p:nvPr/>
        </p:nvSpPr>
        <p:spPr>
          <a:xfrm rot="16200000">
            <a:off x="4320589" y="2867196"/>
            <a:ext cx="2093502" cy="147145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3397693" y="3982117"/>
            <a:ext cx="310211" cy="123033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保健医療協議会①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847027" y="2319192"/>
            <a:ext cx="887118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とりまとめ（督促反映）公表</a:t>
            </a:r>
            <a:endParaRPr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280389" y="2016277"/>
            <a:ext cx="91306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公的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プランシステム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調査等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のまとめ</a:t>
            </a:r>
            <a:endParaRPr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930312" y="3140548"/>
            <a:ext cx="694605" cy="372737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連絡会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（説明）</a:t>
            </a:r>
            <a:endParaRPr lang="en-US" altLang="zh-TW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586433" y="3148634"/>
            <a:ext cx="677450" cy="372736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連絡会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情報共有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zh-TW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635638" y="4037522"/>
            <a:ext cx="598798" cy="32176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医療・病床</a:t>
            </a:r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部会③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280389" y="1503254"/>
            <a:ext cx="913062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機能報告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暫定版（</a:t>
            </a:r>
            <a:r>
              <a:rPr lang="en-US" altLang="ja-JP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H30.2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月末まで）公表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右中かっこ 44"/>
          <p:cNvSpPr/>
          <p:nvPr/>
        </p:nvSpPr>
        <p:spPr>
          <a:xfrm>
            <a:off x="3193452" y="1524122"/>
            <a:ext cx="144016" cy="984310"/>
          </a:xfrm>
          <a:prstGeom prst="rightBrace">
            <a:avLst>
              <a:gd name="adj1" fmla="val 4422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右矢印 46"/>
          <p:cNvSpPr/>
          <p:nvPr/>
        </p:nvSpPr>
        <p:spPr>
          <a:xfrm rot="16200000">
            <a:off x="4112313" y="2894074"/>
            <a:ext cx="341634" cy="151314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曲折矢印 49"/>
          <p:cNvSpPr/>
          <p:nvPr/>
        </p:nvSpPr>
        <p:spPr>
          <a:xfrm rot="5400000">
            <a:off x="2594854" y="2713922"/>
            <a:ext cx="1994786" cy="509558"/>
          </a:xfrm>
          <a:prstGeom prst="bentArrow">
            <a:avLst>
              <a:gd name="adj1" fmla="val 13799"/>
              <a:gd name="adj2" fmla="val 15898"/>
              <a:gd name="adj3" fmla="val 33177"/>
              <a:gd name="adj4" fmla="val 573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曲折矢印 50"/>
          <p:cNvSpPr/>
          <p:nvPr/>
        </p:nvSpPr>
        <p:spPr>
          <a:xfrm>
            <a:off x="5466634" y="2231318"/>
            <a:ext cx="284714" cy="1756202"/>
          </a:xfrm>
          <a:prstGeom prst="bentArrow">
            <a:avLst>
              <a:gd name="adj1" fmla="val 23516"/>
              <a:gd name="adj2" fmla="val 29927"/>
              <a:gd name="adj3" fmla="val 33455"/>
              <a:gd name="adj4" fmla="val 470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4624917" y="4012345"/>
            <a:ext cx="631963" cy="35258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医療・病床部会②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V="1">
            <a:off x="4097486" y="3524315"/>
            <a:ext cx="0" cy="45280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5903492" y="3513285"/>
            <a:ext cx="0" cy="45280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5293767" y="3982117"/>
            <a:ext cx="310211" cy="123033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保健医療協議会②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5234143" y="4124839"/>
            <a:ext cx="176767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右矢印 38"/>
          <p:cNvSpPr/>
          <p:nvPr/>
        </p:nvSpPr>
        <p:spPr>
          <a:xfrm>
            <a:off x="5234142" y="4596958"/>
            <a:ext cx="176767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6540064" y="3966095"/>
            <a:ext cx="310211" cy="124635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保健医療協議会③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43418" y="404333"/>
            <a:ext cx="1052573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参考</a:t>
            </a:r>
            <a:r>
              <a:rPr lang="ja-JP" altLang="en-US" sz="1200" dirty="0" smtClean="0"/>
              <a:t>資料１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138</Words>
  <Application>Microsoft Office PowerPoint</Application>
  <PresentationFormat>画面に合わせる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173</cp:revision>
  <cp:lastPrinted>2018-07-20T04:31:17Z</cp:lastPrinted>
  <dcterms:created xsi:type="dcterms:W3CDTF">2017-05-04T04:41:42Z</dcterms:created>
  <dcterms:modified xsi:type="dcterms:W3CDTF">2018-07-30T13:58:35Z</dcterms:modified>
</cp:coreProperties>
</file>