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7CD6-2B2B-4CDF-AD5A-8B8706F9503A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47D50-2CEB-469B-9667-31F649266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47D50-2CEB-469B-9667-31F6492663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729434"/>
              </p:ext>
            </p:extLst>
          </p:nvPr>
        </p:nvGraphicFramePr>
        <p:xfrm>
          <a:off x="832932" y="620688"/>
          <a:ext cx="7800087" cy="5976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7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04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38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2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角丸四角形 70"/>
          <p:cNvSpPr/>
          <p:nvPr/>
        </p:nvSpPr>
        <p:spPr>
          <a:xfrm>
            <a:off x="4978543" y="1447487"/>
            <a:ext cx="630448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関する意見提出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7232" y="319540"/>
            <a:ext cx="51645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ja-JP" altLang="en-US" sz="10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３１年度　大阪府堺市保健医療協議会スケジュール予定（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4881935" y="6017172"/>
            <a:ext cx="633395" cy="41349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精神医療部会①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892358" y="5065902"/>
            <a:ext cx="633395" cy="41349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歯科保健部会①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881936" y="5526823"/>
            <a:ext cx="633395" cy="41361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408999" y="3952343"/>
            <a:ext cx="633741" cy="45532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7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103428" y="4499200"/>
            <a:ext cx="615089" cy="45532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ターミナルケア部会①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300517" y="1813471"/>
            <a:ext cx="58010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919301" y="1812493"/>
            <a:ext cx="625488" cy="46805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283301" y="1573791"/>
            <a:ext cx="12316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救急告示病院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6846275" y="1998664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882359" y="2661095"/>
            <a:ext cx="1822809" cy="497952"/>
          </a:xfrm>
          <a:prstGeom prst="bentArrow">
            <a:avLst>
              <a:gd name="adj1" fmla="val 12119"/>
              <a:gd name="adj2" fmla="val 12597"/>
              <a:gd name="adj3" fmla="val 20729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4103428" y="3982117"/>
            <a:ext cx="633741" cy="44078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医療病床部会①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右矢印 76"/>
          <p:cNvSpPr/>
          <p:nvPr/>
        </p:nvSpPr>
        <p:spPr>
          <a:xfrm rot="16200000">
            <a:off x="4245377" y="2794642"/>
            <a:ext cx="1906512" cy="147146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1964109" y="2259205"/>
            <a:ext cx="1959819" cy="377194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報告とりまとめ（督促反映）公表</a:t>
            </a:r>
            <a:endParaRPr lang="ja-JP" altLang="en-US" sz="7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352966" y="3116370"/>
            <a:ext cx="633741" cy="504476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連絡会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6246683" y="1361311"/>
            <a:ext cx="0" cy="262080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5560105" y="3116370"/>
            <a:ext cx="633741" cy="477996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連絡会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曲折矢印 50"/>
          <p:cNvSpPr/>
          <p:nvPr/>
        </p:nvSpPr>
        <p:spPr>
          <a:xfrm>
            <a:off x="5293767" y="1998665"/>
            <a:ext cx="1006750" cy="1801865"/>
          </a:xfrm>
          <a:prstGeom prst="bentArrow">
            <a:avLst>
              <a:gd name="adj1" fmla="val 6316"/>
              <a:gd name="adj2" fmla="val 7664"/>
              <a:gd name="adj3" fmla="val 13775"/>
              <a:gd name="adj4" fmla="val 470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V="1">
            <a:off x="4549980" y="3603450"/>
            <a:ext cx="0" cy="363132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5925196" y="3623263"/>
            <a:ext cx="0" cy="382354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5004707" y="3810764"/>
            <a:ext cx="408695" cy="121607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保健医療協議会①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475656" y="3799633"/>
            <a:ext cx="427768" cy="121607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保健医療協議会③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318123" y="4751012"/>
            <a:ext cx="742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3</a:t>
            </a:r>
            <a:r>
              <a:rPr kumimoji="1" lang="en-US" altLang="ja-JP" sz="1100" dirty="0" smtClean="0"/>
              <a:t>/19</a:t>
            </a:r>
            <a:r>
              <a:rPr kumimoji="1" lang="en-US" altLang="ja-JP" sz="800" dirty="0" smtClean="0"/>
              <a:t> </a:t>
            </a:r>
          </a:p>
        </p:txBody>
      </p:sp>
      <p:sp>
        <p:nvSpPr>
          <p:cNvPr id="72" name="角丸四角形 71"/>
          <p:cNvSpPr/>
          <p:nvPr/>
        </p:nvSpPr>
        <p:spPr>
          <a:xfrm>
            <a:off x="5791159" y="3966881"/>
            <a:ext cx="633741" cy="44078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医療病床部会②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6676273" y="3821471"/>
            <a:ext cx="408695" cy="121607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保健医療協議会②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曲折矢印 74"/>
          <p:cNvSpPr/>
          <p:nvPr/>
        </p:nvSpPr>
        <p:spPr>
          <a:xfrm rot="10800000" flipH="1">
            <a:off x="6108028" y="4422903"/>
            <a:ext cx="552203" cy="366035"/>
          </a:xfrm>
          <a:prstGeom prst="bentArrow">
            <a:avLst>
              <a:gd name="adj1" fmla="val 18995"/>
              <a:gd name="adj2" fmla="val 22452"/>
              <a:gd name="adj3" fmla="val 3952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1964109" y="1835613"/>
            <a:ext cx="1959819" cy="37909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プラン等</a:t>
            </a:r>
            <a:endParaRPr lang="en-US" altLang="ja-JP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修正フォーマット作成</a:t>
            </a:r>
            <a:endParaRPr lang="ja-JP" altLang="en-US" sz="7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右中かっこ 5"/>
          <p:cNvSpPr/>
          <p:nvPr/>
        </p:nvSpPr>
        <p:spPr>
          <a:xfrm>
            <a:off x="3922819" y="1786048"/>
            <a:ext cx="150927" cy="879598"/>
          </a:xfrm>
          <a:prstGeom prst="rightBrace">
            <a:avLst>
              <a:gd name="adj1" fmla="val 29971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曲折矢印 39"/>
          <p:cNvSpPr/>
          <p:nvPr/>
        </p:nvSpPr>
        <p:spPr>
          <a:xfrm rot="5400000">
            <a:off x="3343494" y="2942737"/>
            <a:ext cx="1740967" cy="278245"/>
          </a:xfrm>
          <a:prstGeom prst="bentArrow">
            <a:avLst>
              <a:gd name="adj1" fmla="val 25015"/>
              <a:gd name="adj2" fmla="val 33656"/>
              <a:gd name="adj3" fmla="val 50000"/>
              <a:gd name="adj4" fmla="val 573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671924" y="2260839"/>
            <a:ext cx="899878" cy="291233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プラン等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資料作成</a:t>
            </a:r>
            <a:endParaRPr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4665400" y="2576982"/>
            <a:ext cx="894705" cy="291233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機能報告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（最終データ）分析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曲折矢印 44"/>
          <p:cNvSpPr/>
          <p:nvPr/>
        </p:nvSpPr>
        <p:spPr>
          <a:xfrm>
            <a:off x="4403572" y="2453380"/>
            <a:ext cx="292816" cy="679945"/>
          </a:xfrm>
          <a:prstGeom prst="bentArrow">
            <a:avLst>
              <a:gd name="adj1" fmla="val 24864"/>
              <a:gd name="adj2" fmla="val 33044"/>
              <a:gd name="adj3" fmla="val 43119"/>
              <a:gd name="adj4" fmla="val 4946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曲折矢印 47"/>
          <p:cNvSpPr/>
          <p:nvPr/>
        </p:nvSpPr>
        <p:spPr>
          <a:xfrm rot="5400000">
            <a:off x="5432114" y="2634700"/>
            <a:ext cx="609661" cy="353681"/>
          </a:xfrm>
          <a:prstGeom prst="bentArrow">
            <a:avLst>
              <a:gd name="adj1" fmla="val 20225"/>
              <a:gd name="adj2" fmla="val 25469"/>
              <a:gd name="adj3" fmla="val 36190"/>
              <a:gd name="adj4" fmla="val 4946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8103132" y="3821471"/>
            <a:ext cx="408695" cy="121607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保健医療協議会③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8014748" y="4102712"/>
            <a:ext cx="176767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1967929" y="1103368"/>
            <a:ext cx="4374013" cy="257943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医師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確保計画・外来医療計画（案）作成</a:t>
            </a:r>
            <a:endParaRPr lang="ja-JP" altLang="en-US" sz="7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6676272" y="2557016"/>
            <a:ext cx="703399" cy="38577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医師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確保計画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外来医療計画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パブコメ</a:t>
            </a:r>
          </a:p>
        </p:txBody>
      </p:sp>
      <p:cxnSp>
        <p:nvCxnSpPr>
          <p:cNvPr id="60" name="直線矢印コネクタ 59"/>
          <p:cNvCxnSpPr/>
          <p:nvPr/>
        </p:nvCxnSpPr>
        <p:spPr>
          <a:xfrm flipV="1">
            <a:off x="6804248" y="2949227"/>
            <a:ext cx="0" cy="8722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61"/>
          <p:cNvSpPr/>
          <p:nvPr/>
        </p:nvSpPr>
        <p:spPr>
          <a:xfrm>
            <a:off x="7408999" y="2565594"/>
            <a:ext cx="508558" cy="377194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zh-TW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</a:t>
            </a:r>
            <a:r>
              <a:rPr lang="zh-TW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</a:t>
            </a:r>
            <a:endParaRPr lang="ja-JP" altLang="en-US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右矢印 62"/>
          <p:cNvSpPr/>
          <p:nvPr/>
        </p:nvSpPr>
        <p:spPr>
          <a:xfrm>
            <a:off x="7322093" y="2713874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84968" y="128538"/>
            <a:ext cx="15437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参考資料</a:t>
            </a:r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154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197</cp:revision>
  <cp:lastPrinted>2019-03-11T08:53:14Z</cp:lastPrinted>
  <dcterms:created xsi:type="dcterms:W3CDTF">2017-05-04T04:41:42Z</dcterms:created>
  <dcterms:modified xsi:type="dcterms:W3CDTF">2019-03-18T00:10:22Z</dcterms:modified>
</cp:coreProperties>
</file>