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varScale="1">
        <p:scale>
          <a:sx n="63" d="100"/>
          <a:sy n="63" d="100"/>
        </p:scale>
        <p:origin x="-9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2017/11/12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2017/11/12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atayamaH\Desktop\キャプチャ.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822227" y="2276872"/>
            <a:ext cx="2150931" cy="99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112" name="テキスト ボックス 111"/>
          <p:cNvSpPr txBox="1"/>
          <p:nvPr/>
        </p:nvSpPr>
        <p:spPr>
          <a:xfrm>
            <a:off x="8000133" y="72334"/>
            <a:ext cx="884451" cy="246221"/>
          </a:xfrm>
          <a:prstGeom prst="rect">
            <a:avLst/>
          </a:prstGeom>
          <a:noFill/>
          <a:ln w="9525">
            <a:solidFill>
              <a:schemeClr val="tx1"/>
            </a:solidFill>
          </a:ln>
        </p:spPr>
        <p:txBody>
          <a:bodyPr wrap="square" rtlCol="0" anchor="ctr">
            <a:spAutoFit/>
          </a:bodyPr>
          <a:lstStyle/>
          <a:p>
            <a:pPr algn="ctr"/>
            <a:r>
              <a:rPr kumimoji="1" lang="ja-JP" altLang="en-US" sz="1000" smtClean="0">
                <a:latin typeface="HG丸ｺﾞｼｯｸM-PRO" panose="020F0600000000000000" pitchFamily="50" charset="-128"/>
                <a:ea typeface="HG丸ｺﾞｼｯｸM-PRO" panose="020F0600000000000000" pitchFamily="50" charset="-128"/>
              </a:rPr>
              <a:t>資料</a:t>
            </a:r>
            <a:r>
              <a:rPr kumimoji="1" lang="ja-JP" altLang="en-US" sz="1000" smtClean="0">
                <a:latin typeface="HG丸ｺﾞｼｯｸM-PRO" panose="020F0600000000000000" pitchFamily="50" charset="-128"/>
                <a:ea typeface="HG丸ｺﾞｼｯｸM-PRO" panose="020F0600000000000000" pitchFamily="50" charset="-128"/>
              </a:rPr>
              <a:t>３－３</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FD8F2D-8B61-482E-8CF8-2B6FC0A31092}">
  <ds:schemaRefs>
    <ds:schemaRef ds:uri="http://schemas.microsoft.com/sharepoint/v3/contenttype/forms"/>
  </ds:schemaRefs>
</ds:datastoreItem>
</file>

<file path=customXml/itemProps2.xml><?xml version="1.0" encoding="utf-8"?>
<ds:datastoreItem xmlns:ds="http://schemas.openxmlformats.org/officeDocument/2006/customXml" ds:itemID="{4C7C74EE-14A5-4D44-9FC8-5320EE803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24EAC0A-68AE-4931-95A5-7A5E0695621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4609</TotalTime>
  <Words>1605</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287</cp:revision>
  <cp:lastPrinted>2017-10-10T03:19:19Z</cp:lastPrinted>
  <dcterms:created xsi:type="dcterms:W3CDTF">2017-07-14T05:43:13Z</dcterms:created>
  <dcterms:modified xsi:type="dcterms:W3CDTF">2017-11-12T05:10:30Z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