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>
        <p:scale>
          <a:sx n="100" d="100"/>
          <a:sy n="100" d="100"/>
        </p:scale>
        <p:origin x="-5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75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09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24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8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09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93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05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31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8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11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98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05717-9AFF-4E6D-A914-39DB037623AE}" type="datetimeFigureOut">
              <a:rPr kumimoji="1" lang="ja-JP" altLang="en-US" smtClean="0"/>
              <a:t>2017/9/8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8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792249"/>
              </p:ext>
            </p:extLst>
          </p:nvPr>
        </p:nvGraphicFramePr>
        <p:xfrm>
          <a:off x="832932" y="921181"/>
          <a:ext cx="7800091" cy="5028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</a:tblGrid>
              <a:tr h="426951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大阪府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968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堺市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1" name="角丸四角形 70"/>
          <p:cNvSpPr/>
          <p:nvPr/>
        </p:nvSpPr>
        <p:spPr>
          <a:xfrm>
            <a:off x="4442997" y="3068960"/>
            <a:ext cx="580103" cy="290942"/>
          </a:xfrm>
          <a:prstGeom prst="roundRect">
            <a:avLst>
              <a:gd name="adj" fmla="val 1444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基金事業</a:t>
            </a:r>
            <a:r>
              <a:rPr lang="ja-JP" altLang="en-US" sz="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5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関する意見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</a:t>
            </a:r>
          </a:p>
        </p:txBody>
      </p:sp>
      <p:sp>
        <p:nvSpPr>
          <p:cNvPr id="60" name="角丸四角形 59"/>
          <p:cNvSpPr/>
          <p:nvPr/>
        </p:nvSpPr>
        <p:spPr>
          <a:xfrm>
            <a:off x="3779912" y="4912530"/>
            <a:ext cx="561777" cy="900098"/>
          </a:xfrm>
          <a:prstGeom prst="roundRect">
            <a:avLst>
              <a:gd name="adj" fmla="val 715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地域医療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総合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確保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関する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意見聴取</a:t>
            </a:r>
          </a:p>
        </p:txBody>
      </p:sp>
      <p:sp>
        <p:nvSpPr>
          <p:cNvPr id="38" name="角丸四角形 37"/>
          <p:cNvSpPr/>
          <p:nvPr/>
        </p:nvSpPr>
        <p:spPr>
          <a:xfrm>
            <a:off x="2049431" y="4007532"/>
            <a:ext cx="1302243" cy="1800199"/>
          </a:xfrm>
          <a:prstGeom prst="roundRect">
            <a:avLst>
              <a:gd name="adj" fmla="val 3144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（堺市圏域編）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の作成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5535" y="412028"/>
            <a:ext cx="43181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平成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　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大阪府堺市保健医療協議会　開催スケジュール（案）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501945" y="1504670"/>
            <a:ext cx="1080120" cy="7200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医療計画指針を</a:t>
            </a: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踏まえた計画案</a:t>
            </a: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（府域編）の作成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501945" y="2294501"/>
            <a:ext cx="1080120" cy="7200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医療計画指針を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踏まえた雛形案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（圏域編）の作成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697503" y="1504124"/>
            <a:ext cx="3672408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案の修正（適宜）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6428998" y="1432662"/>
            <a:ext cx="603274" cy="936104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コメ用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修正案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7089990" y="1432662"/>
            <a:ext cx="571301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議会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085228" y="1756539"/>
            <a:ext cx="576064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パブコメ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089991" y="2079642"/>
            <a:ext cx="576064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市町村等意見聴取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7719011" y="1430454"/>
            <a:ext cx="576064" cy="936104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審議会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答申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8348031" y="1432662"/>
            <a:ext cx="207640" cy="1581919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策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068484" y="4050400"/>
            <a:ext cx="1114026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次計画最終評価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（堺市圏域編）作成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2070867" y="4396151"/>
            <a:ext cx="1259852" cy="5114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機能精査（病院照会）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916581" y="4645389"/>
            <a:ext cx="414142" cy="259205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最終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2493983" y="4645910"/>
            <a:ext cx="414142" cy="258684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第２回目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2070867" y="4645389"/>
            <a:ext cx="414142" cy="259205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回目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6200000">
            <a:off x="1933924" y="3050010"/>
            <a:ext cx="2700659" cy="146273"/>
          </a:xfrm>
          <a:prstGeom prst="rightArrow">
            <a:avLst>
              <a:gd name="adj1" fmla="val 50000"/>
              <a:gd name="adj2" fmla="val 8907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697503" y="1945102"/>
            <a:ext cx="3672408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zh-TW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</a:t>
            </a:r>
            <a:endParaRPr lang="en-US" altLang="zh-TW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TW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最終評価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37663" y="1432662"/>
            <a:ext cx="576064" cy="936104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審議会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計画素案提示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4444096" y="4007533"/>
            <a:ext cx="436038" cy="180019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endParaRPr lang="en-US" altLang="zh-TW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endParaRPr lang="zh-TW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病院関連</a:t>
            </a: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</a:p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事業に関する</a:t>
            </a: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kumimoji="1"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計画素案提示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4932041" y="4005452"/>
            <a:ext cx="1268736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案の修正（適宜）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5400000">
            <a:off x="2578924" y="4978692"/>
            <a:ext cx="221069" cy="279946"/>
          </a:xfrm>
          <a:prstGeom prst="rightArrow">
            <a:avLst>
              <a:gd name="adj1" fmla="val 63612"/>
              <a:gd name="adj2" fmla="val 653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曲折矢印 43"/>
          <p:cNvSpPr/>
          <p:nvPr/>
        </p:nvSpPr>
        <p:spPr>
          <a:xfrm rot="10800000" flipH="1">
            <a:off x="1584017" y="2967093"/>
            <a:ext cx="609429" cy="2394292"/>
          </a:xfrm>
          <a:prstGeom prst="bentArrow">
            <a:avLst>
              <a:gd name="adj1" fmla="val 11261"/>
              <a:gd name="adj2" fmla="val 9825"/>
              <a:gd name="adj3" fmla="val 17256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5083671" y="5316185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ターミナル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ケア部会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5083671" y="5567457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病床機能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5680695" y="4325434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医療部会②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5083671" y="4568050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歯科保健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5083671" y="4814108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薬事部会①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5083671" y="5063965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体制調整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</a:t>
            </a:r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6922538" y="5066259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体制調整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8119633" y="4012431"/>
            <a:ext cx="436038" cy="1800197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協議会③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時期変更の可能性あり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3808389" y="5306659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ターミナル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3807818" y="5567458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病床機能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6316956" y="4012431"/>
            <a:ext cx="453155" cy="179530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協議会②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計画案の承認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31075" y="628052"/>
            <a:ext cx="4688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１．スケジュール案（第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次計画策定・第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次計画最終評価・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医療機能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精査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150114" y="3676382"/>
            <a:ext cx="57813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情報共有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69" name="角丸四角形 68"/>
          <p:cNvSpPr/>
          <p:nvPr/>
        </p:nvSpPr>
        <p:spPr>
          <a:xfrm>
            <a:off x="5638556" y="3059434"/>
            <a:ext cx="580103" cy="468052"/>
          </a:xfrm>
          <a:prstGeom prst="roundRect">
            <a:avLst>
              <a:gd name="adj" fmla="val 1444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救急医療対策審議会</a:t>
            </a:r>
            <a:endParaRPr lang="ja-JP" altLang="en-US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6307807" y="3304036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７日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救急病院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曲折矢印 42"/>
          <p:cNvSpPr/>
          <p:nvPr/>
        </p:nvSpPr>
        <p:spPr>
          <a:xfrm rot="5400000" flipH="1">
            <a:off x="5753977" y="3341658"/>
            <a:ext cx="2171401" cy="214880"/>
          </a:xfrm>
          <a:prstGeom prst="bentArrow">
            <a:avLst>
              <a:gd name="adj1" fmla="val 29518"/>
              <a:gd name="adj2" fmla="val 30496"/>
              <a:gd name="adj3" fmla="val 42195"/>
              <a:gd name="adj4" fmla="val 2692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770802" y="2884294"/>
            <a:ext cx="9338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/>
              <a:t>救急告示病院</a:t>
            </a:r>
            <a:r>
              <a:rPr lang="ja-JP" altLang="en-US" sz="600" dirty="0" smtClean="0"/>
              <a:t>関連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64" name="右矢印 63"/>
          <p:cNvSpPr/>
          <p:nvPr/>
        </p:nvSpPr>
        <p:spPr>
          <a:xfrm>
            <a:off x="6200951" y="3369311"/>
            <a:ext cx="128592" cy="9766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曲折矢印 18"/>
          <p:cNvSpPr/>
          <p:nvPr/>
        </p:nvSpPr>
        <p:spPr>
          <a:xfrm rot="5400000">
            <a:off x="6073305" y="4105361"/>
            <a:ext cx="1719047" cy="285743"/>
          </a:xfrm>
          <a:prstGeom prst="bentArrow">
            <a:avLst>
              <a:gd name="adj1" fmla="val 17162"/>
              <a:gd name="adj2" fmla="val 19280"/>
              <a:gd name="adj3" fmla="val 28316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3880495" y="4327127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医療部会①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</a:t>
            </a:r>
            <a:r>
              <a:rPr lang="zh-TW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endParaRPr lang="en-US" altLang="zh-TW" sz="40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40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</a:t>
            </a:r>
            <a:r>
              <a:rPr lang="zh-TW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関連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4" name="右矢印 73"/>
          <p:cNvSpPr/>
          <p:nvPr/>
        </p:nvSpPr>
        <p:spPr>
          <a:xfrm>
            <a:off x="4328646" y="5053014"/>
            <a:ext cx="200406" cy="1094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右矢印 74"/>
          <p:cNvSpPr/>
          <p:nvPr/>
        </p:nvSpPr>
        <p:spPr>
          <a:xfrm>
            <a:off x="4328459" y="4380584"/>
            <a:ext cx="200406" cy="1094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右矢印 76"/>
          <p:cNvSpPr/>
          <p:nvPr/>
        </p:nvSpPr>
        <p:spPr>
          <a:xfrm rot="16200000">
            <a:off x="4309432" y="3619560"/>
            <a:ext cx="672274" cy="147137"/>
          </a:xfrm>
          <a:prstGeom prst="rightArrow">
            <a:avLst>
              <a:gd name="adj1" fmla="val 43640"/>
              <a:gd name="adj2" fmla="val 726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左右矢印 67"/>
          <p:cNvSpPr/>
          <p:nvPr/>
        </p:nvSpPr>
        <p:spPr>
          <a:xfrm rot="5400000">
            <a:off x="2172482" y="3089708"/>
            <a:ext cx="1864882" cy="132708"/>
          </a:xfrm>
          <a:prstGeom prst="leftRightArrow">
            <a:avLst>
              <a:gd name="adj1" fmla="val 55373"/>
              <a:gd name="adj2" fmla="val 6616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568364" y="3745706"/>
            <a:ext cx="57813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情報共有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17" name="角丸四角形 16"/>
          <p:cNvSpPr/>
          <p:nvPr/>
        </p:nvSpPr>
        <p:spPr>
          <a:xfrm>
            <a:off x="2697502" y="2493186"/>
            <a:ext cx="4046737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圏域との調整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067944" y="1430454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8/30</a:t>
            </a:r>
            <a:endParaRPr kumimoji="1" lang="ja-JP" altLang="en-US" sz="8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479974" y="5301208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7</a:t>
            </a:r>
            <a:r>
              <a:rPr kumimoji="1" lang="en-US" altLang="ja-JP" sz="800" dirty="0" smtClean="0"/>
              <a:t>/26</a:t>
            </a:r>
            <a:endParaRPr kumimoji="1" lang="ja-JP" altLang="en-US" sz="8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479974" y="5517232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7</a:t>
            </a:r>
            <a:r>
              <a:rPr kumimoji="1" lang="en-US" altLang="ja-JP" sz="800" dirty="0" smtClean="0"/>
              <a:t>/21</a:t>
            </a:r>
            <a:endParaRPr kumimoji="1" lang="ja-JP" altLang="en-US" sz="800" dirty="0"/>
          </a:p>
        </p:txBody>
      </p:sp>
      <p:sp>
        <p:nvSpPr>
          <p:cNvPr id="47" name="左右矢印 46"/>
          <p:cNvSpPr/>
          <p:nvPr/>
        </p:nvSpPr>
        <p:spPr>
          <a:xfrm rot="5400000">
            <a:off x="4436185" y="3322830"/>
            <a:ext cx="1398638" cy="132708"/>
          </a:xfrm>
          <a:prstGeom prst="leftRightArrow">
            <a:avLst>
              <a:gd name="adj1" fmla="val 55373"/>
              <a:gd name="adj2" fmla="val 6616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曲折矢印 75"/>
          <p:cNvSpPr/>
          <p:nvPr/>
        </p:nvSpPr>
        <p:spPr>
          <a:xfrm>
            <a:off x="4745721" y="3337941"/>
            <a:ext cx="924490" cy="693408"/>
          </a:xfrm>
          <a:prstGeom prst="bentArrow">
            <a:avLst>
              <a:gd name="adj1" fmla="val 8920"/>
              <a:gd name="adj2" fmla="val 9665"/>
              <a:gd name="adj3" fmla="val 13893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15060" y="527444"/>
            <a:ext cx="580932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 smtClean="0"/>
              <a:t>資料１</a:t>
            </a:r>
            <a:endParaRPr kumimoji="1" lang="ja-JP" altLang="en-US" sz="1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491880" y="4352606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9/13</a:t>
            </a:r>
            <a:endParaRPr kumimoji="1" lang="ja-JP" altLang="en-US" sz="8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083708" y="3933056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9/28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30750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295</Words>
  <Application>Microsoft Office PowerPoint</Application>
  <PresentationFormat>画面に合わせる (4:3)</PresentationFormat>
  <Paragraphs>127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堺市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堺市</dc:creator>
  <cp:lastModifiedBy>堺市</cp:lastModifiedBy>
  <cp:revision>111</cp:revision>
  <cp:lastPrinted>2017-06-26T03:50:27Z</cp:lastPrinted>
  <dcterms:created xsi:type="dcterms:W3CDTF">2017-05-04T04:41:42Z</dcterms:created>
  <dcterms:modified xsi:type="dcterms:W3CDTF">2017-09-08T01:50:46Z</dcterms:modified>
</cp:coreProperties>
</file>