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7"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647" autoAdjust="0"/>
  </p:normalViewPr>
  <p:slideViewPr>
    <p:cSldViewPr>
      <p:cViewPr varScale="1">
        <p:scale>
          <a:sx n="74" d="100"/>
          <a:sy n="74" d="100"/>
        </p:scale>
        <p:origin x="141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9" tIns="45319" rIns="90639" bIns="45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9" tIns="45319" rIns="90639" bIns="45319" rtlCol="0"/>
          <a:lstStyle>
            <a:lvl1pPr algn="r">
              <a:defRPr sz="1200"/>
            </a:lvl1pPr>
          </a:lstStyle>
          <a:p>
            <a:fld id="{0C9B4FF1-FB9E-47FE-B977-AEE7813E2392}" type="datetimeFigureOut">
              <a:rPr kumimoji="1" lang="ja-JP" altLang="en-US" smtClean="0"/>
              <a:t>2017/11/5</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1"/>
            <a:ext cx="2918621" cy="493236"/>
          </a:xfrm>
          <a:prstGeom prst="rect">
            <a:avLst/>
          </a:prstGeom>
        </p:spPr>
        <p:txBody>
          <a:bodyPr vert="horz" lIns="90639" tIns="45319" rIns="90639" bIns="45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3236"/>
          </a:xfrm>
          <a:prstGeom prst="rect">
            <a:avLst/>
          </a:prstGeom>
        </p:spPr>
        <p:txBody>
          <a:bodyPr vert="horz" lIns="90639" tIns="45319" rIns="90639" bIns="45319"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HatayamaH\Desktop\キャプチャ.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822227" y="2276872"/>
            <a:ext cx="2150931" cy="99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3" name="テキスト ボックス 2"/>
          <p:cNvSpPr txBox="1"/>
          <p:nvPr/>
        </p:nvSpPr>
        <p:spPr>
          <a:xfrm>
            <a:off x="7984901" y="46943"/>
            <a:ext cx="867317" cy="369332"/>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資料３</a:t>
            </a:r>
            <a:endParaRPr kumimoji="1" lang="ja-JP" altLang="en-US" dirty="0"/>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7C74EE-14A5-4D44-9FC8-5320EE803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24EAC0A-68AE-4931-95A5-7A5E0695621D}">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dcmitype/"/>
    <ds:schemaRef ds:uri="http://purl.org/dc/term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93FD8F2D-8B61-482E-8CF8-2B6FC0A310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4617</TotalTime>
  <Words>1605</Words>
  <Application>Microsoft Office PowerPoint</Application>
  <PresentationFormat>画面に合わせる (4:3)</PresentationFormat>
  <Paragraphs>193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HGSｺﾞｼｯｸE</vt:lpstr>
      <vt:lpstr>Microsoft YaHei</vt:lpstr>
      <vt:lpstr>ＭＳ Ｐゴシック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松山</cp:lastModifiedBy>
  <cp:revision>283</cp:revision>
  <cp:lastPrinted>2017-11-05T01:42:25Z</cp:lastPrinted>
  <dcterms:created xsi:type="dcterms:W3CDTF">2017-07-14T05:43:13Z</dcterms:created>
  <dcterms:modified xsi:type="dcterms:W3CDTF">2017-11-05T01:46:05Z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