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492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92249"/>
              </p:ext>
            </p:extLst>
          </p:nvPr>
        </p:nvGraphicFramePr>
        <p:xfrm>
          <a:off x="832932" y="921181"/>
          <a:ext cx="7800091" cy="502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968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1" name="角丸四角形 70"/>
          <p:cNvSpPr/>
          <p:nvPr/>
        </p:nvSpPr>
        <p:spPr>
          <a:xfrm>
            <a:off x="4442997" y="3068960"/>
            <a:ext cx="580103" cy="29094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3779912" y="4912530"/>
            <a:ext cx="561777" cy="900098"/>
          </a:xfrm>
          <a:prstGeom prst="roundRect">
            <a:avLst>
              <a:gd name="adj" fmla="val 715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地域医療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意見聴取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049431" y="4007532"/>
            <a:ext cx="1302243" cy="1800199"/>
          </a:xfrm>
          <a:prstGeom prst="roundRect">
            <a:avLst>
              <a:gd name="adj" fmla="val 3144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5" y="412028"/>
            <a:ext cx="4318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大阪府堺市保健医療協議会　開催スケジュール（案）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501945" y="1504670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踏まえた計画案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501945" y="2294501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踏まえた雛形案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（圏域編）の作成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697503" y="1504124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28998" y="1432662"/>
            <a:ext cx="60327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コメ用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修正案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089990" y="1432662"/>
            <a:ext cx="571301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085228" y="1756539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9991" y="2079642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市町村等意見聴取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719011" y="1430454"/>
            <a:ext cx="57606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答申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348031" y="1432662"/>
            <a:ext cx="207640" cy="15819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068484" y="4050400"/>
            <a:ext cx="111402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（堺市圏域編）作成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70867" y="4396151"/>
            <a:ext cx="1259852" cy="5114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機能精査（病院照会）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916581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493983" y="4645910"/>
            <a:ext cx="414142" cy="258684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第２回目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070867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 rot="16200000">
            <a:off x="1933924" y="3050010"/>
            <a:ext cx="2700659" cy="146273"/>
          </a:xfrm>
          <a:prstGeom prst="rightArrow">
            <a:avLst>
              <a:gd name="adj1" fmla="val 50000"/>
              <a:gd name="adj2" fmla="val 890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697503" y="1945102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最終評価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37663" y="1432662"/>
            <a:ext cx="57606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444096" y="4007533"/>
            <a:ext cx="436038" cy="180019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zh-TW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病院関連</a:t>
            </a: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事業に関する</a:t>
            </a: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932041" y="4005452"/>
            <a:ext cx="126873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 rot="5400000">
            <a:off x="2578924" y="4978692"/>
            <a:ext cx="221069" cy="279946"/>
          </a:xfrm>
          <a:prstGeom prst="rightArrow">
            <a:avLst>
              <a:gd name="adj1" fmla="val 63612"/>
              <a:gd name="adj2" fmla="val 653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曲折矢印 43"/>
          <p:cNvSpPr/>
          <p:nvPr/>
        </p:nvSpPr>
        <p:spPr>
          <a:xfrm rot="10800000" flipH="1">
            <a:off x="1584017" y="2967093"/>
            <a:ext cx="609429" cy="2394292"/>
          </a:xfrm>
          <a:prstGeom prst="bentArrow">
            <a:avLst>
              <a:gd name="adj1" fmla="val 11261"/>
              <a:gd name="adj2" fmla="val 9825"/>
              <a:gd name="adj3" fmla="val 1725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083671" y="5316185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083671" y="556745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680695" y="4325434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083671" y="456805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083671" y="481410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083671" y="5063965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22538" y="50662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119633" y="4012431"/>
            <a:ext cx="436038" cy="180019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時期変更の可能性あり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808389" y="53066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807818" y="556745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316956" y="4012431"/>
            <a:ext cx="453155" cy="179530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協議会②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計画案の承認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1075" y="628052"/>
            <a:ext cx="4688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１．スケジュール案（第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次計画策定・第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医療機能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精査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50114" y="3676382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9" name="角丸四角形 68"/>
          <p:cNvSpPr/>
          <p:nvPr/>
        </p:nvSpPr>
        <p:spPr>
          <a:xfrm>
            <a:off x="5638556" y="3059434"/>
            <a:ext cx="58010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07807" y="330403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曲折矢印 42"/>
          <p:cNvSpPr/>
          <p:nvPr/>
        </p:nvSpPr>
        <p:spPr>
          <a:xfrm rot="5400000" flipH="1">
            <a:off x="5753977" y="3341658"/>
            <a:ext cx="2171401" cy="214880"/>
          </a:xfrm>
          <a:prstGeom prst="bentArrow">
            <a:avLst>
              <a:gd name="adj1" fmla="val 29518"/>
              <a:gd name="adj2" fmla="val 30496"/>
              <a:gd name="adj3" fmla="val 42195"/>
              <a:gd name="adj4" fmla="val 269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770802" y="2884294"/>
            <a:ext cx="9338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/>
              <a:t>救急告示病院</a:t>
            </a:r>
            <a:r>
              <a:rPr lang="ja-JP" altLang="en-US" sz="600" dirty="0" smtClean="0"/>
              <a:t>関連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4" name="右矢印 63"/>
          <p:cNvSpPr/>
          <p:nvPr/>
        </p:nvSpPr>
        <p:spPr>
          <a:xfrm>
            <a:off x="6200951" y="3369311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073305" y="4105361"/>
            <a:ext cx="1719047" cy="285743"/>
          </a:xfrm>
          <a:prstGeom prst="bentArrow">
            <a:avLst>
              <a:gd name="adj1" fmla="val 17162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880495" y="432712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医療部会①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zh-TW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en-US" altLang="zh-TW" sz="40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4328646" y="505301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/>
          <p:cNvSpPr/>
          <p:nvPr/>
        </p:nvSpPr>
        <p:spPr>
          <a:xfrm>
            <a:off x="4328459" y="438058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16200000">
            <a:off x="4309432" y="3619560"/>
            <a:ext cx="672274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左右矢印 67"/>
          <p:cNvSpPr/>
          <p:nvPr/>
        </p:nvSpPr>
        <p:spPr>
          <a:xfrm rot="5400000">
            <a:off x="2172482" y="3089708"/>
            <a:ext cx="1864882" cy="132708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68364" y="3745706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17" name="角丸四角形 16"/>
          <p:cNvSpPr/>
          <p:nvPr/>
        </p:nvSpPr>
        <p:spPr>
          <a:xfrm>
            <a:off x="2697502" y="2493186"/>
            <a:ext cx="4046737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圏域との調整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7944" y="143045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8/30</a:t>
            </a:r>
            <a:endParaRPr kumimoji="1" lang="ja-JP" altLang="en-US" sz="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4799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/26</a:t>
            </a:r>
            <a:endParaRPr kumimoji="1" lang="ja-JP" altLang="en-US" sz="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479974" y="551723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/21</a:t>
            </a:r>
            <a:endParaRPr kumimoji="1" lang="ja-JP" altLang="en-US" sz="800" dirty="0"/>
          </a:p>
        </p:txBody>
      </p:sp>
      <p:sp>
        <p:nvSpPr>
          <p:cNvPr id="47" name="左右矢印 46"/>
          <p:cNvSpPr/>
          <p:nvPr/>
        </p:nvSpPr>
        <p:spPr>
          <a:xfrm rot="5400000">
            <a:off x="4436185" y="3322830"/>
            <a:ext cx="1398638" cy="132708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曲折矢印 75"/>
          <p:cNvSpPr/>
          <p:nvPr/>
        </p:nvSpPr>
        <p:spPr>
          <a:xfrm>
            <a:off x="4745721" y="3337941"/>
            <a:ext cx="924490" cy="693408"/>
          </a:xfrm>
          <a:prstGeom prst="bentArrow">
            <a:avLst>
              <a:gd name="adj1" fmla="val 8920"/>
              <a:gd name="adj2" fmla="val 9665"/>
              <a:gd name="adj3" fmla="val 13893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84367" y="188640"/>
            <a:ext cx="671303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資料１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293</Words>
  <Application>Microsoft Office PowerPoint</Application>
  <PresentationFormat>画面に合わせる (4:3)</PresentationFormat>
  <Paragraphs>125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107</cp:revision>
  <cp:lastPrinted>2017-06-26T03:50:27Z</cp:lastPrinted>
  <dcterms:created xsi:type="dcterms:W3CDTF">2017-05-04T04:41:42Z</dcterms:created>
  <dcterms:modified xsi:type="dcterms:W3CDTF">2017-07-19T05:02:24Z</dcterms:modified>
</cp:coreProperties>
</file>