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6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647" autoAdjust="0"/>
  </p:normalViewPr>
  <p:slideViewPr>
    <p:cSldViewPr>
      <p:cViewPr>
        <p:scale>
          <a:sx n="66" d="100"/>
          <a:sy n="66" d="100"/>
        </p:scale>
        <p:origin x="-1572"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2017/12/13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2017/12/13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HatayamaH\Desktop\キャプチャ.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6822227" y="2276872"/>
            <a:ext cx="2150931" cy="99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112" name="テキスト ボックス 42"/>
          <p:cNvSpPr txBox="1"/>
          <p:nvPr/>
        </p:nvSpPr>
        <p:spPr>
          <a:xfrm>
            <a:off x="8101515" y="78664"/>
            <a:ext cx="883920" cy="246221"/>
          </a:xfrm>
          <a:prstGeom prst="rect">
            <a:avLst/>
          </a:prstGeom>
          <a:noFill/>
          <a:ln w="9525">
            <a:solidFill>
              <a:schemeClr val="tx1"/>
            </a:solidFill>
          </a:ln>
        </p:spPr>
        <p:txBody>
          <a:bodyPr wrap="square" rtlCol="0" anchor="ctr">
            <a:spAutoFit/>
          </a:bodyPr>
          <a:lstStyle/>
          <a:p>
            <a:pPr algn="ctr">
              <a:spcAft>
                <a:spcPts val="0"/>
              </a:spcAft>
            </a:pPr>
            <a:r>
              <a:rPr kumimoji="1" lang="ja-JP" sz="1000" kern="1200" dirty="0">
                <a:solidFill>
                  <a:srgbClr val="000000"/>
                </a:solidFill>
                <a:effectLst/>
                <a:latin typeface="ＭＳ Ｐゴシック"/>
                <a:ea typeface="HG丸ｺﾞｼｯｸM-PRO"/>
                <a:cs typeface="Times New Roman"/>
              </a:rPr>
              <a:t>資料</a:t>
            </a:r>
            <a:r>
              <a:rPr kumimoji="1" lang="ja-JP" sz="1000" kern="1200" dirty="0" smtClean="0">
                <a:solidFill>
                  <a:srgbClr val="000000"/>
                </a:solidFill>
                <a:effectLst/>
                <a:latin typeface="ＭＳ Ｐゴシック"/>
                <a:ea typeface="HG丸ｺﾞｼｯｸM-PRO"/>
                <a:cs typeface="Times New Roman"/>
              </a:rPr>
              <a:t>３－</a:t>
            </a:r>
            <a:r>
              <a:rPr kumimoji="1" lang="ja-JP" altLang="en-US" sz="1000" kern="1200" dirty="0" smtClean="0">
                <a:solidFill>
                  <a:srgbClr val="000000"/>
                </a:solidFill>
                <a:effectLst/>
                <a:latin typeface="ＭＳ Ｐゴシック"/>
                <a:ea typeface="HG丸ｺﾞｼｯｸM-PRO"/>
                <a:cs typeface="Times New Roman"/>
              </a:rPr>
              <a:t>２</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CB49D1-87BC-42B2-9AE5-A94957CBEB4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F9F3E05-8FF5-4144-9992-862A2C235A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829C3DB-DE75-4EF5-BA2B-AA307CABF0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4609</TotalTime>
  <Words>1605</Words>
  <Application>Microsoft Office PowerPoint</Application>
  <PresentationFormat>画面に合わせる (4:3)</PresentationFormat>
  <Paragraphs>193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283</cp:revision>
  <cp:lastPrinted>2017-10-10T03:19:19Z</cp:lastPrinted>
  <dcterms:created xsi:type="dcterms:W3CDTF">2017-07-14T05:43:13Z</dcterms:created>
  <dcterms:modified xsi:type="dcterms:W3CDTF">2017-12-13T11:16:41Z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