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村　優水" initials="木村　優水" lastIdx="6" clrIdx="0">
    <p:extLst>
      <p:ext uri="{19B8F6BF-5375-455C-9EA6-DF929625EA0E}">
        <p15:presenceInfo xmlns:p15="http://schemas.microsoft.com/office/powerpoint/2012/main" userId="S-1-5-21-161959346-1900351369-444732941-195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561" y="0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CEDAC877-19E0-481B-988C-18088475E556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423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515" y="4783843"/>
            <a:ext cx="5445760" cy="3913475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25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561" y="9440625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464C86B1-D7B9-4200-9537-85E44F667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4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56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2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2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91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2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19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05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4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41EB-BCE3-4985-B6B8-AB8DB10F32EC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68151"/>
              </p:ext>
            </p:extLst>
          </p:nvPr>
        </p:nvGraphicFramePr>
        <p:xfrm>
          <a:off x="177083" y="960458"/>
          <a:ext cx="11732652" cy="58111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163">
                  <a:extLst>
                    <a:ext uri="{9D8B030D-6E8A-4147-A177-3AD203B41FA5}">
                      <a16:colId xmlns:a16="http://schemas.microsoft.com/office/drawing/2014/main" val="2111543082"/>
                    </a:ext>
                  </a:extLst>
                </a:gridCol>
                <a:gridCol w="2481923">
                  <a:extLst>
                    <a:ext uri="{9D8B030D-6E8A-4147-A177-3AD203B41FA5}">
                      <a16:colId xmlns:a16="http://schemas.microsoft.com/office/drawing/2014/main" val="4127807303"/>
                    </a:ext>
                  </a:extLst>
                </a:gridCol>
                <a:gridCol w="1494117">
                  <a:extLst>
                    <a:ext uri="{9D8B030D-6E8A-4147-A177-3AD203B41FA5}">
                      <a16:colId xmlns:a16="http://schemas.microsoft.com/office/drawing/2014/main" val="3007621958"/>
                    </a:ext>
                  </a:extLst>
                </a:gridCol>
                <a:gridCol w="1792717">
                  <a:extLst>
                    <a:ext uri="{9D8B030D-6E8A-4147-A177-3AD203B41FA5}">
                      <a16:colId xmlns:a16="http://schemas.microsoft.com/office/drawing/2014/main" val="3186931578"/>
                    </a:ext>
                  </a:extLst>
                </a:gridCol>
                <a:gridCol w="1994985">
                  <a:extLst>
                    <a:ext uri="{9D8B030D-6E8A-4147-A177-3AD203B41FA5}">
                      <a16:colId xmlns:a16="http://schemas.microsoft.com/office/drawing/2014/main" val="1990359892"/>
                    </a:ext>
                  </a:extLst>
                </a:gridCol>
                <a:gridCol w="981011">
                  <a:extLst>
                    <a:ext uri="{9D8B030D-6E8A-4147-A177-3AD203B41FA5}">
                      <a16:colId xmlns:a16="http://schemas.microsoft.com/office/drawing/2014/main" val="2590381237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4013025954"/>
                    </a:ext>
                  </a:extLst>
                </a:gridCol>
              </a:tblGrid>
              <a:tr h="343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期計画項目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9220"/>
                  </a:ext>
                </a:extLst>
              </a:tr>
              <a:tr h="33033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２．がん医療の充実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中間年に計画見直し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805397"/>
                  </a:ext>
                </a:extLst>
              </a:tr>
              <a:tr h="852145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（２）小児・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AYA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世代のがん・高齢者のがん・希少がん等の対策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①小児・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AYA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世代のがん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96287"/>
                  </a:ext>
                </a:extLst>
              </a:tr>
              <a:tr h="313899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．患者支援の充実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中間年に計画見直し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044114"/>
                  </a:ext>
                </a:extLst>
              </a:tr>
              <a:tr h="859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（３）就労支援等のがんサバイバーシップ支援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①小児・</a:t>
                      </a: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AYA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世代への支援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　情報提供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47834"/>
                  </a:ext>
                </a:extLst>
              </a:tr>
              <a:tr h="112268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　療養中における就学支援等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83078"/>
                  </a:ext>
                </a:extLst>
              </a:tr>
              <a:tr h="77083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　就労支援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7302"/>
                  </a:ext>
                </a:extLst>
              </a:tr>
              <a:tr h="50325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　家族支援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65242"/>
                  </a:ext>
                </a:extLst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5964072" y="1762065"/>
            <a:ext cx="4748282" cy="79807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がん医療の連携・協力体制、相談支援、情報提供、長期フォローアップ体制の充実</a:t>
            </a:r>
            <a:endParaRPr kumimoji="1"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967601" y="1780386"/>
            <a:ext cx="2489200" cy="77605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小児がん・</a:t>
            </a:r>
            <a:r>
              <a:rPr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AYA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世代のがん患者の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ニーズを把握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1967598" y="3089847"/>
            <a:ext cx="8744753" cy="73920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がん登録等の情報を通じて小児・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AYA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世代の実態把握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ホームページや療養情報冊子等において就学、就労、生殖機能の温存等の情報提供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967599" y="5420922"/>
            <a:ext cx="8744753" cy="65108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ハローワーク、地域若者サポートステーション等の労働機関をがん相談支援センター、学校との連携</a:t>
            </a:r>
            <a:endParaRPr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7083" y="531991"/>
            <a:ext cx="11732652" cy="3863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期大阪府がん対策推進計画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4456801" y="4012807"/>
            <a:ext cx="1507271" cy="61636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547438" y="64167"/>
            <a:ext cx="1030311" cy="4128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967601" y="4041206"/>
            <a:ext cx="2489200" cy="55751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実態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1967599" y="4467904"/>
            <a:ext cx="8744753" cy="65108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小児・</a:t>
            </a:r>
            <a:r>
              <a:rPr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AYA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世代のがんについての正しい知識を普及し、地域での受け入れ促進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1967601" y="6133837"/>
            <a:ext cx="2489200" cy="55751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実態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5964071" y="6113652"/>
            <a:ext cx="4748281" cy="61636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相談支援の充実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4456801" y="1730106"/>
            <a:ext cx="1507271" cy="77605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5943217" y="4012807"/>
            <a:ext cx="4789990" cy="61636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就学支援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4456801" y="6110142"/>
            <a:ext cx="1507271" cy="60428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3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77082" y="669697"/>
          <a:ext cx="11732653" cy="59886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163">
                  <a:extLst>
                    <a:ext uri="{9D8B030D-6E8A-4147-A177-3AD203B41FA5}">
                      <a16:colId xmlns:a16="http://schemas.microsoft.com/office/drawing/2014/main" val="2111543082"/>
                    </a:ext>
                  </a:extLst>
                </a:gridCol>
                <a:gridCol w="2443121">
                  <a:extLst>
                    <a:ext uri="{9D8B030D-6E8A-4147-A177-3AD203B41FA5}">
                      <a16:colId xmlns:a16="http://schemas.microsoft.com/office/drawing/2014/main" val="4127807303"/>
                    </a:ext>
                  </a:extLst>
                </a:gridCol>
                <a:gridCol w="1532920">
                  <a:extLst>
                    <a:ext uri="{9D8B030D-6E8A-4147-A177-3AD203B41FA5}">
                      <a16:colId xmlns:a16="http://schemas.microsoft.com/office/drawing/2014/main" val="3007621958"/>
                    </a:ext>
                  </a:extLst>
                </a:gridCol>
                <a:gridCol w="1792717">
                  <a:extLst>
                    <a:ext uri="{9D8B030D-6E8A-4147-A177-3AD203B41FA5}">
                      <a16:colId xmlns:a16="http://schemas.microsoft.com/office/drawing/2014/main" val="3186931578"/>
                    </a:ext>
                  </a:extLst>
                </a:gridCol>
                <a:gridCol w="1994985">
                  <a:extLst>
                    <a:ext uri="{9D8B030D-6E8A-4147-A177-3AD203B41FA5}">
                      <a16:colId xmlns:a16="http://schemas.microsoft.com/office/drawing/2014/main" val="1990359892"/>
                    </a:ext>
                  </a:extLst>
                </a:gridCol>
                <a:gridCol w="981012">
                  <a:extLst>
                    <a:ext uri="{9D8B030D-6E8A-4147-A177-3AD203B41FA5}">
                      <a16:colId xmlns:a16="http://schemas.microsoft.com/office/drawing/2014/main" val="2590381237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4013025954"/>
                    </a:ext>
                  </a:extLst>
                </a:gridCol>
              </a:tblGrid>
              <a:tr h="611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期計画項目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9220"/>
                  </a:ext>
                </a:extLst>
              </a:tr>
              <a:tr h="627356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４がん対策を社会全体で進める環境づくり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中間年に計画見直し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805397"/>
                  </a:ext>
                </a:extLst>
              </a:tr>
              <a:tr h="1319829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（１）社会全体での機運づくり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96287"/>
                  </a:ext>
                </a:extLst>
              </a:tr>
              <a:tr h="1559799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（２）大阪府がん対策基金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44114"/>
                  </a:ext>
                </a:extLst>
              </a:tr>
              <a:tr h="187006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（３）がん患者会等との連携促進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047834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177082" y="111032"/>
            <a:ext cx="11732652" cy="3863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期大阪府がん対策推進計画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060617" y="2199578"/>
            <a:ext cx="8564451" cy="72121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がん対策を進める機運の醸成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2060615" y="3184952"/>
            <a:ext cx="8564451" cy="72121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企画提案公募による患者会等の活動に対する支援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2060614" y="4024523"/>
            <a:ext cx="8564451" cy="72121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関係機関と連携した普及啓発活動・寄附促進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2060613" y="5819609"/>
            <a:ext cx="8564451" cy="72121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拠点病院における患者サロン整備の促進</a:t>
            </a:r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2060613" y="4980841"/>
            <a:ext cx="8564451" cy="72121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患者会等との意見交換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0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315</Words>
  <Application>Microsoft Office PowerPoint</Application>
  <PresentationFormat>ワイド画面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中谷　健志</dc:creator>
  <cp:lastModifiedBy>田中　あすか</cp:lastModifiedBy>
  <cp:revision>50</cp:revision>
  <cp:lastPrinted>2019-02-20T06:03:40Z</cp:lastPrinted>
  <dcterms:created xsi:type="dcterms:W3CDTF">2018-12-07T04:30:41Z</dcterms:created>
  <dcterms:modified xsi:type="dcterms:W3CDTF">2019-02-20T06:03:42Z</dcterms:modified>
</cp:coreProperties>
</file>