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616" r:id="rId2"/>
  </p:sldIdLst>
  <p:sldSz cx="9906000" cy="6858000" type="A4"/>
  <p:notesSz cx="6807200" cy="9939338"/>
  <p:defaultTextStyle>
    <a:defPPr>
      <a:defRPr lang="ja-JP"/>
    </a:defPPr>
    <a:lvl1pPr marL="0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CC66"/>
    <a:srgbClr val="006600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4" autoAdjust="0"/>
    <p:restoredTop sz="88869" autoAdjust="0"/>
  </p:normalViewPr>
  <p:slideViewPr>
    <p:cSldViewPr>
      <p:cViewPr>
        <p:scale>
          <a:sx n="66" d="100"/>
          <a:sy n="66" d="100"/>
        </p:scale>
        <p:origin x="-1464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2298"/>
    </p:cViewPr>
  </p:sorterViewPr>
  <p:notesViewPr>
    <p:cSldViewPr>
      <p:cViewPr varScale="1">
        <p:scale>
          <a:sx n="50" d="100"/>
          <a:sy n="50" d="100"/>
        </p:scale>
        <p:origin x="-297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E62AC668-DEFA-4F15-AE46-BF958C918671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33ED61A8-FEF1-4098-9DF4-AA74BE216C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227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6" cy="496967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6967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B437D442-2173-4DB2-BB0D-FF2E2BFB5BC1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696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CBB393B3-4669-40DF-99F0-A9064760E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86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5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2408-2962-464E-A6D0-F76A0C1883E1}" type="datetime1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140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06DB-5675-4E26-A207-DACB87154DD3}" type="datetime1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93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63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8" y="274663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2446-1954-4BD9-803D-8150C2F67843}" type="datetime1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48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700D9-8C16-496F-ADC0-C1729BD99501}" type="datetime1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45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2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883AF-2FA2-46A7-B6B2-431ED15B932E}" type="datetime1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6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C542-8944-4275-B802-04E6BD5D23DD}" type="datetime1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37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E169-BC92-4391-8BBF-AA7ADCC5EAA2}" type="datetime1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6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5B05-B398-4C01-A0F2-5F38D45DA8BB}" type="datetime1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158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66B0-0306-44A1-9BD2-E26FE8A3698C}" type="datetime1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6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7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B6AE-640B-4CC4-88C4-90AB7A099930}" type="datetime1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47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5D4A-D6DF-4B73-9800-F1E5760A1711}" type="datetime1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895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7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79EFB-E3C7-46B7-81FF-0D7B5BC3EF01}" type="datetime1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7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7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75F60-2867-46AD-B1FE-AD10FFE10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248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469" y="2564904"/>
            <a:ext cx="9493054" cy="1296144"/>
          </a:xfrm>
        </p:spPr>
        <p:txBody>
          <a:bodyPr>
            <a:noAutofit/>
          </a:bodyPr>
          <a:lstStyle/>
          <a:p>
            <a:pPr marL="0" indent="0">
              <a:lnSpc>
                <a:spcPts val="1900"/>
              </a:lnSpc>
              <a:buNone/>
            </a:pPr>
            <a:r>
              <a:rPr lang="en-US" altLang="ja-JP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地域医療連携強化事業（がん診療ネットワーク協議会）　　　　　　　　府予算</a:t>
            </a:r>
            <a:r>
              <a:rPr lang="en-US" altLang="ja-JP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:8,000</a:t>
            </a: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endParaRPr lang="en-US" altLang="ja-JP" sz="18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・補助対象：ネットワーク協議会事務局を担う国指定拠点病院（１圏域１病院）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・補助額等：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1,000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千円／病院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×10/10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以内</a:t>
            </a:r>
          </a:p>
          <a:p>
            <a:pPr marL="0" indent="0">
              <a:buNone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84481" y="290768"/>
            <a:ext cx="9283031" cy="576062"/>
          </a:xfrm>
          <a:prstGeom prst="rect">
            <a:avLst/>
          </a:prstGeom>
          <a:solidFill>
            <a:schemeClr val="tx2"/>
          </a:solidFill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地域医療介護総合確保基金事業（がん対策）について</a:t>
            </a:r>
            <a:endParaRPr lang="en-US" altLang="ja-JP" sz="2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236325" y="1398786"/>
            <a:ext cx="9649071" cy="13132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900"/>
              </a:lnSpc>
              <a:buFont typeface="Arial" panose="020B0604020202020204" pitchFamily="34" charset="0"/>
              <a:buNone/>
            </a:pPr>
            <a:r>
              <a:rPr lang="en-US" altLang="ja-JP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がん医療提供体制充実強化事業　　　　　　　　　　　　　　　　　　　　府予算</a:t>
            </a:r>
            <a:r>
              <a:rPr lang="en-US" altLang="ja-JP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en-US" altLang="ja-JP" sz="1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216,000</a:t>
            </a: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endParaRPr lang="en-US" altLang="ja-JP" sz="18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87538" indent="-1887538"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・対象事業：がん医療の水準向上に資するもので、直接、がん医療に用いる、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がん医療機器（放射線治療機器等）及び臨床検査機器等の設備整備費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665663" indent="-4665663"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・補助額等：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32,400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千円／病院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×1/3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以内</a:t>
            </a:r>
            <a:endParaRPr lang="en-US" altLang="ja-JP" sz="18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284481" y="980727"/>
            <a:ext cx="4104455" cy="288000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がん医療提供体制充実強化事業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9300" y="6364051"/>
            <a:ext cx="2311400" cy="365125"/>
          </a:xfrm>
        </p:spPr>
        <p:txBody>
          <a:bodyPr/>
          <a:lstStyle/>
          <a:p>
            <a:fld id="{61375F60-2867-46AD-B1FE-AD10FFE105A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7689304" y="950333"/>
            <a:ext cx="1728192" cy="418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＜予算案＞</a:t>
            </a:r>
            <a:endParaRPr kumimoji="1" lang="ja-JP" altLang="en-US" dirty="0"/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72481" y="3573016"/>
            <a:ext cx="4104455" cy="288032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緩和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医療</a:t>
            </a:r>
            <a:r>
              <a:rPr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普及促進等</a:t>
            </a:r>
            <a:r>
              <a:rPr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148239" y="3933056"/>
            <a:ext cx="9737157" cy="28529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9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ja-JP" sz="18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8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18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8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緩和医療人材養成事業　　　　　　　</a:t>
            </a:r>
            <a:r>
              <a:rPr lang="ja-JP" altLang="en-US" sz="18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　　　　　　　　　　　　　　　　　　府予算：</a:t>
            </a:r>
            <a:r>
              <a:rPr lang="en-US" altLang="ja-JP" sz="18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15,000</a:t>
            </a:r>
            <a:r>
              <a:rPr lang="ja-JP" altLang="en-US" sz="18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千円</a:t>
            </a:r>
            <a:endParaRPr lang="en-US" altLang="ja-JP" sz="18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ja-JP" altLang="en-US" sz="1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・補助対象：医師会・病院</a:t>
            </a:r>
            <a:endParaRPr lang="en-US" altLang="ja-JP" sz="1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065338" indent="-2065338">
              <a:lnSpc>
                <a:spcPts val="1800"/>
              </a:lnSpc>
              <a:spcBef>
                <a:spcPts val="0"/>
              </a:spcBef>
              <a:buNone/>
            </a:pPr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・対象事業：医療従事者向け緩和医療研修（初任者研修等）の開催</a:t>
            </a:r>
            <a:r>
              <a:rPr lang="ja-JP" altLang="en-US" sz="1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経費</a:t>
            </a:r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（謝金、会場代等）</a:t>
            </a:r>
            <a:endParaRPr lang="en-US" altLang="ja-JP" sz="1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065338" indent="-2065338">
              <a:lnSpc>
                <a:spcPts val="1800"/>
              </a:lnSpc>
              <a:spcBef>
                <a:spcPts val="0"/>
              </a:spcBef>
              <a:buNone/>
            </a:pPr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・補助額等：</a:t>
            </a:r>
            <a:r>
              <a:rPr lang="en-US" altLang="ja-JP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1,000</a:t>
            </a:r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en-US" altLang="ja-JP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×10/10</a:t>
            </a:r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以内</a:t>
            </a:r>
            <a:r>
              <a:rPr lang="en-US" altLang="ja-JP" sz="1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※PEACE</a:t>
            </a:r>
            <a:r>
              <a:rPr lang="ja-JP" altLang="en-US" sz="1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研修は対象外</a:t>
            </a:r>
          </a:p>
          <a:p>
            <a:pPr marL="0" indent="0">
              <a:lnSpc>
                <a:spcPts val="1800"/>
              </a:lnSpc>
              <a:buNone/>
            </a:pPr>
            <a:r>
              <a:rPr lang="en-US" altLang="ja-JP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正しい知識の普及事業  　　　　　 　　　　　　　　　　　　　　　　　　　　　府予算： </a:t>
            </a:r>
            <a:r>
              <a:rPr lang="en-US" altLang="ja-JP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7,750</a:t>
            </a: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endParaRPr lang="en-US" altLang="ja-JP" sz="18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ts val="1700"/>
              </a:lnSpc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①緩和ケア普及啓発事業　　　　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5,750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ts val="1700"/>
              </a:lnSpc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・対象事業：リーフレット印刷、啓発コーナーのリーフレットラック購入等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ts val="1700"/>
              </a:lnSpc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・補助額等：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500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千円／病院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×1/2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以内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②シンポジウム等開催事業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2,000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・対象事業：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講師謝礼、会場代、資料印刷代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・補助額等：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1,000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千円／病院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×1/2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以内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860402" y="12684"/>
            <a:ext cx="86409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資料</a:t>
            </a:r>
            <a:r>
              <a:rPr kumimoji="1" lang="en-US" altLang="ja-JP" sz="1400" dirty="0" smtClean="0"/>
              <a:t>11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53053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">
      <a:majorFont>
        <a:latin typeface="Calibri"/>
        <a:ea typeface="Meiryo UI"/>
        <a:cs typeface=""/>
      </a:majorFont>
      <a:minorFont>
        <a:latin typeface="Calibr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11045</TotalTime>
  <Words>54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nakatake</dc:creator>
  <cp:lastModifiedBy>HOSTNAME</cp:lastModifiedBy>
  <cp:revision>445</cp:revision>
  <cp:lastPrinted>2016-02-22T12:39:27Z</cp:lastPrinted>
  <dcterms:created xsi:type="dcterms:W3CDTF">2015-01-11T06:23:13Z</dcterms:created>
  <dcterms:modified xsi:type="dcterms:W3CDTF">2016-03-22T00:27:58Z</dcterms:modified>
</cp:coreProperties>
</file>