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9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09DE5-7A68-408D-81D7-E07B1E6107A5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1FA50-8776-4792-9B2C-15316E22C6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563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34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34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69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39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877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8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37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71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30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80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8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7433E-55B8-44AD-A541-0CFFBB9D691D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CBB10-01BF-4477-9DB7-F38CF7886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51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537" y="476672"/>
            <a:ext cx="8424935" cy="562074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</a:t>
            </a:r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ケアの普及啓発について</a:t>
            </a:r>
            <a:endParaRPr kumimoji="1"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95536" y="1254770"/>
            <a:ext cx="8424936" cy="129614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○緩和ケアの啓発を目的として、大阪府副知事「もずやん」のぬいぐるみを作成し、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各拠点病院の相談支援センターへ（１体づつ）配布予定。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（現在、作成に向けて業者と調整中）</a:t>
            </a:r>
            <a:endParaRPr kumimoji="1"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78910" y="0"/>
            <a:ext cx="126509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参考資料２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50778" y="6021288"/>
            <a:ext cx="2842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イラストは仮のものです。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61" y="2978992"/>
            <a:ext cx="4787735" cy="277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289" y="3140968"/>
            <a:ext cx="1355303" cy="2454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680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64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緩和ケアの普及啓発について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がん患者等に対する就職支援事業</dc:title>
  <dc:creator>HOSTNAME</dc:creator>
  <cp:lastModifiedBy>HOSTNAME</cp:lastModifiedBy>
  <cp:revision>12</cp:revision>
  <cp:lastPrinted>2017-02-03T11:20:37Z</cp:lastPrinted>
  <dcterms:created xsi:type="dcterms:W3CDTF">2016-08-04T01:24:36Z</dcterms:created>
  <dcterms:modified xsi:type="dcterms:W3CDTF">2017-02-03T11:22:10Z</dcterms:modified>
</cp:coreProperties>
</file>