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44">
          <p15:clr>
            <a:srgbClr val="A4A3A4"/>
          </p15:clr>
        </p15:guide>
        <p15:guide id="2" pos="313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85" autoAdjust="0"/>
    <p:restoredTop sz="88516" autoAdjust="0"/>
  </p:normalViewPr>
  <p:slideViewPr>
    <p:cSldViewPr>
      <p:cViewPr>
        <p:scale>
          <a:sx n="100" d="100"/>
          <a:sy n="100" d="100"/>
        </p:scale>
        <p:origin x="-7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1716" y="-90"/>
      </p:cViewPr>
      <p:guideLst>
        <p:guide orient="horz" pos="2144"/>
        <p:guide pos="3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6737" cy="3403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30284" y="0"/>
            <a:ext cx="4306737" cy="34030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BB0908-4596-40F3-ABBE-DC83BC05B16C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1" y="6465808"/>
            <a:ext cx="4306737" cy="3403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30284" y="6465808"/>
            <a:ext cx="4306737" cy="3403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20725-5F60-4EA5-9B35-93A10A415B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381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FA1CEF-E554-4380-8252-45741A893D73}" type="datetimeFigureOut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8663" y="511175"/>
            <a:ext cx="3402012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4" y="3233420"/>
            <a:ext cx="7951470" cy="3063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5659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2" y="6465659"/>
            <a:ext cx="4307047" cy="3403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CB0D74-D066-428A-9CBC-1010FFCB668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482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3268663" y="511175"/>
            <a:ext cx="3402012" cy="255111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B393B3-4669-40DF-99F0-A9064760E01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267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1CCDE-CDF5-4834-84D5-04B2B1B5402E}" type="datetime1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475C-42CF-4BD8-BCD7-8BAC18977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3EDAB-0A91-4B0C-98DD-0463187BF878}" type="datetime1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475C-42CF-4BD8-BCD7-8BAC18977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A4A9-004C-4B99-8DBC-F5DA55785CF0}" type="datetime1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475C-42CF-4BD8-BCD7-8BAC18977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49F52-8B26-498A-91A8-B8962A5960A6}" type="datetime1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475C-42CF-4BD8-BCD7-8BAC18977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6BA7-360F-4563-8DF2-F793844030DA}" type="datetime1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475C-42CF-4BD8-BCD7-8BAC18977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8A25-E63E-426C-BF2C-158DF390FB4F}" type="datetime1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475C-42CF-4BD8-BCD7-8BAC18977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BC9D6-9052-4C8E-B6AF-E953A6CF99C4}" type="datetime1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475C-42CF-4BD8-BCD7-8BAC18977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AA514-B3BF-417D-921E-8920C3F759CB}" type="datetime1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475C-42CF-4BD8-BCD7-8BAC18977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76C84-6FA0-483B-A907-843EDA1C0D4B}" type="datetime1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475C-42CF-4BD8-BCD7-8BAC18977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EC487B-77B6-4663-B9A1-F1F3B71BDDB6}" type="datetime1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475C-42CF-4BD8-BCD7-8BAC18977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49A24-C9AA-4EC7-8FD5-09756195952F}" type="datetime1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2475C-42CF-4BD8-BCD7-8BAC18977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D957269-DE9A-4AD4-A8F1-E16CD388A71C}" type="datetime1">
              <a:rPr kumimoji="1" lang="ja-JP" altLang="en-US" smtClean="0"/>
              <a:t>2017/8/24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A02475C-42CF-4BD8-BCD7-8BAC1897735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kumimoji="1"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05" y="116632"/>
            <a:ext cx="9054223" cy="6624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角丸四角形 3"/>
          <p:cNvSpPr/>
          <p:nvPr/>
        </p:nvSpPr>
        <p:spPr>
          <a:xfrm>
            <a:off x="6156176" y="2177430"/>
            <a:ext cx="2185346" cy="17145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226242" y="362621"/>
            <a:ext cx="1813283" cy="475579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 smtClean="0"/>
              <a:t>平成</a:t>
            </a:r>
            <a:r>
              <a:rPr lang="en-US" altLang="ja-JP" sz="1200" dirty="0"/>
              <a:t>29</a:t>
            </a:r>
            <a:r>
              <a:rPr lang="ja-JP" altLang="en-US" sz="1200" dirty="0" smtClean="0"/>
              <a:t>年</a:t>
            </a:r>
            <a:r>
              <a:rPr lang="en-US" altLang="ja-JP" sz="1200" dirty="0"/>
              <a:t>6</a:t>
            </a:r>
            <a:r>
              <a:rPr lang="ja-JP" altLang="en-US" sz="1200" dirty="0" smtClean="0"/>
              <a:t>月</a:t>
            </a:r>
            <a:r>
              <a:rPr lang="en-US" altLang="ja-JP" sz="1200" dirty="0" smtClean="0"/>
              <a:t>2</a:t>
            </a:r>
            <a:r>
              <a:rPr lang="ja-JP" altLang="en-US" sz="1200" dirty="0" smtClean="0"/>
              <a:t>日付け</a:t>
            </a:r>
            <a:endParaRPr lang="en-US" altLang="ja-JP" sz="1200" dirty="0" smtClean="0"/>
          </a:p>
          <a:p>
            <a:pPr algn="ctr"/>
            <a:r>
              <a:rPr lang="ja-JP" altLang="en-US" sz="1200" dirty="0" smtClean="0"/>
              <a:t>厚労省資料より抜粋</a:t>
            </a:r>
            <a:endParaRPr kumimoji="1" lang="ja-JP" altLang="en-US" sz="12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85438" y="35332"/>
            <a:ext cx="1512168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参考資料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1142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リップストリーム">
  <a:themeElements>
    <a:clrScheme name="スリップストリーム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スリップストリーム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スリップストリーム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4986</TotalTime>
  <Words>15</Words>
  <Application>Microsoft Office PowerPoint</Application>
  <PresentationFormat>画面に合わせる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スリップストリーム</vt:lpstr>
      <vt:lpstr>PowerPoint プレゼンテーション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nakatake</dc:creator>
  <cp:lastModifiedBy>HOSTNAME</cp:lastModifiedBy>
  <cp:revision>202</cp:revision>
  <cp:lastPrinted>2017-08-07T05:28:51Z</cp:lastPrinted>
  <dcterms:created xsi:type="dcterms:W3CDTF">2015-09-18T16:32:11Z</dcterms:created>
  <dcterms:modified xsi:type="dcterms:W3CDTF">2017-08-24T10:46:56Z</dcterms:modified>
</cp:coreProperties>
</file>