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9144000" cy="6858000" type="screen4x3"/>
  <p:notesSz cx="9939338" cy="68072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7" d="100"/>
          <a:sy n="77" d="100"/>
        </p:scale>
        <p:origin x="-1176" y="1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6"/>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B8B512BB-3819-4792-AFD1-3D2210C92243}" type="datetime1">
              <a:rPr kumimoji="1" lang="ja-JP" altLang="en-US" smtClean="0"/>
              <a:t>2018/9/5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C672374-2C65-4225-B1BC-5F795CF92C82}" type="slidenum">
              <a:rPr kumimoji="1" lang="ja-JP" altLang="en-US" smtClean="0"/>
              <a:t>‹#›</a:t>
            </a:fld>
            <a:endParaRPr kumimoji="1" lang="ja-JP" altLang="en-US"/>
          </a:p>
        </p:txBody>
      </p:sp>
    </p:spTree>
    <p:extLst>
      <p:ext uri="{BB962C8B-B14F-4D97-AF65-F5344CB8AC3E}">
        <p14:creationId xmlns:p14="http://schemas.microsoft.com/office/powerpoint/2010/main" val="2331628250"/>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1"/>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1"/>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28F5449-9B1E-4E04-96B0-DCB398CCDAD4}" type="datetime1">
              <a:rPr kumimoji="1" lang="ja-JP" altLang="en-US" smtClean="0"/>
              <a:t>2018/9/5</a:t>
            </a:fld>
            <a:endParaRPr kumimoji="1" lang="ja-JP" altLang="en-US"/>
          </a:p>
        </p:txBody>
      </p:sp>
      <p:sp>
        <p:nvSpPr>
          <p:cNvPr id="5" name="フッター プレースホルダー 4"/>
          <p:cNvSpPr>
            <a:spLocks noGrp="1"/>
          </p:cNvSpPr>
          <p:nvPr>
            <p:ph type="ftr" sz="quarter" idx="3"/>
          </p:nvPr>
        </p:nvSpPr>
        <p:spPr>
          <a:xfrm>
            <a:off x="3124200" y="6356351"/>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1"/>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C672374-2C65-4225-B1BC-5F795CF92C82}" type="slidenum">
              <a:rPr kumimoji="1" lang="ja-JP" altLang="en-US" smtClean="0"/>
              <a:t>‹#›</a:t>
            </a:fld>
            <a:endParaRPr kumimoji="1" lang="ja-JP" altLang="en-US"/>
          </a:p>
        </p:txBody>
      </p:sp>
    </p:spTree>
    <p:extLst>
      <p:ext uri="{BB962C8B-B14F-4D97-AF65-F5344CB8AC3E}">
        <p14:creationId xmlns:p14="http://schemas.microsoft.com/office/powerpoint/2010/main" val="2225283821"/>
      </p:ext>
    </p:extLst>
  </p:cSld>
  <p:clrMap bg1="lt1" tx1="dk1" bg2="lt2" tx2="dk2" accent1="accent1" accent2="accent2" accent3="accent3" accent4="accent4" accent5="accent5" accent6="accent6" hlink="hlink" folHlink="folHlink"/>
  <p:sldLayoutIdLst>
    <p:sldLayoutId id="2147483649" r:id="rId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表 3"/>
          <p:cNvGraphicFramePr>
            <a:graphicFrameLocks noGrp="1"/>
          </p:cNvGraphicFramePr>
          <p:nvPr>
            <p:extLst>
              <p:ext uri="{D42A27DB-BD31-4B8C-83A1-F6EECF244321}">
                <p14:modId xmlns:p14="http://schemas.microsoft.com/office/powerpoint/2010/main" val="3257104191"/>
              </p:ext>
            </p:extLst>
          </p:nvPr>
        </p:nvGraphicFramePr>
        <p:xfrm>
          <a:off x="251520" y="620689"/>
          <a:ext cx="8784978" cy="5978569"/>
        </p:xfrm>
        <a:graphic>
          <a:graphicData uri="http://schemas.openxmlformats.org/drawingml/2006/table">
            <a:tbl>
              <a:tblPr firstRow="1" bandCol="1">
                <a:effectLst>
                  <a:innerShdw blurRad="114300">
                    <a:prstClr val="black"/>
                  </a:innerShdw>
                </a:effectLst>
                <a:tableStyleId>{1E171933-4619-4E11-9A3F-F7608DF75F80}</a:tableStyleId>
              </a:tblPr>
              <a:tblGrid>
                <a:gridCol w="504055"/>
                <a:gridCol w="648072"/>
                <a:gridCol w="1872208"/>
                <a:gridCol w="1800201"/>
                <a:gridCol w="864096"/>
                <a:gridCol w="1008111"/>
                <a:gridCol w="576064"/>
                <a:gridCol w="504056"/>
                <a:gridCol w="504056"/>
                <a:gridCol w="504059"/>
              </a:tblGrid>
              <a:tr h="376398">
                <a:tc gridSpan="6">
                  <a:txBody>
                    <a:bodyPr/>
                    <a:lstStyle/>
                    <a:p>
                      <a:pPr algn="ctr" fontAlgn="b"/>
                      <a:r>
                        <a:rPr lang="ja-JP" altLang="en-US" sz="1600" b="1" i="0" u="none" strike="noStrike" dirty="0" smtClean="0">
                          <a:solidFill>
                            <a:schemeClr val="bg1"/>
                          </a:solidFill>
                          <a:latin typeface="Osaka"/>
                        </a:rPr>
                        <a:t>平成</a:t>
                      </a:r>
                      <a:r>
                        <a:rPr lang="en-US" altLang="ja-JP" sz="1600" b="1" i="0" u="none" strike="noStrike" dirty="0" smtClean="0">
                          <a:solidFill>
                            <a:schemeClr val="bg1"/>
                          </a:solidFill>
                          <a:latin typeface="Osaka"/>
                        </a:rPr>
                        <a:t>30</a:t>
                      </a:r>
                      <a:r>
                        <a:rPr lang="ja-JP" altLang="en-US" sz="1600" b="1" i="0" u="none" strike="noStrike" dirty="0" smtClean="0">
                          <a:solidFill>
                            <a:schemeClr val="bg1"/>
                          </a:solidFill>
                          <a:latin typeface="Osaka"/>
                        </a:rPr>
                        <a:t>年</a:t>
                      </a:r>
                      <a:endParaRPr lang="en-US" altLang="ja-JP" sz="1600" b="1" i="0" u="none" strike="noStrike" dirty="0" smtClean="0">
                        <a:solidFill>
                          <a:schemeClr val="bg1"/>
                        </a:solidFill>
                        <a:latin typeface="Osaka"/>
                      </a:endParaRPr>
                    </a:p>
                  </a:txBody>
                  <a:tcPr marL="5731" marR="5731" marT="573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60000"/>
                        <a:lumOff val="40000"/>
                      </a:schemeClr>
                    </a:solidFill>
                  </a:tcPr>
                </a:tc>
                <a:tc hMerge="1">
                  <a:txBody>
                    <a:bodyPr/>
                    <a:lstStyle/>
                    <a:p>
                      <a:pPr algn="ctr" fontAlgn="b"/>
                      <a:endParaRPr lang="ja-JP" altLang="en-US" sz="2400" b="0" i="0" u="none" strike="noStrike" dirty="0">
                        <a:solidFill>
                          <a:schemeClr val="bg1"/>
                        </a:solidFill>
                        <a:latin typeface="Osaka"/>
                      </a:endParaRPr>
                    </a:p>
                  </a:txBody>
                  <a:tcPr marL="5731" marR="5731" marT="5731" marB="0" anchor="b">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solidFill>
                      <a:schemeClr val="tx2">
                        <a:lumMod val="60000"/>
                        <a:lumOff val="40000"/>
                      </a:schemeClr>
                    </a:solidFill>
                  </a:tcPr>
                </a:tc>
                <a:tc hMerge="1">
                  <a:txBody>
                    <a:bodyPr/>
                    <a:lstStyle/>
                    <a:p>
                      <a:pPr algn="ctr" fontAlgn="b"/>
                      <a:endParaRPr lang="ja-JP" altLang="en-US" sz="2400" b="0" i="0" u="none" strike="noStrike" dirty="0">
                        <a:solidFill>
                          <a:schemeClr val="bg1"/>
                        </a:solidFill>
                        <a:latin typeface="Osaka"/>
                      </a:endParaRPr>
                    </a:p>
                  </a:txBody>
                  <a:tcPr marL="5731" marR="5731" marT="5731" marB="0" anchor="b">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solidFill>
                      <a:schemeClr val="tx2">
                        <a:lumMod val="60000"/>
                        <a:lumOff val="40000"/>
                      </a:schemeClr>
                    </a:solidFill>
                  </a:tcPr>
                </a:tc>
                <a:tc hMerge="1">
                  <a:txBody>
                    <a:bodyPr/>
                    <a:lstStyle/>
                    <a:p>
                      <a:pPr algn="ctr" fontAlgn="b"/>
                      <a:endParaRPr lang="ja-JP" altLang="en-US" sz="2400" b="0" i="0" u="none" strike="noStrike" dirty="0">
                        <a:solidFill>
                          <a:schemeClr val="bg1"/>
                        </a:solidFill>
                        <a:latin typeface="Osaka"/>
                      </a:endParaRPr>
                    </a:p>
                  </a:txBody>
                  <a:tcPr marL="5731" marR="5731" marT="5731" marB="0" anchor="b">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solidFill>
                      <a:schemeClr val="tx2">
                        <a:lumMod val="60000"/>
                        <a:lumOff val="40000"/>
                      </a:schemeClr>
                    </a:solidFill>
                  </a:tcPr>
                </a:tc>
                <a:tc hMerge="1">
                  <a:txBody>
                    <a:bodyPr/>
                    <a:lstStyle/>
                    <a:p>
                      <a:pPr algn="ctr" fontAlgn="b"/>
                      <a:endParaRPr lang="ja-JP" altLang="en-US" sz="2400" b="0" i="0" u="none" strike="noStrike" dirty="0">
                        <a:solidFill>
                          <a:schemeClr val="bg1"/>
                        </a:solidFill>
                        <a:latin typeface="Osaka"/>
                      </a:endParaRPr>
                    </a:p>
                  </a:txBody>
                  <a:tcPr marL="5731" marR="5731" marT="5731" marB="0" anchor="b">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solidFill>
                      <a:schemeClr val="tx2">
                        <a:lumMod val="60000"/>
                        <a:lumOff val="40000"/>
                      </a:schemeClr>
                    </a:solidFill>
                  </a:tcPr>
                </a:tc>
                <a:tc hMerge="1">
                  <a:txBody>
                    <a:bodyPr/>
                    <a:lstStyle/>
                    <a:p>
                      <a:pPr algn="ctr" fontAlgn="b"/>
                      <a:endParaRPr lang="ja-JP" altLang="en-US" sz="2400" b="0" i="0" u="none" strike="noStrike" dirty="0">
                        <a:solidFill>
                          <a:schemeClr val="bg1"/>
                        </a:solidFill>
                        <a:latin typeface="Osaka"/>
                      </a:endParaRPr>
                    </a:p>
                  </a:txBody>
                  <a:tcPr marL="5731" marR="5731" marT="5731" marB="0" anchor="b">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solidFill>
                      <a:schemeClr val="tx2">
                        <a:lumMod val="60000"/>
                        <a:lumOff val="40000"/>
                      </a:schemeClr>
                    </a:solidFill>
                  </a:tcPr>
                </a:tc>
                <a:tc gridSpan="4">
                  <a:txBody>
                    <a:bodyPr/>
                    <a:lstStyle/>
                    <a:p>
                      <a:pPr algn="ctr" fontAlgn="b"/>
                      <a:r>
                        <a:rPr lang="ja-JP" altLang="en-US" sz="1600" b="1" i="0" u="none" strike="noStrike" dirty="0" smtClean="0">
                          <a:solidFill>
                            <a:schemeClr val="bg1"/>
                          </a:solidFill>
                          <a:latin typeface="Osaka"/>
                        </a:rPr>
                        <a:t>平成</a:t>
                      </a:r>
                      <a:r>
                        <a:rPr lang="en-US" altLang="ja-JP" sz="1600" b="1" i="0" u="none" strike="noStrike" dirty="0" smtClean="0">
                          <a:solidFill>
                            <a:schemeClr val="bg1"/>
                          </a:solidFill>
                          <a:latin typeface="Osaka"/>
                        </a:rPr>
                        <a:t>31</a:t>
                      </a:r>
                      <a:r>
                        <a:rPr lang="ja-JP" altLang="en-US" sz="1600" b="1" i="0" u="none" strike="noStrike" dirty="0" smtClean="0">
                          <a:solidFill>
                            <a:schemeClr val="bg1"/>
                          </a:solidFill>
                          <a:latin typeface="Osaka"/>
                        </a:rPr>
                        <a:t>年</a:t>
                      </a:r>
                      <a:endParaRPr lang="ja-JP" altLang="en-US" sz="1600" b="1" i="0" u="none" strike="noStrike" dirty="0">
                        <a:solidFill>
                          <a:schemeClr val="bg1"/>
                        </a:solidFill>
                        <a:latin typeface="Osaka"/>
                      </a:endParaRPr>
                    </a:p>
                  </a:txBody>
                  <a:tcPr marL="5731" marR="5731" marT="573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60000"/>
                        <a:lumOff val="40000"/>
                      </a:schemeClr>
                    </a:solidFill>
                  </a:tcPr>
                </a:tc>
                <a:tc hMerge="1">
                  <a:txBody>
                    <a:bodyPr/>
                    <a:lstStyle/>
                    <a:p>
                      <a:pPr algn="ctr" fontAlgn="b"/>
                      <a:endParaRPr lang="ja-JP" altLang="en-US" sz="2400" b="0" i="0" u="none" strike="noStrike" dirty="0">
                        <a:solidFill>
                          <a:schemeClr val="bg1"/>
                        </a:solidFill>
                        <a:latin typeface="Osaka"/>
                      </a:endParaRPr>
                    </a:p>
                  </a:txBody>
                  <a:tcPr marL="5731" marR="5731" marT="5731" marB="0" anchor="b">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solidFill>
                      <a:schemeClr val="tx2">
                        <a:lumMod val="60000"/>
                        <a:lumOff val="40000"/>
                      </a:schemeClr>
                    </a:solidFill>
                  </a:tcPr>
                </a:tc>
                <a:tc hMerge="1">
                  <a:txBody>
                    <a:bodyPr/>
                    <a:lstStyle/>
                    <a:p>
                      <a:pPr algn="ctr" fontAlgn="b"/>
                      <a:endParaRPr lang="ja-JP" altLang="en-US" sz="2400" b="0" i="0" u="none" strike="noStrike" dirty="0">
                        <a:solidFill>
                          <a:schemeClr val="bg1"/>
                        </a:solidFill>
                        <a:latin typeface="Osaka"/>
                      </a:endParaRPr>
                    </a:p>
                  </a:txBody>
                  <a:tcPr marL="5731" marR="5731" marT="5731" marB="0" anchor="b">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solidFill>
                      <a:schemeClr val="tx2">
                        <a:lumMod val="60000"/>
                        <a:lumOff val="40000"/>
                      </a:schemeClr>
                    </a:solidFill>
                  </a:tcPr>
                </a:tc>
                <a:tc hMerge="1">
                  <a:txBody>
                    <a:bodyPr/>
                    <a:lstStyle/>
                    <a:p>
                      <a:pPr algn="ctr" fontAlgn="b"/>
                      <a:endParaRPr lang="ja-JP" altLang="en-US" sz="2400" b="0" i="0" u="none" strike="noStrike" dirty="0">
                        <a:solidFill>
                          <a:schemeClr val="bg1"/>
                        </a:solidFill>
                        <a:latin typeface="Osaka"/>
                      </a:endParaRPr>
                    </a:p>
                  </a:txBody>
                  <a:tcPr marL="5731" marR="5731" marT="5731" marB="0" anchor="b">
                    <a:lnL w="12700" cap="flat" cmpd="sng" algn="ctr">
                      <a:solidFill>
                        <a:schemeClr val="bg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solidFill>
                      <a:schemeClr val="tx2">
                        <a:lumMod val="60000"/>
                        <a:lumOff val="40000"/>
                      </a:schemeClr>
                    </a:solidFill>
                  </a:tcPr>
                </a:tc>
              </a:tr>
              <a:tr h="343681">
                <a:tc>
                  <a:txBody>
                    <a:bodyPr/>
                    <a:lstStyle/>
                    <a:p>
                      <a:pPr algn="ctr" fontAlgn="b"/>
                      <a:r>
                        <a:rPr lang="en-US" altLang="ja-JP" sz="1600" u="none" strike="noStrike" dirty="0" smtClean="0">
                          <a:solidFill>
                            <a:schemeClr val="bg1"/>
                          </a:solidFill>
                        </a:rPr>
                        <a:t>7</a:t>
                      </a:r>
                      <a:r>
                        <a:rPr lang="ja-JP" altLang="en-US" sz="1600" u="none" strike="noStrike" dirty="0" smtClean="0">
                          <a:solidFill>
                            <a:schemeClr val="bg1"/>
                          </a:solidFill>
                        </a:rPr>
                        <a:t>月</a:t>
                      </a:r>
                      <a:endParaRPr lang="ja-JP" altLang="en-US" sz="1600" b="0" i="0" u="none" strike="noStrike" dirty="0">
                        <a:solidFill>
                          <a:schemeClr val="bg1"/>
                        </a:solidFill>
                        <a:latin typeface="Osaka"/>
                      </a:endParaRPr>
                    </a:p>
                  </a:txBody>
                  <a:tcPr marL="5731" marR="5731" marT="573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60000"/>
                        <a:lumOff val="40000"/>
                      </a:schemeClr>
                    </a:solidFill>
                  </a:tcPr>
                </a:tc>
                <a:tc>
                  <a:txBody>
                    <a:bodyPr/>
                    <a:lstStyle/>
                    <a:p>
                      <a:pPr algn="ctr" fontAlgn="b"/>
                      <a:r>
                        <a:rPr lang="en-US" altLang="ja-JP" sz="1600" u="none" strike="noStrike" dirty="0" smtClean="0">
                          <a:solidFill>
                            <a:schemeClr val="bg1"/>
                          </a:solidFill>
                        </a:rPr>
                        <a:t>8</a:t>
                      </a:r>
                      <a:r>
                        <a:rPr lang="ja-JP" altLang="en-US" sz="1600" u="none" strike="noStrike" dirty="0" smtClean="0">
                          <a:solidFill>
                            <a:schemeClr val="bg1"/>
                          </a:solidFill>
                        </a:rPr>
                        <a:t>月</a:t>
                      </a:r>
                      <a:endParaRPr lang="ja-JP" altLang="en-US" sz="1600" b="0" i="0" u="none" strike="noStrike" dirty="0">
                        <a:solidFill>
                          <a:schemeClr val="bg1"/>
                        </a:solidFill>
                        <a:latin typeface="Osaka"/>
                      </a:endParaRPr>
                    </a:p>
                  </a:txBody>
                  <a:tcPr marL="5731" marR="5731" marT="573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60000"/>
                        <a:lumOff val="40000"/>
                      </a:schemeClr>
                    </a:solidFill>
                  </a:tcPr>
                </a:tc>
                <a:tc>
                  <a:txBody>
                    <a:bodyPr/>
                    <a:lstStyle/>
                    <a:p>
                      <a:pPr algn="ctr" fontAlgn="b"/>
                      <a:r>
                        <a:rPr lang="en-US" altLang="ja-JP" sz="1600" b="1" i="0" u="none" strike="noStrike" dirty="0" smtClean="0">
                          <a:solidFill>
                            <a:schemeClr val="bg1"/>
                          </a:solidFill>
                          <a:latin typeface="+mn-lt"/>
                        </a:rPr>
                        <a:t>9</a:t>
                      </a:r>
                      <a:r>
                        <a:rPr lang="ja-JP" altLang="en-US" sz="1600" b="1" i="0" u="none" strike="noStrike" dirty="0" smtClean="0">
                          <a:solidFill>
                            <a:schemeClr val="bg1"/>
                          </a:solidFill>
                          <a:latin typeface="+mn-lt"/>
                        </a:rPr>
                        <a:t>月</a:t>
                      </a:r>
                      <a:endParaRPr lang="ja-JP" altLang="en-US" sz="1600" b="0" i="0" u="none" strike="noStrike" dirty="0">
                        <a:solidFill>
                          <a:schemeClr val="bg1"/>
                        </a:solidFill>
                        <a:latin typeface="Osaka"/>
                      </a:endParaRPr>
                    </a:p>
                  </a:txBody>
                  <a:tcPr marL="5731" marR="5731" marT="573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60000"/>
                        <a:lumOff val="40000"/>
                      </a:schemeClr>
                    </a:solidFill>
                  </a:tcPr>
                </a:tc>
                <a:tc>
                  <a:txBody>
                    <a:bodyPr/>
                    <a:lstStyle/>
                    <a:p>
                      <a:pPr algn="ctr" fontAlgn="b"/>
                      <a:r>
                        <a:rPr lang="en-US" altLang="ja-JP" sz="1600" u="none" strike="noStrike" dirty="0" smtClean="0">
                          <a:solidFill>
                            <a:schemeClr val="bg1"/>
                          </a:solidFill>
                        </a:rPr>
                        <a:t>10</a:t>
                      </a:r>
                      <a:r>
                        <a:rPr lang="ja-JP" altLang="en-US" sz="1600" u="none" strike="noStrike" dirty="0" smtClean="0">
                          <a:solidFill>
                            <a:schemeClr val="bg1"/>
                          </a:solidFill>
                        </a:rPr>
                        <a:t>月</a:t>
                      </a:r>
                      <a:endParaRPr lang="ja-JP" altLang="en-US" sz="1600" b="0" i="0" u="none" strike="noStrike" dirty="0">
                        <a:solidFill>
                          <a:schemeClr val="bg1"/>
                        </a:solidFill>
                        <a:latin typeface="Osaka"/>
                      </a:endParaRPr>
                    </a:p>
                  </a:txBody>
                  <a:tcPr marL="5731" marR="5731" marT="573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60000"/>
                        <a:lumOff val="40000"/>
                      </a:schemeClr>
                    </a:solidFill>
                  </a:tcPr>
                </a:tc>
                <a:tc>
                  <a:txBody>
                    <a:bodyPr/>
                    <a:lstStyle/>
                    <a:p>
                      <a:pPr algn="ctr" fontAlgn="b"/>
                      <a:r>
                        <a:rPr lang="en-US" altLang="ja-JP" sz="1600" u="none" strike="noStrike" dirty="0" smtClean="0">
                          <a:solidFill>
                            <a:schemeClr val="bg1"/>
                          </a:solidFill>
                        </a:rPr>
                        <a:t>11</a:t>
                      </a:r>
                      <a:r>
                        <a:rPr lang="ja-JP" altLang="en-US" sz="1600" u="none" strike="noStrike" dirty="0" smtClean="0">
                          <a:solidFill>
                            <a:schemeClr val="bg1"/>
                          </a:solidFill>
                        </a:rPr>
                        <a:t>月</a:t>
                      </a:r>
                      <a:endParaRPr lang="ja-JP" altLang="en-US" sz="1600" b="0" i="0" u="none" strike="noStrike" dirty="0">
                        <a:solidFill>
                          <a:schemeClr val="bg1"/>
                        </a:solidFill>
                        <a:latin typeface="Osaka"/>
                      </a:endParaRPr>
                    </a:p>
                  </a:txBody>
                  <a:tcPr marL="5731" marR="5731" marT="573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60000"/>
                        <a:lumOff val="40000"/>
                      </a:schemeClr>
                    </a:solidFill>
                  </a:tcPr>
                </a:tc>
                <a:tc>
                  <a:txBody>
                    <a:bodyPr/>
                    <a:lstStyle/>
                    <a:p>
                      <a:pPr algn="ctr" fontAlgn="b"/>
                      <a:r>
                        <a:rPr lang="en-US" altLang="ja-JP" sz="1600" u="none" strike="noStrike" dirty="0" smtClean="0">
                          <a:solidFill>
                            <a:schemeClr val="bg1"/>
                          </a:solidFill>
                        </a:rPr>
                        <a:t>12</a:t>
                      </a:r>
                      <a:r>
                        <a:rPr lang="ja-JP" altLang="en-US" sz="1600" u="none" strike="noStrike" dirty="0" smtClean="0">
                          <a:solidFill>
                            <a:schemeClr val="bg1"/>
                          </a:solidFill>
                        </a:rPr>
                        <a:t>月</a:t>
                      </a:r>
                      <a:endParaRPr lang="ja-JP" altLang="en-US" sz="1600" b="0" i="0" u="none" strike="noStrike" dirty="0">
                        <a:solidFill>
                          <a:schemeClr val="bg1"/>
                        </a:solidFill>
                        <a:latin typeface="Osaka"/>
                      </a:endParaRPr>
                    </a:p>
                  </a:txBody>
                  <a:tcPr marL="5731" marR="5731" marT="573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60000"/>
                        <a:lumOff val="40000"/>
                      </a:schemeClr>
                    </a:solidFill>
                  </a:tcPr>
                </a:tc>
                <a:tc>
                  <a:txBody>
                    <a:bodyPr/>
                    <a:lstStyle/>
                    <a:p>
                      <a:pPr algn="ctr" fontAlgn="b"/>
                      <a:r>
                        <a:rPr lang="en-US" altLang="ja-JP" sz="1600" u="none" strike="noStrike" dirty="0" smtClean="0">
                          <a:solidFill>
                            <a:schemeClr val="bg1"/>
                          </a:solidFill>
                        </a:rPr>
                        <a:t>1</a:t>
                      </a:r>
                      <a:r>
                        <a:rPr lang="ja-JP" altLang="en-US" sz="1600" u="none" strike="noStrike" dirty="0" smtClean="0">
                          <a:solidFill>
                            <a:schemeClr val="bg1"/>
                          </a:solidFill>
                        </a:rPr>
                        <a:t>月</a:t>
                      </a:r>
                      <a:endParaRPr lang="ja-JP" altLang="en-US" sz="1600" b="0" i="0" u="none" strike="noStrike" dirty="0">
                        <a:solidFill>
                          <a:schemeClr val="bg1"/>
                        </a:solidFill>
                        <a:latin typeface="Osaka"/>
                      </a:endParaRPr>
                    </a:p>
                  </a:txBody>
                  <a:tcPr marL="5731" marR="5731" marT="573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60000"/>
                        <a:lumOff val="40000"/>
                      </a:schemeClr>
                    </a:solidFill>
                  </a:tcPr>
                </a:tc>
                <a:tc>
                  <a:txBody>
                    <a:bodyPr/>
                    <a:lstStyle/>
                    <a:p>
                      <a:pPr algn="ctr" fontAlgn="b"/>
                      <a:r>
                        <a:rPr lang="en-US" altLang="ja-JP" sz="1600" u="none" strike="noStrike" dirty="0" smtClean="0">
                          <a:solidFill>
                            <a:schemeClr val="bg1"/>
                          </a:solidFill>
                        </a:rPr>
                        <a:t>2</a:t>
                      </a:r>
                      <a:r>
                        <a:rPr lang="ja-JP" altLang="en-US" sz="1600" u="none" strike="noStrike" dirty="0" smtClean="0">
                          <a:solidFill>
                            <a:schemeClr val="bg1"/>
                          </a:solidFill>
                        </a:rPr>
                        <a:t>月</a:t>
                      </a:r>
                      <a:endParaRPr lang="ja-JP" altLang="en-US" sz="1600" b="0" i="0" u="none" strike="noStrike" dirty="0">
                        <a:solidFill>
                          <a:schemeClr val="bg1"/>
                        </a:solidFill>
                        <a:latin typeface="Osaka"/>
                      </a:endParaRPr>
                    </a:p>
                  </a:txBody>
                  <a:tcPr marL="5731" marR="5731" marT="573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60000"/>
                        <a:lumOff val="40000"/>
                      </a:schemeClr>
                    </a:solidFill>
                  </a:tcPr>
                </a:tc>
                <a:tc>
                  <a:txBody>
                    <a:bodyPr/>
                    <a:lstStyle/>
                    <a:p>
                      <a:pPr algn="ctr" fontAlgn="b"/>
                      <a:r>
                        <a:rPr lang="en-US" altLang="ja-JP" sz="1600" u="none" strike="noStrike" dirty="0" smtClean="0">
                          <a:solidFill>
                            <a:schemeClr val="bg1"/>
                          </a:solidFill>
                        </a:rPr>
                        <a:t>3</a:t>
                      </a:r>
                      <a:r>
                        <a:rPr lang="ja-JP" altLang="en-US" sz="1600" u="none" strike="noStrike" dirty="0" smtClean="0">
                          <a:solidFill>
                            <a:schemeClr val="bg1"/>
                          </a:solidFill>
                        </a:rPr>
                        <a:t>月</a:t>
                      </a:r>
                      <a:endParaRPr lang="ja-JP" altLang="en-US" sz="1600" b="0" i="0" u="none" strike="noStrike" dirty="0">
                        <a:solidFill>
                          <a:schemeClr val="bg1"/>
                        </a:solidFill>
                        <a:latin typeface="Osaka"/>
                      </a:endParaRPr>
                    </a:p>
                  </a:txBody>
                  <a:tcPr marL="5731" marR="5731" marT="573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60000"/>
                        <a:lumOff val="40000"/>
                      </a:schemeClr>
                    </a:solidFill>
                  </a:tcPr>
                </a:tc>
                <a:tc>
                  <a:txBody>
                    <a:bodyPr/>
                    <a:lstStyle/>
                    <a:p>
                      <a:pPr algn="ctr" fontAlgn="b"/>
                      <a:r>
                        <a:rPr lang="en-US" altLang="ja-JP" sz="1600" u="none" strike="noStrike" dirty="0" smtClean="0">
                          <a:solidFill>
                            <a:schemeClr val="bg1"/>
                          </a:solidFill>
                        </a:rPr>
                        <a:t>4</a:t>
                      </a:r>
                      <a:r>
                        <a:rPr lang="ja-JP" altLang="en-US" sz="1600" u="none" strike="noStrike" dirty="0" smtClean="0">
                          <a:solidFill>
                            <a:schemeClr val="bg1"/>
                          </a:solidFill>
                        </a:rPr>
                        <a:t>月</a:t>
                      </a:r>
                      <a:endParaRPr lang="ja-JP" altLang="en-US" sz="1600" b="0" i="0" u="none" strike="noStrike" dirty="0">
                        <a:solidFill>
                          <a:schemeClr val="bg1"/>
                        </a:solidFill>
                        <a:latin typeface="Osaka"/>
                      </a:endParaRPr>
                    </a:p>
                  </a:txBody>
                  <a:tcPr marL="5731" marR="5731" marT="573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60000"/>
                        <a:lumOff val="40000"/>
                      </a:schemeClr>
                    </a:solidFill>
                  </a:tcPr>
                </a:tc>
              </a:tr>
              <a:tr h="1060759">
                <a:tc>
                  <a:txBody>
                    <a:bodyPr/>
                    <a:lstStyle/>
                    <a:p>
                      <a:pPr algn="ctr" fontAlgn="b"/>
                      <a:endParaRPr lang="ja-JP" altLang="en-US" sz="1000" b="0" i="0" u="none" strike="noStrike" dirty="0">
                        <a:solidFill>
                          <a:srgbClr val="000000"/>
                        </a:solidFill>
                        <a:latin typeface="Osaka"/>
                      </a:endParaRPr>
                    </a:p>
                  </a:txBody>
                  <a:tcPr marL="5731" marR="5731" marT="5731" marB="0" anchor="b">
                    <a:lnL w="12700" cap="flat" cmpd="sng" algn="ctr">
                      <a:solidFill>
                        <a:schemeClr val="tx1"/>
                      </a:solidFill>
                      <a:prstDash val="solid"/>
                      <a:round/>
                      <a:headEnd type="none" w="med" len="med"/>
                      <a:tailEnd type="none" w="med" len="med"/>
                    </a:lnL>
                    <a:lnR w="28575"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endParaRPr lang="ja-JP" altLang="en-US" sz="1000" b="0" i="0" u="none" strike="noStrike" dirty="0">
                        <a:solidFill>
                          <a:srgbClr val="000000"/>
                        </a:solidFill>
                        <a:latin typeface="Osaka"/>
                      </a:endParaRPr>
                    </a:p>
                  </a:txBody>
                  <a:tcPr marL="5731" marR="5731" marT="5731" marB="0" anchor="b">
                    <a:lnL w="28575" cap="flat" cmpd="sng" algn="ctr">
                      <a:noFill/>
                      <a:prstDash val="solid"/>
                      <a:round/>
                      <a:headEnd type="none" w="med" len="med"/>
                      <a:tailEnd type="none" w="med" len="med"/>
                    </a:lnL>
                    <a:lnR w="28575"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rtl="0" fontAlgn="b"/>
                      <a:endParaRPr lang="ja-JP" altLang="en-US" sz="1000" b="0" i="0" u="none" strike="noStrike" dirty="0">
                        <a:solidFill>
                          <a:srgbClr val="000000"/>
                        </a:solidFill>
                        <a:latin typeface="Osaka"/>
                      </a:endParaRPr>
                    </a:p>
                  </a:txBody>
                  <a:tcPr marL="5731" marR="5731" marT="5731" marB="0" anchor="b">
                    <a:lnL w="28575" cap="flat" cmpd="sng" algn="ctr">
                      <a:noFill/>
                      <a:prstDash val="solid"/>
                      <a:round/>
                      <a:headEnd type="none" w="med" len="med"/>
                      <a:tailEnd type="none" w="med" len="med"/>
                    </a:lnL>
                    <a:lnR w="28575"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rtl="0" fontAlgn="b"/>
                      <a:endParaRPr lang="ja-JP" altLang="en-US" sz="1000" b="0" i="0" u="none" strike="noStrike" dirty="0">
                        <a:solidFill>
                          <a:srgbClr val="000000"/>
                        </a:solidFill>
                        <a:latin typeface="Osaka"/>
                      </a:endParaRPr>
                    </a:p>
                  </a:txBody>
                  <a:tcPr marL="5731" marR="5731" marT="5731" marB="0" anchor="b">
                    <a:lnL w="28575" cap="flat" cmpd="sng" algn="ctr">
                      <a:noFill/>
                      <a:prstDash val="solid"/>
                      <a:round/>
                      <a:headEnd type="none" w="med" len="med"/>
                      <a:tailEnd type="none" w="med" len="med"/>
                    </a:lnL>
                    <a:lnR w="28575"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rtl="0" fontAlgn="b"/>
                      <a:endParaRPr lang="ja-JP" altLang="en-US" sz="1000" b="0" i="0" u="none" strike="noStrike" dirty="0">
                        <a:solidFill>
                          <a:srgbClr val="000000"/>
                        </a:solidFill>
                        <a:latin typeface="Osaka"/>
                      </a:endParaRPr>
                    </a:p>
                  </a:txBody>
                  <a:tcPr marL="5731" marR="5731" marT="5731" marB="0" anchor="b">
                    <a:lnL w="28575" cap="flat" cmpd="sng" algn="ctr">
                      <a:noFill/>
                      <a:prstDash val="solid"/>
                      <a:round/>
                      <a:headEnd type="none" w="med" len="med"/>
                      <a:tailEnd type="none" w="med" len="med"/>
                    </a:lnL>
                    <a:lnR w="28575"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rtl="0" fontAlgn="b"/>
                      <a:endParaRPr lang="ja-JP" altLang="en-US" sz="1000" b="0" i="0" u="none" strike="noStrike" dirty="0">
                        <a:solidFill>
                          <a:srgbClr val="000000"/>
                        </a:solidFill>
                        <a:latin typeface="Osaka"/>
                      </a:endParaRPr>
                    </a:p>
                  </a:txBody>
                  <a:tcPr marL="5731" marR="5731" marT="5731" marB="0" anchor="b">
                    <a:lnL w="28575" cap="flat" cmpd="sng" algn="ctr">
                      <a:noFill/>
                      <a:prstDash val="solid"/>
                      <a:round/>
                      <a:headEnd type="none" w="med" len="med"/>
                      <a:tailEnd type="none" w="med" len="med"/>
                    </a:lnL>
                    <a:lnR w="28575"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rtl="0" fontAlgn="b"/>
                      <a:endParaRPr lang="ja-JP" altLang="en-US" sz="1000" b="0" i="0" u="none" strike="noStrike" dirty="0">
                        <a:solidFill>
                          <a:srgbClr val="000000"/>
                        </a:solidFill>
                        <a:latin typeface="Osaka"/>
                      </a:endParaRPr>
                    </a:p>
                  </a:txBody>
                  <a:tcPr marL="5731" marR="5731" marT="5731" marB="0" anchor="b">
                    <a:lnL w="28575" cap="flat" cmpd="sng" algn="ctr">
                      <a:noFill/>
                      <a:prstDash val="solid"/>
                      <a:round/>
                      <a:headEnd type="none" w="med" len="med"/>
                      <a:tailEnd type="none" w="med" len="med"/>
                    </a:lnL>
                    <a:lnR w="28575"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ja-JP" altLang="en-US" sz="700" b="0" i="0" u="none" strike="noStrike">
                        <a:latin typeface="Osaka"/>
                      </a:endParaRPr>
                    </a:p>
                  </a:txBody>
                  <a:tcPr marL="5731" marR="5731" marT="5731" marB="0" anchor="b">
                    <a:lnL w="28575" cap="flat" cmpd="sng" algn="ctr">
                      <a:noFill/>
                      <a:prstDash val="solid"/>
                      <a:round/>
                      <a:headEnd type="none" w="med" len="med"/>
                      <a:tailEnd type="none" w="med" len="med"/>
                    </a:lnL>
                    <a:lnR w="28575"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ja-JP" altLang="en-US" sz="700" b="0" i="0" u="none" strike="noStrike">
                        <a:latin typeface="Osaka"/>
                      </a:endParaRPr>
                    </a:p>
                  </a:txBody>
                  <a:tcPr marL="5731" marR="5731" marT="5731" marB="0" anchor="b">
                    <a:lnL w="28575" cap="flat" cmpd="sng" algn="ctr">
                      <a:noFill/>
                      <a:prstDash val="solid"/>
                      <a:round/>
                      <a:headEnd type="none" w="med" len="med"/>
                      <a:tailEnd type="none" w="med" len="med"/>
                    </a:lnL>
                    <a:lnR w="28575"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ja-JP" altLang="en-US" sz="700" b="0" i="0" u="none" strike="noStrike" dirty="0">
                        <a:latin typeface="Osaka"/>
                      </a:endParaRPr>
                    </a:p>
                  </a:txBody>
                  <a:tcPr marL="5731" marR="5731" marT="5731" marB="0" anchor="b">
                    <a:lnL w="28575"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r h="1060759">
                <a:tc>
                  <a:txBody>
                    <a:bodyPr/>
                    <a:lstStyle/>
                    <a:p>
                      <a:pPr algn="ctr" rtl="0" fontAlgn="b"/>
                      <a:endParaRPr lang="ja-JP" altLang="en-US" sz="1000" b="0" i="0" u="none" strike="noStrike" dirty="0">
                        <a:solidFill>
                          <a:srgbClr val="000000"/>
                        </a:solidFill>
                        <a:latin typeface="Osaka"/>
                      </a:endParaRPr>
                    </a:p>
                  </a:txBody>
                  <a:tcPr marL="5731" marR="5731" marT="5731" marB="0" anchor="b">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rtl="0" fontAlgn="b"/>
                      <a:endParaRPr lang="ja-JP" altLang="en-US" sz="1000" b="0" i="0" u="none" strike="noStrike" dirty="0">
                        <a:solidFill>
                          <a:srgbClr val="000000"/>
                        </a:solidFill>
                        <a:latin typeface="Osaka"/>
                      </a:endParaRPr>
                    </a:p>
                  </a:txBody>
                  <a:tcPr marL="5731" marR="5731" marT="5731"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rtl="0" fontAlgn="b"/>
                      <a:endParaRPr lang="ja-JP" altLang="en-US" sz="1000" b="0" i="0" u="none" strike="noStrike" dirty="0">
                        <a:solidFill>
                          <a:srgbClr val="000000"/>
                        </a:solidFill>
                        <a:latin typeface="Osaka"/>
                      </a:endParaRPr>
                    </a:p>
                  </a:txBody>
                  <a:tcPr marL="5731" marR="5731" marT="5731"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rtl="0" fontAlgn="b"/>
                      <a:endParaRPr lang="ja-JP" altLang="en-US" sz="1000" b="0" i="0" u="none" strike="noStrike" dirty="0">
                        <a:solidFill>
                          <a:srgbClr val="000000"/>
                        </a:solidFill>
                        <a:latin typeface="Osaka"/>
                      </a:endParaRPr>
                    </a:p>
                  </a:txBody>
                  <a:tcPr marL="5731" marR="5731" marT="5731"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rtl="0" fontAlgn="b"/>
                      <a:endParaRPr lang="ja-JP" altLang="en-US" sz="1000" b="0" i="0" u="none" strike="noStrike" dirty="0">
                        <a:solidFill>
                          <a:srgbClr val="000000"/>
                        </a:solidFill>
                        <a:latin typeface="Osaka"/>
                      </a:endParaRPr>
                    </a:p>
                  </a:txBody>
                  <a:tcPr marL="5731" marR="5731" marT="5731"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rtl="0" fontAlgn="b"/>
                      <a:endParaRPr lang="ja-JP" altLang="en-US" sz="1000" b="0" i="0" u="none" strike="noStrike" dirty="0">
                        <a:solidFill>
                          <a:srgbClr val="000000"/>
                        </a:solidFill>
                        <a:latin typeface="Osaka"/>
                      </a:endParaRPr>
                    </a:p>
                  </a:txBody>
                  <a:tcPr marL="5731" marR="5731" marT="5731"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rtl="0" fontAlgn="b"/>
                      <a:endParaRPr lang="ja-JP" altLang="en-US" sz="1000" b="0" i="0" u="none" strike="noStrike" dirty="0">
                        <a:solidFill>
                          <a:srgbClr val="000000"/>
                        </a:solidFill>
                        <a:latin typeface="Osaka"/>
                      </a:endParaRPr>
                    </a:p>
                  </a:txBody>
                  <a:tcPr marL="5731" marR="5731" marT="5731"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ja-JP" altLang="en-US" sz="700" b="0" i="0" u="none" strike="noStrike" dirty="0">
                        <a:latin typeface="Osaka"/>
                      </a:endParaRPr>
                    </a:p>
                  </a:txBody>
                  <a:tcPr marL="5731" marR="5731" marT="5731"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ja-JP" altLang="en-US" sz="700" b="0" i="0" u="none" strike="noStrike">
                        <a:latin typeface="Osaka"/>
                      </a:endParaRPr>
                    </a:p>
                  </a:txBody>
                  <a:tcPr marL="5731" marR="5731" marT="5731"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ja-JP" altLang="en-US" sz="700" b="0" i="0" u="none" strike="noStrike" dirty="0">
                        <a:latin typeface="Osaka"/>
                      </a:endParaRPr>
                    </a:p>
                  </a:txBody>
                  <a:tcPr marL="5731" marR="5731" marT="5731" marB="0" anchor="b">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r h="527365">
                <a:tc>
                  <a:txBody>
                    <a:bodyPr/>
                    <a:lstStyle/>
                    <a:p>
                      <a:pPr algn="ctr" rtl="0" fontAlgn="b"/>
                      <a:endParaRPr lang="ja-JP" altLang="en-US" sz="1000" b="0" i="0" u="none" strike="noStrike" dirty="0">
                        <a:solidFill>
                          <a:srgbClr val="000000"/>
                        </a:solidFill>
                        <a:latin typeface="Osaka"/>
                      </a:endParaRPr>
                    </a:p>
                  </a:txBody>
                  <a:tcPr marL="5731" marR="5731" marT="5731" marB="0" anchor="b">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rtl="0" fontAlgn="b"/>
                      <a:endParaRPr lang="ja-JP" altLang="en-US" sz="1000" b="0" i="0" u="none" strike="noStrike" dirty="0">
                        <a:solidFill>
                          <a:srgbClr val="000000"/>
                        </a:solidFill>
                        <a:latin typeface="Osaka"/>
                      </a:endParaRPr>
                    </a:p>
                  </a:txBody>
                  <a:tcPr marL="5731" marR="5731" marT="5731"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rtl="0" fontAlgn="b"/>
                      <a:endParaRPr lang="ja-JP" altLang="en-US" sz="1000" b="0" i="0" u="none" strike="noStrike" dirty="0">
                        <a:solidFill>
                          <a:srgbClr val="000000"/>
                        </a:solidFill>
                        <a:latin typeface="Osaka"/>
                      </a:endParaRPr>
                    </a:p>
                  </a:txBody>
                  <a:tcPr marL="5731" marR="5731" marT="5731"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rtl="0" fontAlgn="b"/>
                      <a:endParaRPr lang="ja-JP" altLang="en-US" sz="1000" b="0" i="0" u="none" strike="noStrike" dirty="0">
                        <a:solidFill>
                          <a:srgbClr val="000000"/>
                        </a:solidFill>
                        <a:latin typeface="Osaka"/>
                      </a:endParaRPr>
                    </a:p>
                  </a:txBody>
                  <a:tcPr marL="5731" marR="5731" marT="5731"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rtl="0" fontAlgn="b"/>
                      <a:endParaRPr lang="ja-JP" altLang="en-US" sz="1000" b="0" i="0" u="none" strike="noStrike" dirty="0">
                        <a:solidFill>
                          <a:srgbClr val="000000"/>
                        </a:solidFill>
                        <a:latin typeface="Osaka"/>
                      </a:endParaRPr>
                    </a:p>
                  </a:txBody>
                  <a:tcPr marL="5731" marR="5731" marT="5731"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rtl="0" fontAlgn="b"/>
                      <a:endParaRPr lang="ja-JP" altLang="en-US" sz="1000" b="0" i="0" u="none" strike="noStrike" dirty="0">
                        <a:solidFill>
                          <a:srgbClr val="000000"/>
                        </a:solidFill>
                        <a:latin typeface="Osaka"/>
                      </a:endParaRPr>
                    </a:p>
                  </a:txBody>
                  <a:tcPr marL="5731" marR="5731" marT="5731"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rtl="0" fontAlgn="b"/>
                      <a:endParaRPr lang="ja-JP" altLang="en-US" sz="1000" b="0" i="0" u="none" strike="noStrike" dirty="0">
                        <a:solidFill>
                          <a:srgbClr val="000000"/>
                        </a:solidFill>
                        <a:latin typeface="Osaka"/>
                      </a:endParaRPr>
                    </a:p>
                  </a:txBody>
                  <a:tcPr marL="5731" marR="5731" marT="5731"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ja-JP" altLang="en-US" sz="700" b="0" i="0" u="none" strike="noStrike" dirty="0">
                        <a:latin typeface="Osaka"/>
                      </a:endParaRPr>
                    </a:p>
                  </a:txBody>
                  <a:tcPr marL="5731" marR="5731" marT="5731"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ja-JP" altLang="en-US" sz="700" b="0" i="0" u="none" strike="noStrike" dirty="0">
                        <a:latin typeface="Osaka"/>
                      </a:endParaRPr>
                    </a:p>
                  </a:txBody>
                  <a:tcPr marL="5731" marR="5731" marT="5731"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ja-JP" altLang="en-US" sz="700" b="0" i="0" u="none" strike="noStrike" dirty="0">
                        <a:latin typeface="Osaka"/>
                      </a:endParaRPr>
                    </a:p>
                  </a:txBody>
                  <a:tcPr marL="5731" marR="5731" marT="5731" marB="0" anchor="b">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r h="215207">
                <a:tc>
                  <a:txBody>
                    <a:bodyPr/>
                    <a:lstStyle/>
                    <a:p>
                      <a:pPr algn="ctr" rtl="0" fontAlgn="b"/>
                      <a:endParaRPr lang="ja-JP" altLang="en-US" sz="1000" b="0" i="0" u="none" strike="noStrike" dirty="0">
                        <a:solidFill>
                          <a:srgbClr val="000000"/>
                        </a:solidFill>
                        <a:latin typeface="Osaka"/>
                      </a:endParaRPr>
                    </a:p>
                  </a:txBody>
                  <a:tcPr marL="5731" marR="5731" marT="5731" marB="0" anchor="b">
                    <a:lnL w="12700" cap="flat" cmpd="sng" algn="ctr">
                      <a:solidFill>
                        <a:schemeClr val="tx1"/>
                      </a:solidFill>
                      <a:prstDash val="solid"/>
                      <a:round/>
                      <a:headEnd type="none" w="med" len="med"/>
                      <a:tailEnd type="none" w="med" len="med"/>
                    </a:lnL>
                    <a:lnR w="28575" cap="flat" cmpd="sng" algn="ctr">
                      <a:noFill/>
                      <a:prstDash val="solid"/>
                      <a:round/>
                      <a:headEnd type="none" w="med" len="med"/>
                      <a:tailEnd type="none" w="med" len="med"/>
                    </a:lnR>
                    <a:lnT w="12700"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rtl="0" fontAlgn="b"/>
                      <a:endParaRPr lang="ja-JP" altLang="en-US" sz="1000" b="0" i="0" u="none" strike="noStrike" dirty="0">
                        <a:solidFill>
                          <a:srgbClr val="000000"/>
                        </a:solidFill>
                        <a:latin typeface="Osaka"/>
                      </a:endParaRPr>
                    </a:p>
                  </a:txBody>
                  <a:tcPr marL="5731" marR="5731" marT="5731" marB="0" anchor="b">
                    <a:lnL w="28575" cap="flat" cmpd="sng" algn="ctr">
                      <a:noFill/>
                      <a:prstDash val="solid"/>
                      <a:round/>
                      <a:headEnd type="none" w="med" len="med"/>
                      <a:tailEnd type="none" w="med" len="med"/>
                    </a:lnL>
                    <a:lnR w="28575" cap="flat" cmpd="sng" algn="ctr">
                      <a:noFill/>
                      <a:prstDash val="solid"/>
                      <a:round/>
                      <a:headEnd type="none" w="med" len="med"/>
                      <a:tailEnd type="none" w="med" len="med"/>
                    </a:lnR>
                    <a:lnT w="12700"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rtl="0" fontAlgn="b"/>
                      <a:endParaRPr lang="ja-JP" altLang="en-US" sz="1000" b="0" i="0" u="none" strike="noStrike" dirty="0">
                        <a:solidFill>
                          <a:srgbClr val="000000"/>
                        </a:solidFill>
                        <a:latin typeface="Osaka"/>
                      </a:endParaRPr>
                    </a:p>
                  </a:txBody>
                  <a:tcPr marL="5731" marR="5731" marT="5731" marB="0" anchor="b">
                    <a:lnL w="28575" cap="flat" cmpd="sng" algn="ctr">
                      <a:noFill/>
                      <a:prstDash val="solid"/>
                      <a:round/>
                      <a:headEnd type="none" w="med" len="med"/>
                      <a:tailEnd type="none" w="med" len="med"/>
                    </a:lnL>
                    <a:lnR w="28575" cap="flat" cmpd="sng" algn="ctr">
                      <a:noFill/>
                      <a:prstDash val="solid"/>
                      <a:round/>
                      <a:headEnd type="none" w="med" len="med"/>
                      <a:tailEnd type="none" w="med" len="med"/>
                    </a:lnR>
                    <a:lnT w="12700"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rtl="0" fontAlgn="b"/>
                      <a:endParaRPr lang="ja-JP" altLang="en-US" sz="1000" b="0" i="0" u="none" strike="noStrike" dirty="0">
                        <a:solidFill>
                          <a:srgbClr val="000000"/>
                        </a:solidFill>
                        <a:latin typeface="Osaka"/>
                      </a:endParaRPr>
                    </a:p>
                  </a:txBody>
                  <a:tcPr marL="5731" marR="5731" marT="5731" marB="0" anchor="b">
                    <a:lnL w="28575" cap="flat" cmpd="sng" algn="ctr">
                      <a:noFill/>
                      <a:prstDash val="solid"/>
                      <a:round/>
                      <a:headEnd type="none" w="med" len="med"/>
                      <a:tailEnd type="none" w="med" len="med"/>
                    </a:lnL>
                    <a:lnR w="28575" cap="flat" cmpd="sng" algn="ctr">
                      <a:noFill/>
                      <a:prstDash val="solid"/>
                      <a:round/>
                      <a:headEnd type="none" w="med" len="med"/>
                      <a:tailEnd type="none" w="med" len="med"/>
                    </a:lnR>
                    <a:lnT w="12700"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rtl="0" fontAlgn="b"/>
                      <a:endParaRPr lang="ja-JP" altLang="en-US" sz="1000" b="0" i="0" u="none" strike="noStrike" dirty="0">
                        <a:solidFill>
                          <a:srgbClr val="000000"/>
                        </a:solidFill>
                        <a:latin typeface="Osaka"/>
                      </a:endParaRPr>
                    </a:p>
                  </a:txBody>
                  <a:tcPr marL="5731" marR="5731" marT="5731" marB="0" anchor="b">
                    <a:lnL w="28575" cap="flat" cmpd="sng" algn="ctr">
                      <a:noFill/>
                      <a:prstDash val="solid"/>
                      <a:round/>
                      <a:headEnd type="none" w="med" len="med"/>
                      <a:tailEnd type="none" w="med" len="med"/>
                    </a:lnL>
                    <a:lnR w="28575" cap="flat" cmpd="sng" algn="ctr">
                      <a:noFill/>
                      <a:prstDash val="solid"/>
                      <a:round/>
                      <a:headEnd type="none" w="med" len="med"/>
                      <a:tailEnd type="none" w="med" len="med"/>
                    </a:lnR>
                    <a:lnT w="12700"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rtl="0" fontAlgn="b"/>
                      <a:endParaRPr lang="ja-JP" altLang="en-US" sz="1000" b="0" i="0" u="none" strike="noStrike" dirty="0">
                        <a:solidFill>
                          <a:srgbClr val="000000"/>
                        </a:solidFill>
                        <a:latin typeface="Osaka"/>
                      </a:endParaRPr>
                    </a:p>
                  </a:txBody>
                  <a:tcPr marL="5731" marR="5731" marT="5731" marB="0" anchor="b">
                    <a:lnL w="28575" cap="flat" cmpd="sng" algn="ctr">
                      <a:noFill/>
                      <a:prstDash val="solid"/>
                      <a:round/>
                      <a:headEnd type="none" w="med" len="med"/>
                      <a:tailEnd type="none" w="med" len="med"/>
                    </a:lnL>
                    <a:lnR w="28575" cap="flat" cmpd="sng" algn="ctr">
                      <a:noFill/>
                      <a:prstDash val="solid"/>
                      <a:round/>
                      <a:headEnd type="none" w="med" len="med"/>
                      <a:tailEnd type="none" w="med" len="med"/>
                    </a:lnR>
                    <a:lnT w="12700"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rtl="0" fontAlgn="b"/>
                      <a:endParaRPr lang="ja-JP" altLang="en-US" sz="1000" b="0" i="0" u="none" strike="noStrike" dirty="0">
                        <a:solidFill>
                          <a:srgbClr val="000000"/>
                        </a:solidFill>
                        <a:latin typeface="Osaka"/>
                      </a:endParaRPr>
                    </a:p>
                  </a:txBody>
                  <a:tcPr marL="5731" marR="5731" marT="5731" marB="0" anchor="b">
                    <a:lnL w="28575" cap="flat" cmpd="sng" algn="ctr">
                      <a:noFill/>
                      <a:prstDash val="solid"/>
                      <a:round/>
                      <a:headEnd type="none" w="med" len="med"/>
                      <a:tailEnd type="none" w="med" len="med"/>
                    </a:lnL>
                    <a:lnR w="28575" cap="flat" cmpd="sng" algn="ctr">
                      <a:noFill/>
                      <a:prstDash val="solid"/>
                      <a:round/>
                      <a:headEnd type="none" w="med" len="med"/>
                      <a:tailEnd type="none" w="med" len="med"/>
                    </a:lnR>
                    <a:lnT w="12700"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ja-JP" altLang="en-US" sz="700" b="0" i="0" u="none" strike="noStrike" dirty="0">
                        <a:latin typeface="Osaka"/>
                      </a:endParaRPr>
                    </a:p>
                  </a:txBody>
                  <a:tcPr marL="5731" marR="5731" marT="5731" marB="0" anchor="b">
                    <a:lnL w="28575" cap="flat" cmpd="sng" algn="ctr">
                      <a:noFill/>
                      <a:prstDash val="solid"/>
                      <a:round/>
                      <a:headEnd type="none" w="med" len="med"/>
                      <a:tailEnd type="none" w="med" len="med"/>
                    </a:lnL>
                    <a:lnR w="28575" cap="flat" cmpd="sng" algn="ctr">
                      <a:noFill/>
                      <a:prstDash val="solid"/>
                      <a:round/>
                      <a:headEnd type="none" w="med" len="med"/>
                      <a:tailEnd type="none" w="med" len="med"/>
                    </a:lnR>
                    <a:lnT w="12700"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ja-JP" altLang="en-US" sz="700" b="0" i="0" u="none" strike="noStrike" dirty="0">
                        <a:latin typeface="Osaka"/>
                      </a:endParaRPr>
                    </a:p>
                  </a:txBody>
                  <a:tcPr marL="5731" marR="5731" marT="5731" marB="0" anchor="b">
                    <a:lnL w="28575" cap="flat" cmpd="sng" algn="ctr">
                      <a:noFill/>
                      <a:prstDash val="solid"/>
                      <a:round/>
                      <a:headEnd type="none" w="med" len="med"/>
                      <a:tailEnd type="none" w="med" len="med"/>
                    </a:lnL>
                    <a:lnR w="28575" cap="flat" cmpd="sng" algn="ctr">
                      <a:noFill/>
                      <a:prstDash val="solid"/>
                      <a:round/>
                      <a:headEnd type="none" w="med" len="med"/>
                      <a:tailEnd type="none" w="med" len="med"/>
                    </a:lnR>
                    <a:lnT w="12700"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ja-JP" altLang="en-US" sz="700" b="0" i="0" u="none" strike="noStrike" dirty="0">
                        <a:latin typeface="Osaka"/>
                      </a:endParaRPr>
                    </a:p>
                  </a:txBody>
                  <a:tcPr marL="5731" marR="5731" marT="5731" marB="0" anchor="b">
                    <a:lnL w="28575"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tcPr>
                </a:tc>
              </a:tr>
              <a:tr h="235860">
                <a:tc>
                  <a:txBody>
                    <a:bodyPr/>
                    <a:lstStyle/>
                    <a:p>
                      <a:pPr algn="ctr" rtl="0" fontAlgn="b"/>
                      <a:endParaRPr lang="ja-JP" altLang="en-US" sz="1000" b="0" i="0" u="none" strike="noStrike" dirty="0">
                        <a:solidFill>
                          <a:srgbClr val="000000"/>
                        </a:solidFill>
                        <a:latin typeface="Osaka"/>
                      </a:endParaRPr>
                    </a:p>
                  </a:txBody>
                  <a:tcPr marL="5731" marR="5731" marT="5731" marB="0" anchor="b">
                    <a:lnL w="12700" cap="flat" cmpd="sng" algn="ctr">
                      <a:solidFill>
                        <a:schemeClr val="tx1"/>
                      </a:solidFill>
                      <a:prstDash val="solid"/>
                      <a:round/>
                      <a:headEnd type="none" w="med" len="med"/>
                      <a:tailEnd type="none" w="med" len="med"/>
                    </a:lnL>
                    <a:lnR w="28575" cap="flat" cmpd="sng" algn="ctr">
                      <a:no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rtl="0" fontAlgn="b"/>
                      <a:endParaRPr lang="ja-JP" altLang="en-US" sz="1000" b="0" i="0" u="none" strike="noStrike" dirty="0">
                        <a:solidFill>
                          <a:srgbClr val="000000"/>
                        </a:solidFill>
                        <a:latin typeface="Osaka"/>
                      </a:endParaRPr>
                    </a:p>
                  </a:txBody>
                  <a:tcPr marL="5731" marR="5731" marT="5731" marB="0" anchor="b">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rtl="0" fontAlgn="b"/>
                      <a:endParaRPr lang="ja-JP" altLang="en-US" sz="1000" b="0" i="0" u="none" strike="noStrike" dirty="0">
                        <a:solidFill>
                          <a:srgbClr val="000000"/>
                        </a:solidFill>
                        <a:latin typeface="Osaka"/>
                      </a:endParaRPr>
                    </a:p>
                  </a:txBody>
                  <a:tcPr marL="5731" marR="5731" marT="5731" marB="0" anchor="b">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rtl="0" fontAlgn="b"/>
                      <a:endParaRPr lang="ja-JP" altLang="en-US" sz="1000" b="0" i="0" u="none" strike="noStrike" dirty="0">
                        <a:solidFill>
                          <a:srgbClr val="000000"/>
                        </a:solidFill>
                        <a:latin typeface="Osaka"/>
                      </a:endParaRPr>
                    </a:p>
                  </a:txBody>
                  <a:tcPr marL="5731" marR="5731" marT="5731" marB="0" anchor="b">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rtl="0" fontAlgn="b"/>
                      <a:endParaRPr lang="ja-JP" altLang="en-US" sz="1000" b="0" i="0" u="none" strike="noStrike">
                        <a:solidFill>
                          <a:srgbClr val="000000"/>
                        </a:solidFill>
                        <a:latin typeface="Osaka"/>
                      </a:endParaRPr>
                    </a:p>
                  </a:txBody>
                  <a:tcPr marL="5731" marR="5731" marT="5731" marB="0" anchor="b">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rtl="0" fontAlgn="b"/>
                      <a:endParaRPr lang="ja-JP" altLang="en-US" sz="1000" b="0" i="0" u="none" strike="noStrike" dirty="0">
                        <a:solidFill>
                          <a:srgbClr val="000000"/>
                        </a:solidFill>
                        <a:latin typeface="Osaka"/>
                      </a:endParaRPr>
                    </a:p>
                  </a:txBody>
                  <a:tcPr marL="5731" marR="5731" marT="5731" marB="0" anchor="b">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rtl="0" fontAlgn="b"/>
                      <a:endParaRPr lang="ja-JP" altLang="en-US" sz="1000" b="0" i="0" u="none" strike="noStrike" dirty="0">
                        <a:solidFill>
                          <a:srgbClr val="000000"/>
                        </a:solidFill>
                        <a:latin typeface="Osaka"/>
                      </a:endParaRPr>
                    </a:p>
                  </a:txBody>
                  <a:tcPr marL="5731" marR="5731" marT="5731" marB="0" anchor="b">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ja-JP" altLang="en-US" sz="700" b="0" i="0" u="none" strike="noStrike" dirty="0">
                        <a:latin typeface="Osaka"/>
                      </a:endParaRPr>
                    </a:p>
                  </a:txBody>
                  <a:tcPr marL="5731" marR="5731" marT="5731" marB="0" anchor="b">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ja-JP" altLang="en-US" sz="700" b="0" i="0" u="none" strike="noStrike" dirty="0">
                        <a:latin typeface="Osaka"/>
                      </a:endParaRPr>
                    </a:p>
                  </a:txBody>
                  <a:tcPr marL="5731" marR="5731" marT="5731" marB="0" anchor="b">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ja-JP" altLang="en-US" sz="700" b="0" i="0" u="none" strike="noStrike" dirty="0">
                        <a:latin typeface="Osaka"/>
                      </a:endParaRPr>
                    </a:p>
                  </a:txBody>
                  <a:tcPr marL="5731" marR="5731" marT="5731" marB="0" anchor="b">
                    <a:lnL w="28575"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tcPr>
                </a:tc>
              </a:tr>
              <a:tr h="165316">
                <a:tc>
                  <a:txBody>
                    <a:bodyPr/>
                    <a:lstStyle/>
                    <a:p>
                      <a:pPr algn="ctr" rtl="0" fontAlgn="b"/>
                      <a:endParaRPr lang="ja-JP" altLang="en-US" sz="1000" b="0" i="0" u="none" strike="noStrike" dirty="0">
                        <a:solidFill>
                          <a:srgbClr val="000000"/>
                        </a:solidFill>
                        <a:latin typeface="Osaka"/>
                      </a:endParaRPr>
                    </a:p>
                  </a:txBody>
                  <a:tcPr marL="5731" marR="5731" marT="5731" marB="0" anchor="b">
                    <a:lnL w="12700" cap="flat" cmpd="sng" algn="ctr">
                      <a:solidFill>
                        <a:schemeClr val="tx1"/>
                      </a:solidFill>
                      <a:prstDash val="solid"/>
                      <a:round/>
                      <a:headEnd type="none" w="med" len="med"/>
                      <a:tailEnd type="none" w="med" len="med"/>
                    </a:lnL>
                    <a:lnR w="28575" cap="flat" cmpd="sng" algn="ctr">
                      <a:no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rtl="0" fontAlgn="b"/>
                      <a:endParaRPr lang="ja-JP" altLang="en-US" sz="1000" b="0" i="0" u="none" strike="noStrike" dirty="0">
                        <a:solidFill>
                          <a:srgbClr val="000000"/>
                        </a:solidFill>
                        <a:latin typeface="Osaka"/>
                      </a:endParaRPr>
                    </a:p>
                  </a:txBody>
                  <a:tcPr marL="5731" marR="5731" marT="5731" marB="0" anchor="b">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rtl="0" fontAlgn="b"/>
                      <a:endParaRPr lang="ja-JP" altLang="en-US" sz="1000" b="0" i="0" u="none" strike="noStrike" dirty="0">
                        <a:solidFill>
                          <a:srgbClr val="000000"/>
                        </a:solidFill>
                        <a:latin typeface="Osaka"/>
                      </a:endParaRPr>
                    </a:p>
                  </a:txBody>
                  <a:tcPr marL="5731" marR="5731" marT="5731" marB="0" anchor="b">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rtl="0" fontAlgn="b"/>
                      <a:endParaRPr lang="ja-JP" altLang="en-US" sz="1000" b="0" i="0" u="none" strike="noStrike" dirty="0">
                        <a:solidFill>
                          <a:srgbClr val="000000"/>
                        </a:solidFill>
                        <a:latin typeface="Osaka"/>
                      </a:endParaRPr>
                    </a:p>
                  </a:txBody>
                  <a:tcPr marL="5731" marR="5731" marT="5731" marB="0" anchor="b">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rtl="0" fontAlgn="b"/>
                      <a:endParaRPr lang="ja-JP" altLang="en-US" sz="1000" b="0" i="0" u="none" strike="noStrike">
                        <a:solidFill>
                          <a:srgbClr val="000000"/>
                        </a:solidFill>
                        <a:latin typeface="Osaka"/>
                      </a:endParaRPr>
                    </a:p>
                  </a:txBody>
                  <a:tcPr marL="5731" marR="5731" marT="5731" marB="0" anchor="b">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rtl="0" fontAlgn="b"/>
                      <a:endParaRPr lang="ja-JP" altLang="en-US" sz="1000" b="0" i="0" u="none" strike="noStrike" dirty="0">
                        <a:solidFill>
                          <a:srgbClr val="000000"/>
                        </a:solidFill>
                        <a:latin typeface="Osaka"/>
                      </a:endParaRPr>
                    </a:p>
                  </a:txBody>
                  <a:tcPr marL="5731" marR="5731" marT="5731" marB="0" anchor="b">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rtl="0" fontAlgn="b"/>
                      <a:endParaRPr lang="ja-JP" altLang="en-US" sz="1000" b="0" i="0" u="none" strike="noStrike" dirty="0">
                        <a:solidFill>
                          <a:srgbClr val="000000"/>
                        </a:solidFill>
                        <a:latin typeface="Osaka"/>
                      </a:endParaRPr>
                    </a:p>
                  </a:txBody>
                  <a:tcPr marL="5731" marR="5731" marT="5731" marB="0" anchor="b">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ja-JP" altLang="en-US" sz="700" b="0" i="0" u="none" strike="noStrike" dirty="0">
                        <a:latin typeface="Osaka"/>
                      </a:endParaRPr>
                    </a:p>
                  </a:txBody>
                  <a:tcPr marL="5731" marR="5731" marT="5731" marB="0" anchor="b">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ja-JP" altLang="en-US" sz="700" b="0" i="0" u="none" strike="noStrike" dirty="0">
                        <a:latin typeface="Osaka"/>
                      </a:endParaRPr>
                    </a:p>
                  </a:txBody>
                  <a:tcPr marL="5731" marR="5731" marT="5731" marB="0" anchor="b">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ja-JP" altLang="en-US" sz="700" b="0" i="0" u="none" strike="noStrike" dirty="0">
                        <a:latin typeface="Osaka"/>
                      </a:endParaRPr>
                    </a:p>
                  </a:txBody>
                  <a:tcPr marL="5731" marR="5731" marT="5731" marB="0" anchor="b">
                    <a:lnL w="28575"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tcPr>
                </a:tc>
              </a:tr>
              <a:tr h="311100">
                <a:tc>
                  <a:txBody>
                    <a:bodyPr/>
                    <a:lstStyle/>
                    <a:p>
                      <a:pPr algn="ctr" rtl="0" fontAlgn="b"/>
                      <a:endParaRPr lang="ja-JP" altLang="en-US" sz="1000" b="0" i="0" u="none" strike="noStrike" dirty="0">
                        <a:solidFill>
                          <a:srgbClr val="000000"/>
                        </a:solidFill>
                        <a:latin typeface="Osaka"/>
                      </a:endParaRPr>
                    </a:p>
                  </a:txBody>
                  <a:tcPr marL="5731" marR="5731" marT="5731" marB="0" anchor="b">
                    <a:lnL w="12700" cap="flat" cmpd="sng" algn="ctr">
                      <a:solidFill>
                        <a:schemeClr val="tx1"/>
                      </a:solidFill>
                      <a:prstDash val="solid"/>
                      <a:round/>
                      <a:headEnd type="none" w="med" len="med"/>
                      <a:tailEnd type="none" w="med" len="med"/>
                    </a:lnL>
                    <a:lnR w="28575" cap="flat" cmpd="sng" algn="ctr">
                      <a:no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rtl="0" fontAlgn="b"/>
                      <a:endParaRPr lang="ja-JP" altLang="en-US" sz="1000" b="0" i="0" u="none" strike="noStrike" dirty="0">
                        <a:solidFill>
                          <a:srgbClr val="000000"/>
                        </a:solidFill>
                        <a:latin typeface="Osaka"/>
                      </a:endParaRPr>
                    </a:p>
                  </a:txBody>
                  <a:tcPr marL="5731" marR="5731" marT="5731" marB="0" anchor="b">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rtl="0" fontAlgn="b"/>
                      <a:endParaRPr lang="ja-JP" altLang="en-US" sz="1000" b="0" i="0" u="none" strike="noStrike" dirty="0">
                        <a:solidFill>
                          <a:srgbClr val="000000"/>
                        </a:solidFill>
                        <a:latin typeface="Osaka"/>
                      </a:endParaRPr>
                    </a:p>
                  </a:txBody>
                  <a:tcPr marL="5731" marR="5731" marT="5731" marB="0" anchor="b">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rtl="0" fontAlgn="b"/>
                      <a:endParaRPr lang="ja-JP" altLang="en-US" sz="1000" b="0" i="0" u="none" strike="noStrike" dirty="0">
                        <a:solidFill>
                          <a:srgbClr val="000000"/>
                        </a:solidFill>
                        <a:latin typeface="Osaka"/>
                      </a:endParaRPr>
                    </a:p>
                  </a:txBody>
                  <a:tcPr marL="5731" marR="5731" marT="5731" marB="0" anchor="b">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rtl="0" fontAlgn="b"/>
                      <a:endParaRPr lang="ja-JP" altLang="en-US" sz="1000" b="0" i="0" u="none" strike="noStrike" dirty="0">
                        <a:solidFill>
                          <a:srgbClr val="000000"/>
                        </a:solidFill>
                        <a:latin typeface="Osaka"/>
                      </a:endParaRPr>
                    </a:p>
                  </a:txBody>
                  <a:tcPr marL="5731" marR="5731" marT="5731" marB="0" anchor="b">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rtl="0" fontAlgn="b"/>
                      <a:endParaRPr lang="ja-JP" altLang="en-US" sz="1000" b="0" i="0" u="none" strike="noStrike" dirty="0">
                        <a:solidFill>
                          <a:srgbClr val="000000"/>
                        </a:solidFill>
                        <a:latin typeface="Osaka"/>
                      </a:endParaRPr>
                    </a:p>
                  </a:txBody>
                  <a:tcPr marL="5731" marR="5731" marT="5731" marB="0" anchor="b">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rtl="0" fontAlgn="b"/>
                      <a:endParaRPr lang="ja-JP" altLang="en-US" sz="1000" b="0" i="0" u="none" strike="noStrike" dirty="0">
                        <a:solidFill>
                          <a:srgbClr val="000000"/>
                        </a:solidFill>
                        <a:latin typeface="Osaka"/>
                      </a:endParaRPr>
                    </a:p>
                  </a:txBody>
                  <a:tcPr marL="5731" marR="5731" marT="5731" marB="0" anchor="b">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ja-JP" altLang="en-US" sz="700" b="0" i="0" u="none" strike="noStrike" dirty="0">
                        <a:latin typeface="Osaka"/>
                      </a:endParaRPr>
                    </a:p>
                  </a:txBody>
                  <a:tcPr marL="5731" marR="5731" marT="5731" marB="0" anchor="b">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ja-JP" altLang="en-US" sz="700" b="0" i="0" u="none" strike="noStrike" dirty="0">
                        <a:latin typeface="Osaka"/>
                      </a:endParaRPr>
                    </a:p>
                  </a:txBody>
                  <a:tcPr marL="5731" marR="5731" marT="5731" marB="0" anchor="b">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ja-JP" altLang="en-US" sz="700" b="0" i="0" u="none" strike="noStrike" dirty="0">
                        <a:latin typeface="Osaka"/>
                      </a:endParaRPr>
                    </a:p>
                  </a:txBody>
                  <a:tcPr marL="5731" marR="5731" marT="5731" marB="0" anchor="b">
                    <a:lnL w="28575"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tcPr>
                </a:tc>
              </a:tr>
              <a:tr h="311100">
                <a:tc>
                  <a:txBody>
                    <a:bodyPr/>
                    <a:lstStyle/>
                    <a:p>
                      <a:pPr algn="ctr" rtl="0" fontAlgn="b"/>
                      <a:endParaRPr lang="ja-JP" altLang="en-US" sz="1000" b="0" i="0" u="none" strike="noStrike" dirty="0">
                        <a:solidFill>
                          <a:srgbClr val="000000"/>
                        </a:solidFill>
                        <a:latin typeface="Osaka"/>
                      </a:endParaRPr>
                    </a:p>
                  </a:txBody>
                  <a:tcPr marL="5731" marR="5731" marT="5731" marB="0" anchor="b">
                    <a:lnL w="12700" cap="flat" cmpd="sng" algn="ctr">
                      <a:solidFill>
                        <a:schemeClr val="tx1"/>
                      </a:solidFill>
                      <a:prstDash val="solid"/>
                      <a:round/>
                      <a:headEnd type="none" w="med" len="med"/>
                      <a:tailEnd type="none" w="med" len="med"/>
                    </a:lnL>
                    <a:lnR w="28575" cap="flat" cmpd="sng" algn="ctr">
                      <a:no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rtl="0" fontAlgn="b"/>
                      <a:endParaRPr lang="ja-JP" altLang="en-US" sz="1000" b="0" i="0" u="none" strike="noStrike" dirty="0">
                        <a:solidFill>
                          <a:srgbClr val="000000"/>
                        </a:solidFill>
                        <a:latin typeface="Osaka"/>
                      </a:endParaRPr>
                    </a:p>
                  </a:txBody>
                  <a:tcPr marL="5731" marR="5731" marT="5731" marB="0" anchor="b">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rtl="0" fontAlgn="b"/>
                      <a:endParaRPr lang="ja-JP" altLang="en-US" sz="1000" b="0" i="0" u="none" strike="noStrike" dirty="0">
                        <a:solidFill>
                          <a:srgbClr val="000000"/>
                        </a:solidFill>
                        <a:latin typeface="Osaka"/>
                      </a:endParaRPr>
                    </a:p>
                  </a:txBody>
                  <a:tcPr marL="5731" marR="5731" marT="5731" marB="0" anchor="b">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rtl="0" fontAlgn="b"/>
                      <a:endParaRPr lang="ja-JP" altLang="en-US" sz="1000" b="0" i="0" u="none" strike="noStrike" dirty="0">
                        <a:solidFill>
                          <a:srgbClr val="000000"/>
                        </a:solidFill>
                        <a:latin typeface="Osaka"/>
                      </a:endParaRPr>
                    </a:p>
                  </a:txBody>
                  <a:tcPr marL="5731" marR="5731" marT="5731" marB="0" anchor="b">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rtl="0" fontAlgn="b"/>
                      <a:endParaRPr lang="ja-JP" altLang="en-US" sz="1000" b="0" i="0" u="none" strike="noStrike">
                        <a:solidFill>
                          <a:srgbClr val="000000"/>
                        </a:solidFill>
                        <a:latin typeface="Osaka"/>
                      </a:endParaRPr>
                    </a:p>
                  </a:txBody>
                  <a:tcPr marL="5731" marR="5731" marT="5731" marB="0" anchor="b">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rtl="0" fontAlgn="b"/>
                      <a:endParaRPr lang="ja-JP" altLang="en-US" sz="1000" b="0" i="0" u="none" strike="noStrike" dirty="0">
                        <a:solidFill>
                          <a:srgbClr val="000000"/>
                        </a:solidFill>
                        <a:latin typeface="Osaka"/>
                      </a:endParaRPr>
                    </a:p>
                  </a:txBody>
                  <a:tcPr marL="5731" marR="5731" marT="5731" marB="0" anchor="b">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rtl="0" fontAlgn="b"/>
                      <a:endParaRPr lang="ja-JP" altLang="en-US" sz="1000" b="0" i="0" u="none" strike="noStrike" dirty="0">
                        <a:solidFill>
                          <a:srgbClr val="000000"/>
                        </a:solidFill>
                        <a:latin typeface="Osaka"/>
                      </a:endParaRPr>
                    </a:p>
                  </a:txBody>
                  <a:tcPr marL="5731" marR="5731" marT="5731" marB="0" anchor="b">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ja-JP" altLang="en-US" sz="700" b="0" i="0" u="none" strike="noStrike" dirty="0">
                        <a:latin typeface="Osaka"/>
                      </a:endParaRPr>
                    </a:p>
                  </a:txBody>
                  <a:tcPr marL="5731" marR="5731" marT="5731" marB="0" anchor="b">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ja-JP" altLang="en-US" sz="700" b="0" i="0" u="none" strike="noStrike" dirty="0">
                        <a:latin typeface="Osaka"/>
                      </a:endParaRPr>
                    </a:p>
                  </a:txBody>
                  <a:tcPr marL="5731" marR="5731" marT="5731" marB="0" anchor="b">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ja-JP" altLang="en-US" sz="700" b="0" i="0" u="none" strike="noStrike" dirty="0">
                        <a:latin typeface="Osaka"/>
                      </a:endParaRPr>
                    </a:p>
                  </a:txBody>
                  <a:tcPr marL="5731" marR="5731" marT="5731" marB="0" anchor="b">
                    <a:lnL w="28575"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tcPr>
                </a:tc>
              </a:tr>
              <a:tr h="311100">
                <a:tc>
                  <a:txBody>
                    <a:bodyPr/>
                    <a:lstStyle/>
                    <a:p>
                      <a:pPr algn="ctr" rtl="0" fontAlgn="b"/>
                      <a:endParaRPr lang="ja-JP" altLang="en-US" sz="1000" b="0" i="0" u="none" strike="noStrike" dirty="0">
                        <a:solidFill>
                          <a:srgbClr val="000000"/>
                        </a:solidFill>
                        <a:latin typeface="Osaka"/>
                      </a:endParaRPr>
                    </a:p>
                  </a:txBody>
                  <a:tcPr marL="5731" marR="5731" marT="5731" marB="0" anchor="b">
                    <a:lnL w="12700" cap="flat" cmpd="sng" algn="ctr">
                      <a:solidFill>
                        <a:schemeClr val="tx1"/>
                      </a:solidFill>
                      <a:prstDash val="solid"/>
                      <a:round/>
                      <a:headEnd type="none" w="med" len="med"/>
                      <a:tailEnd type="none" w="med" len="med"/>
                    </a:lnL>
                    <a:lnR w="28575" cap="flat" cmpd="sng" algn="ctr">
                      <a:no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rtl="0" fontAlgn="b"/>
                      <a:endParaRPr lang="ja-JP" altLang="en-US" sz="1000" b="0" i="0" u="none" strike="noStrike" dirty="0">
                        <a:solidFill>
                          <a:srgbClr val="000000"/>
                        </a:solidFill>
                        <a:latin typeface="Osaka"/>
                      </a:endParaRPr>
                    </a:p>
                  </a:txBody>
                  <a:tcPr marL="5731" marR="5731" marT="5731" marB="0" anchor="b">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rtl="0" fontAlgn="b"/>
                      <a:endParaRPr lang="ja-JP" altLang="en-US" sz="1000" b="0" i="0" u="none" strike="noStrike" dirty="0">
                        <a:solidFill>
                          <a:srgbClr val="000000"/>
                        </a:solidFill>
                        <a:latin typeface="Osaka"/>
                      </a:endParaRPr>
                    </a:p>
                  </a:txBody>
                  <a:tcPr marL="5731" marR="5731" marT="5731" marB="0" anchor="b">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rtl="0" fontAlgn="b"/>
                      <a:endParaRPr lang="ja-JP" altLang="en-US" sz="1000" b="0" i="0" u="none" strike="noStrike" dirty="0">
                        <a:solidFill>
                          <a:srgbClr val="000000"/>
                        </a:solidFill>
                        <a:latin typeface="Osaka"/>
                      </a:endParaRPr>
                    </a:p>
                  </a:txBody>
                  <a:tcPr marL="5731" marR="5731" marT="5731" marB="0" anchor="b">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rtl="0" fontAlgn="b"/>
                      <a:endParaRPr lang="ja-JP" altLang="en-US" sz="1000" b="0" i="0" u="none" strike="noStrike" dirty="0">
                        <a:solidFill>
                          <a:srgbClr val="000000"/>
                        </a:solidFill>
                        <a:latin typeface="Osaka"/>
                      </a:endParaRPr>
                    </a:p>
                  </a:txBody>
                  <a:tcPr marL="5731" marR="5731" marT="5731" marB="0" anchor="b">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rtl="0" fontAlgn="b"/>
                      <a:endParaRPr lang="ja-JP" altLang="en-US" sz="1000" b="0" i="0" u="none" strike="noStrike" dirty="0">
                        <a:solidFill>
                          <a:srgbClr val="000000"/>
                        </a:solidFill>
                        <a:latin typeface="Osaka"/>
                      </a:endParaRPr>
                    </a:p>
                  </a:txBody>
                  <a:tcPr marL="5731" marR="5731" marT="5731" marB="0" anchor="b">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rtl="0" fontAlgn="b"/>
                      <a:endParaRPr lang="ja-JP" altLang="en-US" sz="1000" b="0" i="0" u="none" strike="noStrike" dirty="0">
                        <a:solidFill>
                          <a:srgbClr val="000000"/>
                        </a:solidFill>
                        <a:latin typeface="Osaka"/>
                      </a:endParaRPr>
                    </a:p>
                  </a:txBody>
                  <a:tcPr marL="5731" marR="5731" marT="5731" marB="0" anchor="b">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ja-JP" altLang="en-US" sz="700" b="0" i="0" u="none" strike="noStrike" dirty="0">
                        <a:latin typeface="Osaka"/>
                      </a:endParaRPr>
                    </a:p>
                  </a:txBody>
                  <a:tcPr marL="5731" marR="5731" marT="5731" marB="0" anchor="b">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ja-JP" altLang="en-US" sz="700" b="0" i="0" u="none" strike="noStrike" dirty="0">
                        <a:latin typeface="Osaka"/>
                      </a:endParaRPr>
                    </a:p>
                  </a:txBody>
                  <a:tcPr marL="5731" marR="5731" marT="5731" marB="0" anchor="b">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ja-JP" altLang="en-US" sz="700" b="0" i="0" u="none" strike="noStrike" dirty="0">
                        <a:latin typeface="Osaka"/>
                      </a:endParaRPr>
                    </a:p>
                  </a:txBody>
                  <a:tcPr marL="5731" marR="5731" marT="5731" marB="0" anchor="b">
                    <a:lnL w="28575"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tcPr>
                </a:tc>
              </a:tr>
              <a:tr h="268032">
                <a:tc>
                  <a:txBody>
                    <a:bodyPr/>
                    <a:lstStyle/>
                    <a:p>
                      <a:pPr algn="ctr" rtl="0" fontAlgn="b"/>
                      <a:endParaRPr lang="ja-JP" altLang="en-US" sz="1000" b="0" i="0" u="none" strike="noStrike" dirty="0">
                        <a:solidFill>
                          <a:srgbClr val="000000"/>
                        </a:solidFill>
                        <a:latin typeface="Osaka"/>
                      </a:endParaRPr>
                    </a:p>
                  </a:txBody>
                  <a:tcPr marL="5731" marR="5731" marT="5731" marB="0" anchor="b">
                    <a:lnL w="12700" cap="flat" cmpd="sng" algn="ctr">
                      <a:solidFill>
                        <a:schemeClr val="tx1"/>
                      </a:solidFill>
                      <a:prstDash val="solid"/>
                      <a:round/>
                      <a:headEnd type="none" w="med" len="med"/>
                      <a:tailEnd type="none" w="med" len="med"/>
                    </a:lnL>
                    <a:lnR w="28575" cap="flat" cmpd="sng" algn="ctr">
                      <a:no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rtl="0" fontAlgn="b"/>
                      <a:endParaRPr lang="ja-JP" altLang="en-US" sz="1000" b="0" i="0" u="none" strike="noStrike" dirty="0">
                        <a:solidFill>
                          <a:srgbClr val="000000"/>
                        </a:solidFill>
                        <a:latin typeface="Osaka"/>
                      </a:endParaRPr>
                    </a:p>
                  </a:txBody>
                  <a:tcPr marL="5731" marR="5731" marT="5731" marB="0" anchor="b">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rtl="0" fontAlgn="b"/>
                      <a:endParaRPr lang="ja-JP" altLang="en-US" sz="1000" b="0" i="0" u="none" strike="noStrike" dirty="0">
                        <a:solidFill>
                          <a:srgbClr val="000000"/>
                        </a:solidFill>
                        <a:latin typeface="Osaka"/>
                      </a:endParaRPr>
                    </a:p>
                  </a:txBody>
                  <a:tcPr marL="5731" marR="5731" marT="5731" marB="0" anchor="b">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rtl="0" fontAlgn="b"/>
                      <a:endParaRPr lang="ja-JP" altLang="en-US" sz="1000" b="0" i="0" u="none" strike="noStrike" dirty="0">
                        <a:solidFill>
                          <a:srgbClr val="000000"/>
                        </a:solidFill>
                        <a:latin typeface="Osaka"/>
                      </a:endParaRPr>
                    </a:p>
                  </a:txBody>
                  <a:tcPr marL="5731" marR="5731" marT="5731" marB="0" anchor="b">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rtl="0" fontAlgn="b"/>
                      <a:endParaRPr lang="ja-JP" altLang="en-US" sz="1000" b="0" i="0" u="none" strike="noStrike" dirty="0">
                        <a:solidFill>
                          <a:srgbClr val="000000"/>
                        </a:solidFill>
                        <a:latin typeface="Osaka"/>
                      </a:endParaRPr>
                    </a:p>
                  </a:txBody>
                  <a:tcPr marL="5731" marR="5731" marT="5731" marB="0" anchor="b">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rtl="0" fontAlgn="b"/>
                      <a:endParaRPr lang="ja-JP" altLang="en-US" sz="1000" b="0" i="0" u="none" strike="noStrike" dirty="0">
                        <a:solidFill>
                          <a:srgbClr val="000000"/>
                        </a:solidFill>
                        <a:latin typeface="Osaka"/>
                      </a:endParaRPr>
                    </a:p>
                  </a:txBody>
                  <a:tcPr marL="5731" marR="5731" marT="5731" marB="0" anchor="b">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rtl="0" fontAlgn="b"/>
                      <a:endParaRPr lang="ja-JP" altLang="en-US" sz="1000" b="0" i="0" u="none" strike="noStrike" dirty="0">
                        <a:solidFill>
                          <a:srgbClr val="000000"/>
                        </a:solidFill>
                        <a:latin typeface="Osaka"/>
                      </a:endParaRPr>
                    </a:p>
                  </a:txBody>
                  <a:tcPr marL="5731" marR="5731" marT="5731" marB="0" anchor="b">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ja-JP" altLang="en-US" sz="700" b="0" i="0" u="none" strike="noStrike" dirty="0">
                        <a:latin typeface="Osaka"/>
                      </a:endParaRPr>
                    </a:p>
                  </a:txBody>
                  <a:tcPr marL="5731" marR="5731" marT="5731" marB="0" anchor="b">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ja-JP" altLang="en-US" sz="700" b="0" i="0" u="none" strike="noStrike" dirty="0">
                        <a:latin typeface="Osaka"/>
                      </a:endParaRPr>
                    </a:p>
                  </a:txBody>
                  <a:tcPr marL="5731" marR="5731" marT="5731" marB="0" anchor="b">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ja-JP" altLang="en-US" sz="700" b="0" i="0" u="none" strike="noStrike" dirty="0">
                        <a:latin typeface="Osaka"/>
                      </a:endParaRPr>
                    </a:p>
                  </a:txBody>
                  <a:tcPr marL="5731" marR="5731" marT="5731" marB="0" anchor="b">
                    <a:lnL w="28575"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tcPr>
                </a:tc>
              </a:tr>
              <a:tr h="311100">
                <a:tc>
                  <a:txBody>
                    <a:bodyPr/>
                    <a:lstStyle/>
                    <a:p>
                      <a:pPr algn="ctr" rtl="0" fontAlgn="b"/>
                      <a:endParaRPr lang="ja-JP" altLang="en-US" sz="1000" b="0" i="0" u="none" strike="noStrike" dirty="0">
                        <a:solidFill>
                          <a:srgbClr val="000000"/>
                        </a:solidFill>
                        <a:latin typeface="Osaka"/>
                      </a:endParaRPr>
                    </a:p>
                  </a:txBody>
                  <a:tcPr marL="5731" marR="5731" marT="5731" marB="0" anchor="b">
                    <a:lnL w="12700" cap="flat" cmpd="sng" algn="ctr">
                      <a:solidFill>
                        <a:schemeClr val="tx1"/>
                      </a:solidFill>
                      <a:prstDash val="solid"/>
                      <a:round/>
                      <a:headEnd type="none" w="med" len="med"/>
                      <a:tailEnd type="none" w="med" len="med"/>
                    </a:lnL>
                    <a:lnR w="28575" cap="flat" cmpd="sng" algn="ctr">
                      <a:no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rtl="0" fontAlgn="b"/>
                      <a:endParaRPr lang="ja-JP" altLang="en-US" sz="1000" b="0" i="0" u="none" strike="noStrike" dirty="0">
                        <a:solidFill>
                          <a:srgbClr val="000000"/>
                        </a:solidFill>
                        <a:latin typeface="Osaka"/>
                      </a:endParaRPr>
                    </a:p>
                  </a:txBody>
                  <a:tcPr marL="5731" marR="5731" marT="5731" marB="0" anchor="b">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rtl="0" fontAlgn="b"/>
                      <a:endParaRPr lang="ja-JP" altLang="en-US" sz="1000" b="0" i="0" u="none" strike="noStrike" dirty="0">
                        <a:solidFill>
                          <a:srgbClr val="000000"/>
                        </a:solidFill>
                        <a:latin typeface="Osaka"/>
                      </a:endParaRPr>
                    </a:p>
                  </a:txBody>
                  <a:tcPr marL="5731" marR="5731" marT="5731" marB="0" anchor="b">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rtl="0" fontAlgn="b"/>
                      <a:endParaRPr lang="ja-JP" altLang="en-US" sz="1000" b="0" i="0" u="none" strike="noStrike" dirty="0">
                        <a:solidFill>
                          <a:srgbClr val="000000"/>
                        </a:solidFill>
                        <a:latin typeface="Osaka"/>
                      </a:endParaRPr>
                    </a:p>
                  </a:txBody>
                  <a:tcPr marL="5731" marR="5731" marT="5731" marB="0" anchor="b">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rtl="0" fontAlgn="b"/>
                      <a:endParaRPr lang="ja-JP" altLang="en-US" sz="1000" b="0" i="0" u="none" strike="noStrike">
                        <a:solidFill>
                          <a:srgbClr val="000000"/>
                        </a:solidFill>
                        <a:latin typeface="Osaka"/>
                      </a:endParaRPr>
                    </a:p>
                  </a:txBody>
                  <a:tcPr marL="5731" marR="5731" marT="5731" marB="0" anchor="b">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rtl="0" fontAlgn="b"/>
                      <a:endParaRPr lang="ja-JP" altLang="en-US" sz="1000" b="0" i="0" u="none" strike="noStrike" dirty="0">
                        <a:solidFill>
                          <a:srgbClr val="000000"/>
                        </a:solidFill>
                        <a:latin typeface="Osaka"/>
                      </a:endParaRPr>
                    </a:p>
                  </a:txBody>
                  <a:tcPr marL="5731" marR="5731" marT="5731" marB="0" anchor="b">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rtl="0" fontAlgn="b"/>
                      <a:endParaRPr lang="ja-JP" altLang="en-US" sz="1000" b="0" i="0" u="none" strike="noStrike" dirty="0">
                        <a:solidFill>
                          <a:srgbClr val="000000"/>
                        </a:solidFill>
                        <a:latin typeface="Osaka"/>
                      </a:endParaRPr>
                    </a:p>
                  </a:txBody>
                  <a:tcPr marL="5731" marR="5731" marT="5731" marB="0" anchor="b">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ja-JP" altLang="en-US" sz="700" b="0" i="0" u="none" strike="noStrike">
                        <a:latin typeface="Osaka"/>
                      </a:endParaRPr>
                    </a:p>
                  </a:txBody>
                  <a:tcPr marL="5731" marR="5731" marT="5731" marB="0" anchor="b">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ja-JP" altLang="en-US" sz="700" b="0" i="0" u="none" strike="noStrike" dirty="0">
                        <a:latin typeface="Osaka"/>
                      </a:endParaRPr>
                    </a:p>
                  </a:txBody>
                  <a:tcPr marL="5731" marR="5731" marT="5731" marB="0" anchor="b">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ja-JP" altLang="en-US" sz="700" b="0" i="0" u="none" strike="noStrike" dirty="0">
                        <a:latin typeface="Osaka"/>
                      </a:endParaRPr>
                    </a:p>
                  </a:txBody>
                  <a:tcPr marL="5731" marR="5731" marT="5731" marB="0" anchor="b">
                    <a:lnL w="28575"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tcPr>
                </a:tc>
              </a:tr>
              <a:tr h="311100">
                <a:tc>
                  <a:txBody>
                    <a:bodyPr/>
                    <a:lstStyle/>
                    <a:p>
                      <a:pPr algn="ctr" rtl="0" fontAlgn="b"/>
                      <a:endParaRPr lang="ja-JP" altLang="en-US" sz="1000" b="0" i="0" u="none" strike="noStrike" dirty="0">
                        <a:solidFill>
                          <a:srgbClr val="000000"/>
                        </a:solidFill>
                        <a:latin typeface="Osaka"/>
                      </a:endParaRPr>
                    </a:p>
                  </a:txBody>
                  <a:tcPr marL="5731" marR="5731" marT="5731" marB="0" anchor="b">
                    <a:lnL w="12700" cap="flat" cmpd="sng" algn="ctr">
                      <a:solidFill>
                        <a:schemeClr val="tx1"/>
                      </a:solidFill>
                      <a:prstDash val="solid"/>
                      <a:round/>
                      <a:headEnd type="none" w="med" len="med"/>
                      <a:tailEnd type="none" w="med" len="med"/>
                    </a:lnL>
                    <a:lnR w="28575" cap="flat" cmpd="sng" algn="ctr">
                      <a:no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rtl="0" fontAlgn="b"/>
                      <a:endParaRPr lang="ja-JP" altLang="en-US" sz="1000" b="0" i="0" u="none" strike="noStrike" dirty="0">
                        <a:solidFill>
                          <a:srgbClr val="000000"/>
                        </a:solidFill>
                        <a:latin typeface="Osaka"/>
                      </a:endParaRPr>
                    </a:p>
                  </a:txBody>
                  <a:tcPr marL="5731" marR="5731" marT="5731" marB="0" anchor="b">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rtl="0" fontAlgn="b"/>
                      <a:endParaRPr lang="ja-JP" altLang="en-US" sz="1000" b="0" i="0" u="none" strike="noStrike" dirty="0">
                        <a:solidFill>
                          <a:srgbClr val="000000"/>
                        </a:solidFill>
                        <a:latin typeface="Osaka"/>
                      </a:endParaRPr>
                    </a:p>
                  </a:txBody>
                  <a:tcPr marL="5731" marR="5731" marT="5731" marB="0" anchor="b">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rtl="0" fontAlgn="b"/>
                      <a:endParaRPr lang="ja-JP" altLang="en-US" sz="1000" b="0" i="0" u="none" strike="noStrike" dirty="0">
                        <a:solidFill>
                          <a:srgbClr val="000000"/>
                        </a:solidFill>
                        <a:latin typeface="Osaka"/>
                      </a:endParaRPr>
                    </a:p>
                  </a:txBody>
                  <a:tcPr marL="5731" marR="5731" marT="5731" marB="0" anchor="b">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rtl="0" fontAlgn="b"/>
                      <a:endParaRPr lang="ja-JP" altLang="en-US" sz="1000" b="0" i="0" u="none" strike="noStrike" dirty="0">
                        <a:solidFill>
                          <a:srgbClr val="000000"/>
                        </a:solidFill>
                        <a:latin typeface="Osaka"/>
                      </a:endParaRPr>
                    </a:p>
                  </a:txBody>
                  <a:tcPr marL="5731" marR="5731" marT="5731" marB="0" anchor="b">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rtl="0" fontAlgn="b"/>
                      <a:endParaRPr lang="ja-JP" altLang="en-US" sz="1000" b="0" i="0" u="none" strike="noStrike" dirty="0">
                        <a:solidFill>
                          <a:srgbClr val="000000"/>
                        </a:solidFill>
                        <a:latin typeface="Osaka"/>
                      </a:endParaRPr>
                    </a:p>
                  </a:txBody>
                  <a:tcPr marL="5731" marR="5731" marT="5731" marB="0" anchor="b">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ja-JP" altLang="en-US" sz="1800" dirty="0"/>
                    </a:p>
                  </a:txBody>
                  <a:tcPr marL="5731" marR="5731" marT="5731" marB="0" anchor="b">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ja-JP" altLang="en-US" sz="1800" dirty="0"/>
                    </a:p>
                  </a:txBody>
                  <a:tcPr marL="5731" marR="5731" marT="5731" marB="0" anchor="b">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ja-JP" altLang="en-US" sz="700" b="0" i="0" u="none" strike="noStrike" dirty="0">
                        <a:latin typeface="Osaka"/>
                      </a:endParaRPr>
                    </a:p>
                  </a:txBody>
                  <a:tcPr marL="5731" marR="5731" marT="5731" marB="0" anchor="b">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ja-JP" altLang="en-US" sz="700" b="0" i="0" u="none" strike="noStrike" dirty="0">
                        <a:latin typeface="Osaka"/>
                      </a:endParaRPr>
                    </a:p>
                  </a:txBody>
                  <a:tcPr marL="5731" marR="5731" marT="5731" marB="0" anchor="b">
                    <a:lnL w="28575"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tcPr>
                </a:tc>
              </a:tr>
              <a:tr h="169692">
                <a:tc>
                  <a:txBody>
                    <a:bodyPr/>
                    <a:lstStyle/>
                    <a:p>
                      <a:pPr algn="ctr" rtl="0" fontAlgn="b"/>
                      <a:endParaRPr lang="ja-JP" altLang="en-US" sz="1000" b="0" i="0" u="none" strike="noStrike" dirty="0">
                        <a:solidFill>
                          <a:srgbClr val="000000"/>
                        </a:solidFill>
                        <a:latin typeface="Osaka"/>
                      </a:endParaRPr>
                    </a:p>
                  </a:txBody>
                  <a:tcPr marL="5731" marR="5731" marT="5731" marB="0" anchor="b">
                    <a:lnL w="12700" cap="flat" cmpd="sng" algn="ctr">
                      <a:solidFill>
                        <a:schemeClr val="tx1"/>
                      </a:solidFill>
                      <a:prstDash val="solid"/>
                      <a:round/>
                      <a:headEnd type="none" w="med" len="med"/>
                      <a:tailEnd type="none" w="med" len="med"/>
                    </a:lnL>
                    <a:lnR w="28575" cap="flat" cmpd="sng" algn="ctr">
                      <a:noFill/>
                      <a:prstDash val="solid"/>
                      <a:round/>
                      <a:headEnd type="none" w="med" len="med"/>
                      <a:tailEnd type="none" w="med" len="med"/>
                    </a:lnR>
                    <a:lnT w="28575"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rtl="0" fontAlgn="b"/>
                      <a:endParaRPr lang="ja-JP" altLang="en-US" sz="1000" b="0" i="0" u="none" strike="noStrike" dirty="0">
                        <a:solidFill>
                          <a:srgbClr val="000000"/>
                        </a:solidFill>
                        <a:latin typeface="Osaka"/>
                      </a:endParaRPr>
                    </a:p>
                  </a:txBody>
                  <a:tcPr marL="5731" marR="5731" marT="5731" marB="0" anchor="b">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rtl="0" fontAlgn="b"/>
                      <a:endParaRPr lang="ja-JP" altLang="en-US" sz="1000" b="0" i="0" u="none" strike="noStrike" dirty="0">
                        <a:solidFill>
                          <a:srgbClr val="000000"/>
                        </a:solidFill>
                        <a:latin typeface="Osaka"/>
                      </a:endParaRPr>
                    </a:p>
                  </a:txBody>
                  <a:tcPr marL="5731" marR="5731" marT="5731" marB="0" anchor="b">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rtl="0" fontAlgn="b"/>
                      <a:endParaRPr lang="ja-JP" altLang="en-US" sz="1000" b="0" i="0" u="none" strike="noStrike" dirty="0">
                        <a:solidFill>
                          <a:srgbClr val="000000"/>
                        </a:solidFill>
                        <a:latin typeface="Osaka"/>
                      </a:endParaRPr>
                    </a:p>
                  </a:txBody>
                  <a:tcPr marL="5731" marR="5731" marT="5731" marB="0" anchor="b">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rtl="0" fontAlgn="b"/>
                      <a:endParaRPr lang="ja-JP" altLang="en-US" sz="1000" b="0" i="0" u="none" strike="noStrike" dirty="0">
                        <a:solidFill>
                          <a:srgbClr val="000000"/>
                        </a:solidFill>
                        <a:latin typeface="Osaka"/>
                      </a:endParaRPr>
                    </a:p>
                  </a:txBody>
                  <a:tcPr marL="5731" marR="5731" marT="5731" marB="0" anchor="b">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rtl="0" fontAlgn="b"/>
                      <a:endParaRPr lang="ja-JP" altLang="en-US" sz="1000" b="0" i="0" u="none" strike="noStrike" dirty="0">
                        <a:solidFill>
                          <a:srgbClr val="000000"/>
                        </a:solidFill>
                        <a:latin typeface="Osaka"/>
                      </a:endParaRPr>
                    </a:p>
                  </a:txBody>
                  <a:tcPr marL="5731" marR="5731" marT="5731" marB="0" anchor="b">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rtl="0" fontAlgn="b"/>
                      <a:endParaRPr lang="ja-JP" altLang="en-US" sz="1000" b="0" i="0" u="none" strike="noStrike" dirty="0">
                        <a:solidFill>
                          <a:srgbClr val="000000"/>
                        </a:solidFill>
                        <a:latin typeface="Osaka"/>
                      </a:endParaRPr>
                    </a:p>
                  </a:txBody>
                  <a:tcPr marL="5731" marR="5731" marT="5731" marB="0" anchor="b">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ja-JP" altLang="en-US" sz="700" b="0" i="0" u="none" strike="noStrike" dirty="0">
                        <a:latin typeface="Osaka"/>
                      </a:endParaRPr>
                    </a:p>
                  </a:txBody>
                  <a:tcPr marL="5731" marR="5731" marT="5731" marB="0" anchor="b">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ja-JP" altLang="en-US" sz="700" b="0" i="0" u="none" strike="noStrike" dirty="0">
                        <a:latin typeface="Osaka"/>
                      </a:endParaRPr>
                    </a:p>
                  </a:txBody>
                  <a:tcPr marL="5731" marR="5731" marT="5731" marB="0" anchor="b">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ja-JP" altLang="en-US" sz="700" b="0" i="0" u="none" strike="noStrike" dirty="0">
                        <a:latin typeface="Osaka"/>
                      </a:endParaRPr>
                    </a:p>
                  </a:txBody>
                  <a:tcPr marL="5731" marR="5731" marT="5731" marB="0" anchor="b">
                    <a:lnL w="28575"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bl>
          </a:graphicData>
        </a:graphic>
      </p:graphicFrame>
      <p:sp>
        <p:nvSpPr>
          <p:cNvPr id="17" name="右矢印 16"/>
          <p:cNvSpPr/>
          <p:nvPr/>
        </p:nvSpPr>
        <p:spPr>
          <a:xfrm>
            <a:off x="1979712" y="1484785"/>
            <a:ext cx="936104" cy="1911851"/>
          </a:xfrm>
          <a:prstGeom prst="rightArrow">
            <a:avLst>
              <a:gd name="adj1" fmla="val 78097"/>
              <a:gd name="adj2" fmla="val 50000"/>
            </a:avLst>
          </a:prstGeom>
          <a:solidFill>
            <a:srgbClr val="FF99CC"/>
          </a:solidFill>
          <a:ln w="12700">
            <a:solidFill>
              <a:schemeClr val="tx1"/>
            </a:solidFill>
          </a:ln>
          <a:effectLst>
            <a:outerShdw blurRad="44450" dist="27940" dir="5400000" algn="ctr">
              <a:srgbClr val="000000">
                <a:alpha val="32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100">
              <a:latin typeface="Arial" panose="020B0604020202020204" pitchFamily="34" charset="0"/>
              <a:cs typeface="Arial" panose="020B0604020202020204" pitchFamily="34" charset="0"/>
            </a:endParaRPr>
          </a:p>
        </p:txBody>
      </p:sp>
      <p:sp>
        <p:nvSpPr>
          <p:cNvPr id="6" name="テキスト ボックス 5"/>
          <p:cNvSpPr txBox="1"/>
          <p:nvPr/>
        </p:nvSpPr>
        <p:spPr>
          <a:xfrm>
            <a:off x="386244" y="1577697"/>
            <a:ext cx="369332" cy="4041741"/>
          </a:xfrm>
          <a:prstGeom prst="rect">
            <a:avLst/>
          </a:prstGeom>
          <a:solidFill>
            <a:srgbClr val="002060"/>
          </a:solidFill>
          <a:ln w="12700">
            <a:solidFill>
              <a:schemeClr val="tx1"/>
            </a:solidFill>
          </a:ln>
          <a:effectLst/>
          <a:scene3d>
            <a:camera prst="orthographicFront">
              <a:rot lat="0" lon="0" rev="0"/>
            </a:camera>
            <a:lightRig rig="contrasting" dir="t">
              <a:rot lat="0" lon="0" rev="7800000"/>
            </a:lightRig>
          </a:scene3d>
          <a:sp3d>
            <a:bevelT w="139700" h="139700"/>
          </a:sp3d>
        </p:spPr>
        <p:txBody>
          <a:bodyPr vert="eaVert" wrap="square" rtlCol="0">
            <a:spAutoFit/>
          </a:bodyPr>
          <a:lstStyle/>
          <a:p>
            <a:pPr algn="ctr"/>
            <a:r>
              <a:rPr kumimoji="1" lang="ja-JP" altLang="en-US" sz="1200" dirty="0" smtClean="0">
                <a:solidFill>
                  <a:schemeClr val="bg1"/>
                </a:solidFill>
                <a:latin typeface="Arial" panose="020B0604020202020204" pitchFamily="34" charset="0"/>
                <a:cs typeface="Arial" panose="020B0604020202020204" pitchFamily="34" charset="0"/>
              </a:rPr>
              <a:t>国指定要件発出</a:t>
            </a:r>
            <a:endParaRPr kumimoji="1" lang="ja-JP" altLang="en-US" sz="1200" dirty="0">
              <a:solidFill>
                <a:schemeClr val="bg1"/>
              </a:solidFill>
              <a:latin typeface="Arial" panose="020B0604020202020204" pitchFamily="34" charset="0"/>
              <a:cs typeface="Arial" panose="020B0604020202020204" pitchFamily="34" charset="0"/>
            </a:endParaRPr>
          </a:p>
        </p:txBody>
      </p:sp>
      <p:sp>
        <p:nvSpPr>
          <p:cNvPr id="5" name="角丸四角形 4"/>
          <p:cNvSpPr/>
          <p:nvPr/>
        </p:nvSpPr>
        <p:spPr>
          <a:xfrm>
            <a:off x="1585460" y="3795770"/>
            <a:ext cx="394252" cy="1865478"/>
          </a:xfrm>
          <a:prstGeom prst="roundRect">
            <a:avLst/>
          </a:prstGeom>
          <a:solidFill>
            <a:schemeClr val="accent1">
              <a:lumMod val="60000"/>
              <a:lumOff val="40000"/>
            </a:schemeClr>
          </a:solidFill>
          <a:ln w="12700">
            <a:solidFill>
              <a:schemeClr val="tx1"/>
            </a:solidFill>
          </a:ln>
          <a:effectLst>
            <a:outerShdw blurRad="44450" dist="27940" dir="5400000" algn="ctr">
              <a:srgbClr val="000000">
                <a:alpha val="32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100">
              <a:solidFill>
                <a:sysClr val="windowText" lastClr="000000"/>
              </a:solidFill>
              <a:latin typeface="Arial" panose="020B0604020202020204" pitchFamily="34" charset="0"/>
              <a:cs typeface="Arial" panose="020B0604020202020204" pitchFamily="34" charset="0"/>
            </a:endParaRPr>
          </a:p>
        </p:txBody>
      </p:sp>
      <p:sp>
        <p:nvSpPr>
          <p:cNvPr id="7" name="テキスト ボックス 6"/>
          <p:cNvSpPr txBox="1"/>
          <p:nvPr/>
        </p:nvSpPr>
        <p:spPr>
          <a:xfrm>
            <a:off x="1619672" y="3789040"/>
            <a:ext cx="369332" cy="1944216"/>
          </a:xfrm>
          <a:prstGeom prst="rect">
            <a:avLst/>
          </a:prstGeom>
          <a:noFill/>
          <a:ln>
            <a:noFill/>
          </a:ln>
        </p:spPr>
        <p:txBody>
          <a:bodyPr vert="eaVert" wrap="square" rtlCol="0">
            <a:spAutoFit/>
          </a:bodyPr>
          <a:lstStyle/>
          <a:p>
            <a:r>
              <a:rPr lang="en-US" altLang="ja-JP" sz="1200" dirty="0" smtClean="0">
                <a:latin typeface="Arial" panose="020B0604020202020204" pitchFamily="34" charset="0"/>
                <a:cs typeface="Arial" panose="020B0604020202020204" pitchFamily="34" charset="0"/>
              </a:rPr>
              <a:t>【</a:t>
            </a:r>
            <a:r>
              <a:rPr lang="ja-JP" altLang="en-US" sz="1200" dirty="0" smtClean="0">
                <a:latin typeface="Arial" panose="020B0604020202020204" pitchFamily="34" charset="0"/>
                <a:cs typeface="Arial" panose="020B0604020202020204" pitchFamily="34" charset="0"/>
              </a:rPr>
              <a:t>部会</a:t>
            </a:r>
            <a:r>
              <a:rPr lang="en-US" altLang="ja-JP" sz="1200" dirty="0" smtClean="0">
                <a:latin typeface="Arial" panose="020B0604020202020204" pitchFamily="34" charset="0"/>
                <a:cs typeface="Arial" panose="020B0604020202020204" pitchFamily="34" charset="0"/>
              </a:rPr>
              <a:t>】</a:t>
            </a:r>
            <a:r>
              <a:rPr lang="ja-JP" altLang="en-US" sz="1200" dirty="0" smtClean="0">
                <a:latin typeface="Arial" panose="020B0604020202020204" pitchFamily="34" charset="0"/>
                <a:cs typeface="Arial" panose="020B0604020202020204" pitchFamily="34" charset="0"/>
              </a:rPr>
              <a:t>推薦</a:t>
            </a:r>
            <a:r>
              <a:rPr lang="ja-JP" altLang="en-US" sz="1200" dirty="0">
                <a:latin typeface="Arial" panose="020B0604020202020204" pitchFamily="34" charset="0"/>
                <a:cs typeface="Arial" panose="020B0604020202020204" pitchFamily="34" charset="0"/>
              </a:rPr>
              <a:t>の考え方の</a:t>
            </a:r>
            <a:r>
              <a:rPr lang="ja-JP" altLang="en-US" sz="1200" dirty="0" smtClean="0">
                <a:latin typeface="Arial" panose="020B0604020202020204" pitchFamily="34" charset="0"/>
                <a:cs typeface="Arial" panose="020B0604020202020204" pitchFamily="34" charset="0"/>
              </a:rPr>
              <a:t>審議</a:t>
            </a:r>
            <a:endParaRPr lang="en-US" altLang="ja-JP" sz="1200" dirty="0">
              <a:latin typeface="Arial" panose="020B0604020202020204" pitchFamily="34" charset="0"/>
              <a:cs typeface="Arial" panose="020B0604020202020204" pitchFamily="34" charset="0"/>
            </a:endParaRPr>
          </a:p>
        </p:txBody>
      </p:sp>
      <p:sp>
        <p:nvSpPr>
          <p:cNvPr id="16" name="テキスト ボックス 15"/>
          <p:cNvSpPr txBox="1"/>
          <p:nvPr/>
        </p:nvSpPr>
        <p:spPr>
          <a:xfrm>
            <a:off x="8589059" y="1628801"/>
            <a:ext cx="369332" cy="3990636"/>
          </a:xfrm>
          <a:prstGeom prst="rect">
            <a:avLst/>
          </a:prstGeom>
          <a:solidFill>
            <a:srgbClr val="002060"/>
          </a:solidFill>
          <a:ln w="19050">
            <a:solidFill>
              <a:schemeClr val="tx1"/>
            </a:solidFill>
          </a:ln>
        </p:spPr>
        <p:txBody>
          <a:bodyPr vert="eaVert" wrap="square" rtlCol="0">
            <a:spAutoFit/>
          </a:bodyPr>
          <a:lstStyle/>
          <a:p>
            <a:pPr algn="ctr"/>
            <a:r>
              <a:rPr kumimoji="1" lang="ja-JP" altLang="en-US" sz="1200" dirty="0" smtClean="0">
                <a:solidFill>
                  <a:schemeClr val="bg1"/>
                </a:solidFill>
                <a:latin typeface="Arial" panose="020B0604020202020204" pitchFamily="34" charset="0"/>
                <a:cs typeface="Arial" panose="020B0604020202020204" pitchFamily="34" charset="0"/>
              </a:rPr>
              <a:t>国拠点病院の指定</a:t>
            </a:r>
            <a:endParaRPr kumimoji="1" lang="ja-JP" altLang="en-US" sz="1200" dirty="0">
              <a:solidFill>
                <a:schemeClr val="bg1"/>
              </a:solidFill>
              <a:latin typeface="Arial" panose="020B0604020202020204" pitchFamily="34" charset="0"/>
              <a:cs typeface="Arial" panose="020B0604020202020204" pitchFamily="34" charset="0"/>
            </a:endParaRPr>
          </a:p>
        </p:txBody>
      </p:sp>
      <p:sp>
        <p:nvSpPr>
          <p:cNvPr id="23" name="テキスト ボックス 22"/>
          <p:cNvSpPr txBox="1"/>
          <p:nvPr/>
        </p:nvSpPr>
        <p:spPr>
          <a:xfrm>
            <a:off x="7371020" y="1628801"/>
            <a:ext cx="369332" cy="3990637"/>
          </a:xfrm>
          <a:prstGeom prst="rect">
            <a:avLst/>
          </a:prstGeom>
          <a:solidFill>
            <a:srgbClr val="002060"/>
          </a:solidFill>
          <a:ln w="12700">
            <a:solidFill>
              <a:schemeClr val="tx1"/>
            </a:solidFill>
          </a:ln>
        </p:spPr>
        <p:txBody>
          <a:bodyPr vert="eaVert" wrap="square" rtlCol="0">
            <a:spAutoFit/>
          </a:bodyPr>
          <a:lstStyle/>
          <a:p>
            <a:pPr algn="ctr"/>
            <a:r>
              <a:rPr kumimoji="1" lang="ja-JP" altLang="en-US" sz="1200" dirty="0" smtClean="0">
                <a:solidFill>
                  <a:schemeClr val="bg1"/>
                </a:solidFill>
                <a:latin typeface="Arial" panose="020B0604020202020204" pitchFamily="34" charset="0"/>
                <a:cs typeface="Arial" panose="020B0604020202020204" pitchFamily="34" charset="0"/>
              </a:rPr>
              <a:t>国検討会（予定）</a:t>
            </a:r>
            <a:endParaRPr kumimoji="1" lang="en-US" altLang="ja-JP" sz="1200" dirty="0" smtClean="0">
              <a:solidFill>
                <a:schemeClr val="bg1"/>
              </a:solidFill>
              <a:latin typeface="Arial" panose="020B0604020202020204" pitchFamily="34" charset="0"/>
              <a:cs typeface="Arial" panose="020B0604020202020204" pitchFamily="34" charset="0"/>
            </a:endParaRPr>
          </a:p>
        </p:txBody>
      </p:sp>
      <p:sp>
        <p:nvSpPr>
          <p:cNvPr id="18" name="角丸四角形 17"/>
          <p:cNvSpPr/>
          <p:nvPr/>
        </p:nvSpPr>
        <p:spPr>
          <a:xfrm>
            <a:off x="4067944" y="1761801"/>
            <a:ext cx="366137" cy="3857637"/>
          </a:xfrm>
          <a:prstGeom prst="roundRect">
            <a:avLst/>
          </a:prstGeom>
          <a:solidFill>
            <a:schemeClr val="accent1">
              <a:lumMod val="60000"/>
              <a:lumOff val="40000"/>
            </a:schemeClr>
          </a:solidFill>
          <a:ln w="12700">
            <a:solidFill>
              <a:schemeClr val="tx1"/>
            </a:solidFill>
          </a:ln>
          <a:effectLst>
            <a:outerShdw blurRad="44450" dist="27940" dir="5400000" algn="ctr">
              <a:srgbClr val="000000">
                <a:alpha val="32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400">
              <a:latin typeface="Arial" panose="020B0604020202020204" pitchFamily="34" charset="0"/>
              <a:cs typeface="Arial" panose="020B0604020202020204" pitchFamily="34" charset="0"/>
            </a:endParaRPr>
          </a:p>
        </p:txBody>
      </p:sp>
      <p:sp>
        <p:nvSpPr>
          <p:cNvPr id="28" name="テキスト ボックス 27"/>
          <p:cNvSpPr txBox="1"/>
          <p:nvPr/>
        </p:nvSpPr>
        <p:spPr>
          <a:xfrm>
            <a:off x="4722113" y="3032956"/>
            <a:ext cx="353943" cy="1692189"/>
          </a:xfrm>
          <a:prstGeom prst="rect">
            <a:avLst/>
          </a:prstGeom>
          <a:solidFill>
            <a:srgbClr val="92D050"/>
          </a:solidFill>
          <a:ln w="12700">
            <a:solidFill>
              <a:schemeClr val="tx1"/>
            </a:solidFill>
          </a:ln>
          <a:effectLst>
            <a:outerShdw blurRad="44450" dist="27940" dir="5400000" algn="ctr">
              <a:srgbClr val="000000">
                <a:alpha val="32000"/>
              </a:srgbClr>
            </a:outerShdw>
          </a:effectLst>
        </p:spPr>
        <p:txBody>
          <a:bodyPr vert="eaVert" wrap="square" rtlCol="0">
            <a:spAutoFit/>
          </a:bodyPr>
          <a:lstStyle/>
          <a:p>
            <a:pPr algn="ctr"/>
            <a:r>
              <a:rPr lang="ja-JP" altLang="en-US" sz="1100" dirty="0" smtClean="0">
                <a:latin typeface="Arial" panose="020B0604020202020204" pitchFamily="34" charset="0"/>
                <a:cs typeface="Arial" panose="020B0604020202020204" pitchFamily="34" charset="0"/>
              </a:rPr>
              <a:t>国推薦書提出〆</a:t>
            </a:r>
            <a:endParaRPr lang="en-US" altLang="ja-JP" sz="1100" dirty="0">
              <a:latin typeface="Arial" panose="020B0604020202020204" pitchFamily="34" charset="0"/>
              <a:cs typeface="Arial" panose="020B0604020202020204" pitchFamily="34" charset="0"/>
            </a:endParaRPr>
          </a:p>
        </p:txBody>
      </p:sp>
      <p:sp>
        <p:nvSpPr>
          <p:cNvPr id="30" name="右矢印 29"/>
          <p:cNvSpPr/>
          <p:nvPr/>
        </p:nvSpPr>
        <p:spPr>
          <a:xfrm>
            <a:off x="5076056" y="3212977"/>
            <a:ext cx="1152128" cy="1190660"/>
          </a:xfrm>
          <a:prstGeom prst="rightArrow">
            <a:avLst>
              <a:gd name="adj1" fmla="val 88727"/>
              <a:gd name="adj2" fmla="val 31770"/>
            </a:avLst>
          </a:prstGeom>
          <a:solidFill>
            <a:srgbClr val="FF99CC"/>
          </a:solidFill>
          <a:ln w="12700">
            <a:solidFill>
              <a:schemeClr val="tx1"/>
            </a:solidFill>
          </a:ln>
          <a:effectLst>
            <a:outerShdw blurRad="44450" dist="27940" dir="5400000" algn="ctr">
              <a:srgbClr val="000000">
                <a:alpha val="32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100">
              <a:latin typeface="Arial" panose="020B0604020202020204" pitchFamily="34" charset="0"/>
              <a:cs typeface="Arial" panose="020B0604020202020204" pitchFamily="34" charset="0"/>
            </a:endParaRPr>
          </a:p>
        </p:txBody>
      </p:sp>
      <p:sp>
        <p:nvSpPr>
          <p:cNvPr id="26" name="テキスト ボックス 25"/>
          <p:cNvSpPr txBox="1"/>
          <p:nvPr/>
        </p:nvSpPr>
        <p:spPr>
          <a:xfrm>
            <a:off x="4923909" y="3646186"/>
            <a:ext cx="1448291" cy="430887"/>
          </a:xfrm>
          <a:prstGeom prst="rect">
            <a:avLst/>
          </a:prstGeom>
          <a:noFill/>
        </p:spPr>
        <p:txBody>
          <a:bodyPr wrap="square" rtlCol="0">
            <a:spAutoFit/>
          </a:bodyPr>
          <a:lstStyle/>
          <a:p>
            <a:pPr algn="ctr"/>
            <a:r>
              <a:rPr kumimoji="1" lang="ja-JP" altLang="en-US" sz="1100" dirty="0" smtClean="0">
                <a:latin typeface="Arial" panose="020B0604020202020204" pitchFamily="34" charset="0"/>
                <a:cs typeface="Arial" panose="020B0604020202020204" pitchFamily="34" charset="0"/>
              </a:rPr>
              <a:t>国プレゼン資料</a:t>
            </a:r>
            <a:endParaRPr kumimoji="1" lang="en-US" altLang="ja-JP" sz="1100" dirty="0" smtClean="0">
              <a:latin typeface="Arial" panose="020B0604020202020204" pitchFamily="34" charset="0"/>
              <a:cs typeface="Arial" panose="020B0604020202020204" pitchFamily="34" charset="0"/>
            </a:endParaRPr>
          </a:p>
          <a:p>
            <a:pPr algn="ctr"/>
            <a:r>
              <a:rPr lang="ja-JP" altLang="en-US" sz="1100" dirty="0">
                <a:latin typeface="Arial" panose="020B0604020202020204" pitchFamily="34" charset="0"/>
                <a:cs typeface="Arial" panose="020B0604020202020204" pitchFamily="34" charset="0"/>
              </a:rPr>
              <a:t>作成</a:t>
            </a:r>
            <a:endParaRPr kumimoji="1" lang="ja-JP" altLang="en-US" sz="1100" dirty="0">
              <a:latin typeface="Arial" panose="020B0604020202020204" pitchFamily="34" charset="0"/>
              <a:cs typeface="Arial" panose="020B0604020202020204" pitchFamily="34" charset="0"/>
            </a:endParaRPr>
          </a:p>
        </p:txBody>
      </p:sp>
      <p:sp>
        <p:nvSpPr>
          <p:cNvPr id="22" name="テキスト ボックス 21"/>
          <p:cNvSpPr txBox="1"/>
          <p:nvPr/>
        </p:nvSpPr>
        <p:spPr>
          <a:xfrm>
            <a:off x="4067944" y="1988841"/>
            <a:ext cx="369332" cy="3054533"/>
          </a:xfrm>
          <a:prstGeom prst="rect">
            <a:avLst/>
          </a:prstGeom>
          <a:noFill/>
          <a:ln>
            <a:noFill/>
          </a:ln>
        </p:spPr>
        <p:txBody>
          <a:bodyPr vert="eaVert" wrap="square" rtlCol="0">
            <a:spAutoFit/>
          </a:bodyPr>
          <a:lstStyle/>
          <a:p>
            <a:r>
              <a:rPr lang="en-US" altLang="ja-JP" sz="1200" dirty="0" smtClean="0">
                <a:latin typeface="Arial" panose="020B0604020202020204" pitchFamily="34" charset="0"/>
                <a:cs typeface="Arial" panose="020B0604020202020204" pitchFamily="34" charset="0"/>
              </a:rPr>
              <a:t>【</a:t>
            </a:r>
            <a:r>
              <a:rPr lang="ja-JP" altLang="en-US" sz="1200" dirty="0" smtClean="0">
                <a:latin typeface="Arial" panose="020B0604020202020204" pitchFamily="34" charset="0"/>
                <a:cs typeface="Arial" panose="020B0604020202020204" pitchFamily="34" charset="0"/>
              </a:rPr>
              <a:t>部会</a:t>
            </a:r>
            <a:r>
              <a:rPr lang="en-US" altLang="ja-JP" sz="1200" dirty="0" smtClean="0">
                <a:latin typeface="Arial" panose="020B0604020202020204" pitchFamily="34" charset="0"/>
                <a:cs typeface="Arial" panose="020B0604020202020204" pitchFamily="34" charset="0"/>
              </a:rPr>
              <a:t>】</a:t>
            </a:r>
            <a:r>
              <a:rPr lang="ja-JP" altLang="en-US" sz="1200" dirty="0">
                <a:latin typeface="Arial" panose="020B0604020202020204" pitchFamily="34" charset="0"/>
                <a:cs typeface="Arial" panose="020B0604020202020204" pitchFamily="34" charset="0"/>
              </a:rPr>
              <a:t>推薦</a:t>
            </a:r>
            <a:r>
              <a:rPr lang="ja-JP" altLang="en-US" sz="1200" dirty="0" smtClean="0">
                <a:latin typeface="Arial" panose="020B0604020202020204" pitchFamily="34" charset="0"/>
                <a:cs typeface="Arial" panose="020B0604020202020204" pitchFamily="34" charset="0"/>
              </a:rPr>
              <a:t>病院の審査（推薦病院の決定）</a:t>
            </a:r>
            <a:endParaRPr lang="en-US" altLang="ja-JP" sz="1200" dirty="0">
              <a:latin typeface="Arial" panose="020B0604020202020204" pitchFamily="34" charset="0"/>
              <a:cs typeface="Arial" panose="020B0604020202020204" pitchFamily="34" charset="0"/>
            </a:endParaRPr>
          </a:p>
        </p:txBody>
      </p:sp>
      <p:sp>
        <p:nvSpPr>
          <p:cNvPr id="20" name="右矢印 19"/>
          <p:cNvSpPr/>
          <p:nvPr/>
        </p:nvSpPr>
        <p:spPr>
          <a:xfrm>
            <a:off x="3275856" y="1517150"/>
            <a:ext cx="757100" cy="1911851"/>
          </a:xfrm>
          <a:prstGeom prst="rightArrow">
            <a:avLst>
              <a:gd name="adj1" fmla="val 78097"/>
              <a:gd name="adj2" fmla="val 50000"/>
            </a:avLst>
          </a:prstGeom>
          <a:solidFill>
            <a:srgbClr val="FF99CC"/>
          </a:solidFill>
          <a:ln w="12700">
            <a:solidFill>
              <a:schemeClr val="tx1"/>
            </a:solidFill>
          </a:ln>
          <a:effectLst>
            <a:outerShdw blurRad="44450" dist="27940" dir="5400000" algn="ctr">
              <a:srgbClr val="000000">
                <a:alpha val="32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en-US" altLang="ja-JP" sz="1100" dirty="0" smtClean="0">
              <a:latin typeface="Arial" panose="020B0604020202020204" pitchFamily="34" charset="0"/>
              <a:cs typeface="Arial" panose="020B0604020202020204" pitchFamily="34" charset="0"/>
            </a:endParaRPr>
          </a:p>
        </p:txBody>
      </p:sp>
      <p:sp>
        <p:nvSpPr>
          <p:cNvPr id="25" name="テキスト ボックス 24"/>
          <p:cNvSpPr txBox="1"/>
          <p:nvPr/>
        </p:nvSpPr>
        <p:spPr>
          <a:xfrm>
            <a:off x="3131840" y="2204864"/>
            <a:ext cx="901116" cy="430887"/>
          </a:xfrm>
          <a:prstGeom prst="rect">
            <a:avLst/>
          </a:prstGeom>
          <a:noFill/>
        </p:spPr>
        <p:txBody>
          <a:bodyPr wrap="square" rtlCol="0">
            <a:spAutoFit/>
          </a:bodyPr>
          <a:lstStyle/>
          <a:p>
            <a:pPr algn="ctr"/>
            <a:r>
              <a:rPr lang="ja-JP" altLang="en-US" sz="1100" dirty="0">
                <a:latin typeface="Arial" panose="020B0604020202020204" pitchFamily="34" charset="0"/>
                <a:cs typeface="Arial" panose="020B0604020202020204" pitchFamily="34" charset="0"/>
              </a:rPr>
              <a:t>書類審査</a:t>
            </a:r>
          </a:p>
          <a:p>
            <a:pPr algn="ctr"/>
            <a:r>
              <a:rPr lang="ja-JP" altLang="en-US" sz="1100" dirty="0" smtClean="0">
                <a:latin typeface="Arial" panose="020B0604020202020204" pitchFamily="34" charset="0"/>
                <a:cs typeface="Arial" panose="020B0604020202020204" pitchFamily="34" charset="0"/>
              </a:rPr>
              <a:t>実地確認</a:t>
            </a:r>
            <a:endParaRPr kumimoji="1" lang="ja-JP" altLang="en-US" sz="1100" dirty="0">
              <a:latin typeface="Arial" panose="020B0604020202020204" pitchFamily="34" charset="0"/>
              <a:cs typeface="Arial" panose="020B0604020202020204" pitchFamily="34" charset="0"/>
            </a:endParaRPr>
          </a:p>
        </p:txBody>
      </p:sp>
      <p:sp>
        <p:nvSpPr>
          <p:cNvPr id="29" name="テキスト ボックス 28"/>
          <p:cNvSpPr txBox="1"/>
          <p:nvPr/>
        </p:nvSpPr>
        <p:spPr>
          <a:xfrm>
            <a:off x="1683549" y="2206026"/>
            <a:ext cx="1448291" cy="430887"/>
          </a:xfrm>
          <a:prstGeom prst="rect">
            <a:avLst/>
          </a:prstGeom>
          <a:noFill/>
        </p:spPr>
        <p:txBody>
          <a:bodyPr wrap="square" rtlCol="0">
            <a:spAutoFit/>
          </a:bodyPr>
          <a:lstStyle/>
          <a:p>
            <a:pPr algn="ctr"/>
            <a:r>
              <a:rPr kumimoji="1" lang="ja-JP" altLang="en-US" sz="1100" dirty="0" smtClean="0">
                <a:latin typeface="Arial" panose="020B0604020202020204" pitchFamily="34" charset="0"/>
                <a:cs typeface="Arial" panose="020B0604020202020204" pitchFamily="34" charset="0"/>
              </a:rPr>
              <a:t>推薦申請</a:t>
            </a:r>
            <a:endParaRPr kumimoji="1" lang="en-US" altLang="ja-JP" sz="1100" dirty="0" smtClean="0">
              <a:latin typeface="Arial" panose="020B0604020202020204" pitchFamily="34" charset="0"/>
              <a:cs typeface="Arial" panose="020B0604020202020204" pitchFamily="34" charset="0"/>
            </a:endParaRPr>
          </a:p>
          <a:p>
            <a:pPr algn="ctr"/>
            <a:r>
              <a:rPr kumimoji="1" lang="ja-JP" altLang="en-US" sz="1100" dirty="0" smtClean="0">
                <a:latin typeface="Arial" panose="020B0604020202020204" pitchFamily="34" charset="0"/>
                <a:cs typeface="Arial" panose="020B0604020202020204" pitchFamily="34" charset="0"/>
              </a:rPr>
              <a:t>募集</a:t>
            </a:r>
            <a:endParaRPr kumimoji="1" lang="ja-JP" altLang="en-US" sz="1100" dirty="0">
              <a:latin typeface="Arial" panose="020B0604020202020204" pitchFamily="34" charset="0"/>
              <a:cs typeface="Arial" panose="020B0604020202020204" pitchFamily="34" charset="0"/>
            </a:endParaRPr>
          </a:p>
        </p:txBody>
      </p:sp>
      <p:sp>
        <p:nvSpPr>
          <p:cNvPr id="19" name="テキスト ボックス 18"/>
          <p:cNvSpPr txBox="1"/>
          <p:nvPr/>
        </p:nvSpPr>
        <p:spPr>
          <a:xfrm>
            <a:off x="1610380" y="1577697"/>
            <a:ext cx="369332" cy="2139335"/>
          </a:xfrm>
          <a:prstGeom prst="rect">
            <a:avLst/>
          </a:prstGeom>
          <a:solidFill>
            <a:srgbClr val="002060"/>
          </a:solidFill>
          <a:ln w="12700">
            <a:solidFill>
              <a:schemeClr val="tx1"/>
            </a:solidFill>
          </a:ln>
          <a:effectLst/>
          <a:scene3d>
            <a:camera prst="orthographicFront">
              <a:rot lat="0" lon="0" rev="0"/>
            </a:camera>
            <a:lightRig rig="contrasting" dir="t">
              <a:rot lat="0" lon="0" rev="7800000"/>
            </a:lightRig>
          </a:scene3d>
          <a:sp3d>
            <a:bevelT w="139700" h="139700"/>
          </a:sp3d>
        </p:spPr>
        <p:txBody>
          <a:bodyPr vert="eaVert" wrap="square" rtlCol="0">
            <a:spAutoFit/>
          </a:bodyPr>
          <a:lstStyle/>
          <a:p>
            <a:r>
              <a:rPr kumimoji="1" lang="ja-JP" altLang="en-US" sz="1200" dirty="0" smtClean="0">
                <a:solidFill>
                  <a:schemeClr val="bg1"/>
                </a:solidFill>
                <a:latin typeface="Arial" panose="020B0604020202020204" pitchFamily="34" charset="0"/>
                <a:cs typeface="Arial" panose="020B0604020202020204" pitchFamily="34" charset="0"/>
              </a:rPr>
              <a:t>　国指定推薦募集発出（予定）</a:t>
            </a:r>
            <a:endParaRPr kumimoji="1" lang="ja-JP" altLang="en-US" sz="1200" dirty="0">
              <a:solidFill>
                <a:schemeClr val="bg1"/>
              </a:solidFill>
              <a:latin typeface="Arial" panose="020B0604020202020204" pitchFamily="34" charset="0"/>
              <a:cs typeface="Arial" panose="020B0604020202020204" pitchFamily="34" charset="0"/>
            </a:endParaRPr>
          </a:p>
        </p:txBody>
      </p:sp>
      <p:sp>
        <p:nvSpPr>
          <p:cNvPr id="31" name="テキスト ボックス 30"/>
          <p:cNvSpPr txBox="1"/>
          <p:nvPr/>
        </p:nvSpPr>
        <p:spPr>
          <a:xfrm>
            <a:off x="6234281" y="3104963"/>
            <a:ext cx="353943" cy="1692189"/>
          </a:xfrm>
          <a:prstGeom prst="rect">
            <a:avLst/>
          </a:prstGeom>
          <a:solidFill>
            <a:srgbClr val="92D050"/>
          </a:solidFill>
          <a:ln w="12700">
            <a:solidFill>
              <a:schemeClr val="tx1"/>
            </a:solidFill>
          </a:ln>
          <a:effectLst>
            <a:outerShdw blurRad="44450" dist="27940" dir="5400000" algn="ctr">
              <a:srgbClr val="000000">
                <a:alpha val="32000"/>
              </a:srgbClr>
            </a:outerShdw>
          </a:effectLst>
        </p:spPr>
        <p:txBody>
          <a:bodyPr vert="eaVert" wrap="square" rtlCol="0">
            <a:spAutoFit/>
          </a:bodyPr>
          <a:lstStyle/>
          <a:p>
            <a:pPr algn="ctr"/>
            <a:r>
              <a:rPr lang="ja-JP" altLang="en-US" sz="1100" dirty="0" smtClean="0">
                <a:latin typeface="Arial" panose="020B0604020202020204" pitchFamily="34" charset="0"/>
                <a:cs typeface="Arial" panose="020B0604020202020204" pitchFamily="34" charset="0"/>
              </a:rPr>
              <a:t>国プレゼン資料提出〆</a:t>
            </a:r>
            <a:endParaRPr lang="en-US" altLang="ja-JP" sz="1100" dirty="0">
              <a:latin typeface="Arial" panose="020B0604020202020204" pitchFamily="34" charset="0"/>
              <a:cs typeface="Arial" panose="020B0604020202020204" pitchFamily="34" charset="0"/>
            </a:endParaRPr>
          </a:p>
        </p:txBody>
      </p:sp>
      <p:sp>
        <p:nvSpPr>
          <p:cNvPr id="37" name="右矢印 36"/>
          <p:cNvSpPr/>
          <p:nvPr/>
        </p:nvSpPr>
        <p:spPr>
          <a:xfrm>
            <a:off x="4427984" y="3212977"/>
            <a:ext cx="288032" cy="1165586"/>
          </a:xfrm>
          <a:prstGeom prst="rightArrow">
            <a:avLst>
              <a:gd name="adj1" fmla="val 85195"/>
              <a:gd name="adj2" fmla="val 31770"/>
            </a:avLst>
          </a:prstGeom>
          <a:solidFill>
            <a:srgbClr val="FF99CC"/>
          </a:solidFill>
          <a:ln w="12700">
            <a:solidFill>
              <a:schemeClr val="tx1"/>
            </a:solidFill>
          </a:ln>
          <a:effectLst>
            <a:outerShdw blurRad="44450" dist="27940" dir="5400000" algn="ctr">
              <a:srgbClr val="000000">
                <a:alpha val="32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100">
              <a:latin typeface="Arial" panose="020B0604020202020204" pitchFamily="34" charset="0"/>
              <a:cs typeface="Arial" panose="020B0604020202020204" pitchFamily="34" charset="0"/>
            </a:endParaRPr>
          </a:p>
        </p:txBody>
      </p:sp>
      <p:sp>
        <p:nvSpPr>
          <p:cNvPr id="3" name="テキスト ボックス 2"/>
          <p:cNvSpPr txBox="1"/>
          <p:nvPr/>
        </p:nvSpPr>
        <p:spPr>
          <a:xfrm>
            <a:off x="4355976" y="3429000"/>
            <a:ext cx="353943" cy="864096"/>
          </a:xfrm>
          <a:prstGeom prst="rect">
            <a:avLst/>
          </a:prstGeom>
          <a:noFill/>
        </p:spPr>
        <p:txBody>
          <a:bodyPr vert="eaVert" wrap="square" rtlCol="0">
            <a:spAutoFit/>
          </a:bodyPr>
          <a:lstStyle/>
          <a:p>
            <a:r>
              <a:rPr lang="ja-JP" altLang="en-US" sz="1100" dirty="0" smtClean="0">
                <a:latin typeface="Arial" panose="020B0604020202020204" pitchFamily="34" charset="0"/>
                <a:cs typeface="Arial" panose="020B0604020202020204" pitchFamily="34" charset="0"/>
              </a:rPr>
              <a:t>推薦書作成</a:t>
            </a:r>
            <a:endParaRPr kumimoji="1" lang="ja-JP" altLang="en-US" sz="1100" dirty="0">
              <a:latin typeface="Arial" panose="020B0604020202020204" pitchFamily="34" charset="0"/>
              <a:cs typeface="Arial" panose="020B0604020202020204" pitchFamily="34" charset="0"/>
            </a:endParaRPr>
          </a:p>
        </p:txBody>
      </p:sp>
      <p:sp>
        <p:nvSpPr>
          <p:cNvPr id="40" name="テキスト ボックス 1"/>
          <p:cNvSpPr txBox="1"/>
          <p:nvPr/>
        </p:nvSpPr>
        <p:spPr>
          <a:xfrm>
            <a:off x="251520" y="160314"/>
            <a:ext cx="8784976" cy="460375"/>
          </a:xfrm>
          <a:prstGeom prst="rect">
            <a:avLst/>
          </a:prstGeom>
          <a:solidFill>
            <a:schemeClr val="tx2">
              <a:lumMod val="50000"/>
            </a:schemeClr>
          </a:solidFill>
          <a:ln w="9525" cmpd="sng">
            <a:noFill/>
          </a:ln>
        </p:spPr>
        <p:style>
          <a:lnRef idx="0">
            <a:scrgbClr r="0" g="0" b="0"/>
          </a:lnRef>
          <a:fillRef idx="0">
            <a:scrgbClr r="0" g="0" b="0"/>
          </a:fillRef>
          <a:effectRef idx="0">
            <a:scrgbClr r="0" g="0" b="0"/>
          </a:effectRef>
          <a:fontRef idx="minor">
            <a:schemeClr val="dk1"/>
          </a:fontRef>
        </p:style>
        <p:txBody>
          <a:bodyPr wrap="square" tIns="0" bIns="0" rtlCol="0" anchor="ctr" anchorCtr="0">
            <a:noAutofit/>
          </a:bodyPr>
          <a:lstStyle/>
          <a:p>
            <a:pPr algn="ctr"/>
            <a:r>
              <a:rPr lang="ja-JP" altLang="en-US" sz="2000" b="1" smtClean="0">
                <a:solidFill>
                  <a:schemeClr val="bg1"/>
                </a:solidFill>
                <a:latin typeface="Arial" panose="020B0604020202020204" pitchFamily="34" charset="0"/>
                <a:cs typeface="Arial" panose="020B0604020202020204" pitchFamily="34" charset="0"/>
              </a:rPr>
              <a:t>地域</a:t>
            </a:r>
            <a:r>
              <a:rPr lang="ja-JP" altLang="en-US" sz="2000" b="1" dirty="0" smtClean="0">
                <a:solidFill>
                  <a:schemeClr val="bg1"/>
                </a:solidFill>
                <a:latin typeface="Arial" panose="020B0604020202020204" pitchFamily="34" charset="0"/>
                <a:cs typeface="Arial" panose="020B0604020202020204" pitchFamily="34" charset="0"/>
              </a:rPr>
              <a:t>がん診療連携拠点</a:t>
            </a:r>
            <a:r>
              <a:rPr lang="ja-JP" altLang="en-US" sz="2000" b="1" dirty="0">
                <a:solidFill>
                  <a:schemeClr val="bg1"/>
                </a:solidFill>
                <a:latin typeface="Arial" panose="020B0604020202020204" pitchFamily="34" charset="0"/>
                <a:cs typeface="Arial" panose="020B0604020202020204" pitchFamily="34" charset="0"/>
              </a:rPr>
              <a:t>病院の推薦等</a:t>
            </a:r>
            <a:r>
              <a:rPr lang="ja-JP" altLang="en-US" sz="2000" b="1" dirty="0" smtClean="0">
                <a:solidFill>
                  <a:schemeClr val="bg1"/>
                </a:solidFill>
                <a:latin typeface="Arial" panose="020B0604020202020204" pitchFamily="34" charset="0"/>
                <a:cs typeface="Arial" panose="020B0604020202020204" pitchFamily="34" charset="0"/>
              </a:rPr>
              <a:t>に</a:t>
            </a:r>
            <a:r>
              <a:rPr lang="ja-JP" altLang="en-US" sz="2000" b="1" dirty="0">
                <a:solidFill>
                  <a:schemeClr val="bg1"/>
                </a:solidFill>
                <a:latin typeface="Arial" panose="020B0604020202020204" pitchFamily="34" charset="0"/>
                <a:cs typeface="Arial" panose="020B0604020202020204" pitchFamily="34" charset="0"/>
              </a:rPr>
              <a:t>係る</a:t>
            </a:r>
            <a:r>
              <a:rPr lang="ja-JP" altLang="en-US" sz="2000" b="1" dirty="0" smtClean="0">
                <a:solidFill>
                  <a:schemeClr val="bg1"/>
                </a:solidFill>
                <a:latin typeface="Arial" panose="020B0604020202020204" pitchFamily="34" charset="0"/>
                <a:cs typeface="Arial" panose="020B0604020202020204" pitchFamily="34" charset="0"/>
              </a:rPr>
              <a:t>今後</a:t>
            </a:r>
            <a:r>
              <a:rPr lang="ja-JP" altLang="en-US" sz="2000" b="1" dirty="0">
                <a:solidFill>
                  <a:schemeClr val="bg1"/>
                </a:solidFill>
                <a:latin typeface="Arial" panose="020B0604020202020204" pitchFamily="34" charset="0"/>
                <a:cs typeface="Arial" panose="020B0604020202020204" pitchFamily="34" charset="0"/>
              </a:rPr>
              <a:t>の</a:t>
            </a:r>
            <a:r>
              <a:rPr lang="ja-JP" altLang="en-US" sz="2000" b="1" dirty="0" smtClean="0">
                <a:solidFill>
                  <a:schemeClr val="bg1"/>
                </a:solidFill>
                <a:latin typeface="Arial" panose="020B0604020202020204" pitchFamily="34" charset="0"/>
                <a:cs typeface="Arial" panose="020B0604020202020204" pitchFamily="34" charset="0"/>
              </a:rPr>
              <a:t>予定</a:t>
            </a:r>
            <a:endParaRPr lang="ja-JP" altLang="en-US" sz="2000" b="1" dirty="0">
              <a:solidFill>
                <a:schemeClr val="bg1"/>
              </a:solidFill>
              <a:latin typeface="Arial" panose="020B0604020202020204" pitchFamily="34" charset="0"/>
              <a:cs typeface="Arial" panose="020B0604020202020204" pitchFamily="34" charset="0"/>
            </a:endParaRPr>
          </a:p>
        </p:txBody>
      </p:sp>
      <p:sp>
        <p:nvSpPr>
          <p:cNvPr id="42" name="右矢印 41"/>
          <p:cNvSpPr/>
          <p:nvPr/>
        </p:nvSpPr>
        <p:spPr>
          <a:xfrm>
            <a:off x="4251012" y="5877272"/>
            <a:ext cx="4734435" cy="576065"/>
          </a:xfrm>
          <a:prstGeom prst="rightArrow">
            <a:avLst>
              <a:gd name="adj1" fmla="val 78097"/>
              <a:gd name="adj2" fmla="val 50000"/>
            </a:avLst>
          </a:prstGeom>
          <a:solidFill>
            <a:srgbClr val="FF9933"/>
          </a:solidFill>
          <a:ln w="12700">
            <a:solidFill>
              <a:schemeClr val="tx1"/>
            </a:solidFill>
          </a:ln>
          <a:effectLst>
            <a:outerShdw blurRad="44450" dist="27940" dir="5400000" algn="ctr">
              <a:srgbClr val="000000">
                <a:alpha val="32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smtClean="0">
                <a:solidFill>
                  <a:schemeClr val="tx1"/>
                </a:solidFill>
                <a:latin typeface="Arial" panose="020B0604020202020204" pitchFamily="34" charset="0"/>
                <a:cs typeface="Arial" panose="020B0604020202020204" pitchFamily="34" charset="0"/>
              </a:rPr>
              <a:t>府指定要件見直しについて検討</a:t>
            </a:r>
            <a:endParaRPr kumimoji="1" lang="ja-JP" altLang="en-US" sz="1200" dirty="0">
              <a:solidFill>
                <a:schemeClr val="tx1"/>
              </a:solidFill>
              <a:latin typeface="Arial" panose="020B0604020202020204" pitchFamily="34" charset="0"/>
              <a:cs typeface="Arial" panose="020B0604020202020204" pitchFamily="34" charset="0"/>
            </a:endParaRPr>
          </a:p>
        </p:txBody>
      </p:sp>
      <p:sp>
        <p:nvSpPr>
          <p:cNvPr id="43" name="テキスト ボックス 42"/>
          <p:cNvSpPr txBox="1"/>
          <p:nvPr/>
        </p:nvSpPr>
        <p:spPr>
          <a:xfrm>
            <a:off x="2921913" y="1736812"/>
            <a:ext cx="353943" cy="1476164"/>
          </a:xfrm>
          <a:prstGeom prst="rect">
            <a:avLst/>
          </a:prstGeom>
          <a:solidFill>
            <a:srgbClr val="92D050"/>
          </a:solidFill>
          <a:ln w="12700">
            <a:solidFill>
              <a:schemeClr val="tx1"/>
            </a:solidFill>
          </a:ln>
          <a:effectLst>
            <a:outerShdw blurRad="44450" dist="27940" dir="5400000" algn="ctr">
              <a:srgbClr val="000000">
                <a:alpha val="32000"/>
              </a:srgbClr>
            </a:outerShdw>
          </a:effectLst>
        </p:spPr>
        <p:txBody>
          <a:bodyPr vert="eaVert" wrap="square" rtlCol="0">
            <a:spAutoFit/>
          </a:bodyPr>
          <a:lstStyle/>
          <a:p>
            <a:pPr algn="ctr"/>
            <a:r>
              <a:rPr lang="ja-JP" altLang="en-US" sz="1100" dirty="0" smtClean="0">
                <a:latin typeface="Arial" panose="020B0604020202020204" pitchFamily="34" charset="0"/>
                <a:cs typeface="Arial" panose="020B0604020202020204" pitchFamily="34" charset="0"/>
              </a:rPr>
              <a:t>府推薦申請書提出〆</a:t>
            </a:r>
            <a:endParaRPr lang="en-US" altLang="ja-JP" sz="1100" dirty="0">
              <a:latin typeface="Arial" panose="020B0604020202020204" pitchFamily="34" charset="0"/>
              <a:cs typeface="Arial" panose="020B0604020202020204" pitchFamily="34" charset="0"/>
            </a:endParaRPr>
          </a:p>
        </p:txBody>
      </p:sp>
      <p:sp>
        <p:nvSpPr>
          <p:cNvPr id="27" name="テキスト ボックス 3"/>
          <p:cNvSpPr txBox="1"/>
          <p:nvPr/>
        </p:nvSpPr>
        <p:spPr>
          <a:xfrm>
            <a:off x="8100392" y="188641"/>
            <a:ext cx="864096" cy="369332"/>
          </a:xfrm>
          <a:prstGeom prst="rect">
            <a:avLst/>
          </a:prstGeom>
          <a:solidFill>
            <a:schemeClr val="bg1"/>
          </a:solidFill>
          <a:ln>
            <a:solidFill>
              <a:schemeClr val="tx1"/>
            </a:solidFill>
          </a:ln>
        </p:spPr>
        <p:txBody>
          <a:bodyPr wrap="square" rtlCol="0">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a:r>
              <a:rPr kumimoji="1" lang="ja-JP" altLang="en-US" dirty="0" smtClean="0"/>
              <a:t>資料３</a:t>
            </a:r>
            <a:endParaRPr kumimoji="1" lang="ja-JP" altLang="en-US" dirty="0"/>
          </a:p>
        </p:txBody>
      </p:sp>
    </p:spTree>
    <p:extLst>
      <p:ext uri="{BB962C8B-B14F-4D97-AF65-F5344CB8AC3E}">
        <p14:creationId xmlns:p14="http://schemas.microsoft.com/office/powerpoint/2010/main" val="111689200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2428</TotalTime>
  <Words>111</Words>
  <Application>Microsoft Office PowerPoint</Application>
  <PresentationFormat>画面に合わせる (4:3)</PresentationFormat>
  <Paragraphs>31</Paragraphs>
  <Slides>1</Slides>
  <Notes>0</Notes>
  <HiddenSlides>0</HiddenSlides>
  <MMClips>0</MMClips>
  <ScaleCrop>false</ScaleCrop>
  <HeadingPairs>
    <vt:vector size="4" baseType="variant">
      <vt:variant>
        <vt:lpstr>テーマ</vt:lpstr>
      </vt:variant>
      <vt:variant>
        <vt:i4>1</vt:i4>
      </vt:variant>
      <vt:variant>
        <vt:lpstr>スライド タイトル</vt:lpstr>
      </vt:variant>
      <vt:variant>
        <vt:i4>1</vt:i4>
      </vt:variant>
    </vt:vector>
  </HeadingPairs>
  <TitlesOfParts>
    <vt:vector size="2" baseType="lpstr">
      <vt:lpstr>Office ​​テーマ</vt:lpstr>
      <vt:lpstr>PowerPoint プレゼンテーション</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【資料１】国指定がん診療連携拠点病院の整備指針の改正及び指定の手続きについて</dc:title>
  <dc:creator>HOSTNAME</dc:creator>
  <dc:description/>
  <cp:lastModifiedBy>HOSTNAME</cp:lastModifiedBy>
  <cp:revision>196</cp:revision>
  <cp:lastPrinted>2018-09-05T13:06:40Z</cp:lastPrinted>
  <dcterms:created xsi:type="dcterms:W3CDTF">2018-08-10T07:45:39Z</dcterms:created>
  <dcterms:modified xsi:type="dcterms:W3CDTF">2018-09-05T13:23:54Z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Presentation">
    <vt:lpwstr>【資料１】国指定がん診療連携拠点病院の整備指針の改正及び指定の手続きについて</vt:lpwstr>
  </property>
  <property fmtid="{D5CDD505-2E9C-101B-9397-08002B2CF9AE}" pid="3" name="SlideDescription">
    <vt:lpwstr/>
  </property>
</Properties>
</file>