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5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6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2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31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9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95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5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51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3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02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13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D896-C931-49CF-862D-4B620B8AA899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BA99E-FFDF-4A87-8F87-877E8C8DB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62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750161" y="2445906"/>
            <a:ext cx="8568952" cy="790587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がんリハビリテーションの実態調査について</a:t>
            </a:r>
            <a:endParaRPr lang="en-US" altLang="ja-JP" sz="3600" b="1" spc="50" dirty="0">
              <a:ln w="11430"/>
              <a:solidFill>
                <a:schemeClr val="accent5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79866" y="4941168"/>
            <a:ext cx="8074260" cy="930236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令和６年度大阪府がん対策推進委員会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第１回がん診療連携検討部会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3">
            <a:extLst>
              <a:ext uri="{FF2B5EF4-FFF2-40B4-BE49-F238E27FC236}">
                <a16:creationId xmlns:a16="http://schemas.microsoft.com/office/drawing/2014/main" id="{25D5AE40-3A96-418C-8398-1A566B4A9C90}"/>
              </a:ext>
            </a:extLst>
          </p:cNvPr>
          <p:cNvSpPr txBox="1"/>
          <p:nvPr/>
        </p:nvSpPr>
        <p:spPr>
          <a:xfrm>
            <a:off x="7498470" y="655548"/>
            <a:ext cx="1538850" cy="3693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>
                <a:solidFill>
                  <a:schemeClr val="bg1"/>
                </a:solidFill>
              </a:rPr>
              <a:t>資料３ー１</a:t>
            </a:r>
          </a:p>
        </p:txBody>
      </p:sp>
    </p:spTree>
    <p:extLst>
      <p:ext uri="{BB962C8B-B14F-4D97-AF65-F5344CB8AC3E}">
        <p14:creationId xmlns:p14="http://schemas.microsoft.com/office/powerpoint/2010/main" val="271067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F53A7A9A-7F2D-480E-AC4D-3385D075DDB2}"/>
              </a:ext>
            </a:extLst>
          </p:cNvPr>
          <p:cNvSpPr txBox="1"/>
          <p:nvPr/>
        </p:nvSpPr>
        <p:spPr>
          <a:xfrm>
            <a:off x="0" y="1"/>
            <a:ext cx="9906000" cy="504999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>
              <a:defRPr/>
            </a:pPr>
            <a:r>
              <a:rPr kumimoji="0" lang="ja-JP" altLang="en-US" sz="2000" b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がん患者リハビリテーション実態調査について</a:t>
            </a:r>
            <a:endParaRPr kumimoji="0" lang="ja-JP" altLang="en-US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87626AA-60AA-473D-95FC-50723BB4A21B}"/>
              </a:ext>
            </a:extLst>
          </p:cNvPr>
          <p:cNvSpPr txBox="1"/>
          <p:nvPr/>
        </p:nvSpPr>
        <p:spPr>
          <a:xfrm>
            <a:off x="259297" y="836378"/>
            <a:ext cx="9088341" cy="8281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期大阪府がん対策推進計画の「患者支援の充実」に「がんのリハビリテーション提供体制の整備」を位置づけ、入院・外来におけるがん患者に対するリハビリテーションの実施状況等を把握することを定めたところ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17">
            <a:extLst>
              <a:ext uri="{FF2B5EF4-FFF2-40B4-BE49-F238E27FC236}">
                <a16:creationId xmlns:a16="http://schemas.microsoft.com/office/drawing/2014/main" id="{22C32B45-80D3-49CB-B61A-18C71211924A}"/>
              </a:ext>
            </a:extLst>
          </p:cNvPr>
          <p:cNvSpPr/>
          <p:nvPr/>
        </p:nvSpPr>
        <p:spPr>
          <a:xfrm>
            <a:off x="253991" y="660990"/>
            <a:ext cx="1735009" cy="360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F1AABF-A491-48D1-A4A4-DD78DF78A7B6}"/>
              </a:ext>
            </a:extLst>
          </p:cNvPr>
          <p:cNvSpPr txBox="1"/>
          <p:nvPr/>
        </p:nvSpPr>
        <p:spPr>
          <a:xfrm>
            <a:off x="259297" y="2250518"/>
            <a:ext cx="9088341" cy="159761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・入院期間が短縮されることにより、がん治療に伴うリハビリテーションが十分に実施されないまま退院し、日常生活に支障が生じる等、患者の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ADL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の低下につながっている可能性がある。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退院後は、介護保険等による通所リハビリテーション、訪問リハビリテーションを活用できる場合もあるが、がん患者の場合、介護保険や医療保険の対象にならず、自己負担によりリハビリテーションの機会を確保している可能性がある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・がん患者が日常生活に支障のないＡＤＬを回復させるためのリハビリテーション期間とその内容が不明。</a:t>
            </a:r>
          </a:p>
        </p:txBody>
      </p:sp>
      <p:sp>
        <p:nvSpPr>
          <p:cNvPr id="9" name="角丸四角形 17">
            <a:extLst>
              <a:ext uri="{FF2B5EF4-FFF2-40B4-BE49-F238E27FC236}">
                <a16:creationId xmlns:a16="http://schemas.microsoft.com/office/drawing/2014/main" id="{FF7D109D-B83F-4A38-86D3-16FB912BF23C}"/>
              </a:ext>
            </a:extLst>
          </p:cNvPr>
          <p:cNvSpPr/>
          <p:nvPr/>
        </p:nvSpPr>
        <p:spPr>
          <a:xfrm>
            <a:off x="253990" y="2091687"/>
            <a:ext cx="1735009" cy="360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61FA55D5-467C-4ABF-AF05-7402E2D0249E}"/>
              </a:ext>
            </a:extLst>
          </p:cNvPr>
          <p:cNvSpPr/>
          <p:nvPr/>
        </p:nvSpPr>
        <p:spPr>
          <a:xfrm flipV="1">
            <a:off x="3188472" y="4123161"/>
            <a:ext cx="2918129" cy="373711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1F9F3A-F0AE-46AD-9FCE-AAD862C47A3A}"/>
              </a:ext>
            </a:extLst>
          </p:cNvPr>
          <p:cNvSpPr txBox="1"/>
          <p:nvPr/>
        </p:nvSpPr>
        <p:spPr>
          <a:xfrm>
            <a:off x="259297" y="5006784"/>
            <a:ext cx="9088341" cy="158479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７月：</a:t>
            </a:r>
            <a:r>
              <a:rPr kumimoji="1"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国拠点病院に対してリハビリテーションに関する実態調査を実施　➡　調査内容について意見をお伺いしたい</a:t>
            </a:r>
            <a:endParaRPr kumimoji="1"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９月：調査結果を部会へ報告し、課題を抽出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月以降：患者向けの実態調査を実施し、課題を抽出（大阪がん患者団体協議会と調整中）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➡　患者のニーズと国拠点病院が実施するリハビリテーションとの乖離があれば、対応策を検討。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7">
            <a:extLst>
              <a:ext uri="{FF2B5EF4-FFF2-40B4-BE49-F238E27FC236}">
                <a16:creationId xmlns:a16="http://schemas.microsoft.com/office/drawing/2014/main" id="{BFD0305C-3B64-48B7-9609-B8A4E61959A9}"/>
              </a:ext>
            </a:extLst>
          </p:cNvPr>
          <p:cNvSpPr/>
          <p:nvPr/>
        </p:nvSpPr>
        <p:spPr>
          <a:xfrm>
            <a:off x="253990" y="4771898"/>
            <a:ext cx="1735009" cy="360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対応（案）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598847AB-5BF4-4A69-ADF7-BFCEC144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67613" y="6492875"/>
            <a:ext cx="2228850" cy="365125"/>
          </a:xfrm>
        </p:spPr>
        <p:txBody>
          <a:bodyPr/>
          <a:lstStyle/>
          <a:p>
            <a:r>
              <a:rPr kumimoji="1" lang="ja-JP" altLang="en-US" dirty="0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288090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293</Words>
  <Application>Microsoft Office PowerPoint</Application>
  <PresentationFormat>A4 210 x 297 mm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知子</dc:creator>
  <cp:lastModifiedBy>藤原　遼祐</cp:lastModifiedBy>
  <cp:revision>16</cp:revision>
  <cp:lastPrinted>2024-06-10T06:18:35Z</cp:lastPrinted>
  <dcterms:created xsi:type="dcterms:W3CDTF">2024-05-31T05:04:37Z</dcterms:created>
  <dcterms:modified xsi:type="dcterms:W3CDTF">2024-06-11T05:58:43Z</dcterms:modified>
</cp:coreProperties>
</file>