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61" r:id="rId5"/>
    <p:sldId id="258" r:id="rId6"/>
    <p:sldId id="259" r:id="rId7"/>
    <p:sldId id="260" r:id="rId8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23\gan\&#12304;&#12364;&#12435;&#23550;&#31574;&#12464;&#12523;&#12540;&#12503;&#12305;\014_&#12364;&#12435;&#23550;&#31574;&#25512;&#36914;&#22996;&#21729;&#20250;\H30\04&#21508;&#37096;&#20250;\01&#12288;&#12364;&#12435;&#35386;&#30274;&#36899;&#25658;&#26908;&#35342;&#37096;&#20250;\03&#12288;&#31532;&#65299;&#22238;\04&#36039;&#26009;\&#21442;&#32771;\2015&#24180;&#35386;&#26029;&#30151;&#20363;&#23626;&#20986;&#27604;&#36611;&#12487;&#12540;&#12479;_&#65301;&#22823;&#12364;&#12435;&#65291;&#23376;&#23470;&#38968;&#12364;&#12435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５がん</a:t>
            </a:r>
          </a:p>
        </c:rich>
      </c:tx>
      <c:layout>
        <c:manualLayout>
          <c:xMode val="edge"/>
          <c:yMode val="edge"/>
          <c:x val="0.41970895159101584"/>
          <c:y val="6.88055535080805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sm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Pt>
            <c:idx val="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9E-4D3E-BEDF-2FE92FEC74D4}"/>
              </c:ext>
            </c:extLst>
          </c:dPt>
          <c:dPt>
            <c:idx val="1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9E-4D3E-BEDF-2FE92FEC74D4}"/>
              </c:ext>
            </c:extLst>
          </c:dPt>
          <c:dPt>
            <c:idx val="1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9E-4D3E-BEDF-2FE92FEC74D4}"/>
              </c:ext>
            </c:extLst>
          </c:dPt>
          <c:dPt>
            <c:idx val="1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9E-4D3E-BEDF-2FE92FEC74D4}"/>
              </c:ext>
            </c:extLst>
          </c:dPt>
          <c:dPt>
            <c:idx val="1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E9E-4D3E-BEDF-2FE92FEC74D4}"/>
              </c:ext>
            </c:extLst>
          </c:dPt>
          <c:dPt>
            <c:idx val="1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E9E-4D3E-BEDF-2FE92FEC74D4}"/>
              </c:ext>
            </c:extLst>
          </c:dPt>
          <c:dPt>
            <c:idx val="1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E9E-4D3E-BEDF-2FE92FEC74D4}"/>
              </c:ext>
            </c:extLst>
          </c:dPt>
          <c:dPt>
            <c:idx val="22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E9E-4D3E-BEDF-2FE92FEC74D4}"/>
              </c:ext>
            </c:extLst>
          </c:dPt>
          <c:dPt>
            <c:idx val="2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E9E-4D3E-BEDF-2FE92FEC74D4}"/>
              </c:ext>
            </c:extLst>
          </c:dPt>
          <c:dPt>
            <c:idx val="2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E9E-4D3E-BEDF-2FE92FEC74D4}"/>
              </c:ext>
            </c:extLst>
          </c:dPt>
          <c:dPt>
            <c:idx val="2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E9E-4D3E-BEDF-2FE92FEC74D4}"/>
              </c:ext>
            </c:extLst>
          </c:dPt>
          <c:dPt>
            <c:idx val="2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8E9E-4D3E-BEDF-2FE92FEC74D4}"/>
              </c:ext>
            </c:extLst>
          </c:dPt>
          <c:dPt>
            <c:idx val="2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8E9E-4D3E-BEDF-2FE92FEC74D4}"/>
              </c:ext>
            </c:extLst>
          </c:dPt>
          <c:dPt>
            <c:idx val="2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8E9E-4D3E-BEDF-2FE92FEC74D4}"/>
              </c:ext>
            </c:extLst>
          </c:dPt>
          <c:dPt>
            <c:idx val="3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8E9E-4D3E-BEDF-2FE92FEC74D4}"/>
              </c:ext>
            </c:extLst>
          </c:dPt>
          <c:dPt>
            <c:idx val="31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8E9E-4D3E-BEDF-2FE92FEC74D4}"/>
              </c:ext>
            </c:extLst>
          </c:dPt>
          <c:dPt>
            <c:idx val="32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8E9E-4D3E-BEDF-2FE92FEC74D4}"/>
              </c:ext>
            </c:extLst>
          </c:dPt>
          <c:dPt>
            <c:idx val="3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8E9E-4D3E-BEDF-2FE92FEC74D4}"/>
              </c:ext>
            </c:extLst>
          </c:dPt>
          <c:dPt>
            <c:idx val="3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8E9E-4D3E-BEDF-2FE92FEC74D4}"/>
              </c:ext>
            </c:extLst>
          </c:dPt>
          <c:dPt>
            <c:idx val="3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8E9E-4D3E-BEDF-2FE92FEC74D4}"/>
              </c:ext>
            </c:extLst>
          </c:dPt>
          <c:dPt>
            <c:idx val="3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8E9E-4D3E-BEDF-2FE92FEC74D4}"/>
              </c:ext>
            </c:extLst>
          </c:dPt>
          <c:dPt>
            <c:idx val="3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8E9E-4D3E-BEDF-2FE92FEC74D4}"/>
              </c:ext>
            </c:extLst>
          </c:dPt>
          <c:dPt>
            <c:idx val="3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8E9E-4D3E-BEDF-2FE92FEC74D4}"/>
              </c:ext>
            </c:extLst>
          </c:dPt>
          <c:dPt>
            <c:idx val="3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8E9E-4D3E-BEDF-2FE92FEC74D4}"/>
              </c:ext>
            </c:extLst>
          </c:dPt>
          <c:dPt>
            <c:idx val="4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8E9E-4D3E-BEDF-2FE92FEC74D4}"/>
              </c:ext>
            </c:extLst>
          </c:dPt>
          <c:dPt>
            <c:idx val="42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8E9E-4D3E-BEDF-2FE92FEC74D4}"/>
              </c:ext>
            </c:extLst>
          </c:dPt>
          <c:dPt>
            <c:idx val="4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8E9E-4D3E-BEDF-2FE92FEC74D4}"/>
              </c:ext>
            </c:extLst>
          </c:dPt>
          <c:dPt>
            <c:idx val="4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8E9E-4D3E-BEDF-2FE92FEC74D4}"/>
              </c:ext>
            </c:extLst>
          </c:dPt>
          <c:dPt>
            <c:idx val="4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8E9E-4D3E-BEDF-2FE92FEC74D4}"/>
              </c:ext>
            </c:extLst>
          </c:dPt>
          <c:dPt>
            <c:idx val="4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8E9E-4D3E-BEDF-2FE92FEC74D4}"/>
              </c:ext>
            </c:extLst>
          </c:dPt>
          <c:dPt>
            <c:idx val="4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8E9E-4D3E-BEDF-2FE92FEC74D4}"/>
              </c:ext>
            </c:extLst>
          </c:dPt>
          <c:dPt>
            <c:idx val="4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8E9E-4D3E-BEDF-2FE92FEC74D4}"/>
              </c:ext>
            </c:extLst>
          </c:dPt>
          <c:dPt>
            <c:idx val="4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8E9E-4D3E-BEDF-2FE92FEC74D4}"/>
              </c:ext>
            </c:extLst>
          </c:dPt>
          <c:dPt>
            <c:idx val="5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8E9E-4D3E-BEDF-2FE92FEC74D4}"/>
              </c:ext>
            </c:extLst>
          </c:dPt>
          <c:dPt>
            <c:idx val="51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8E9E-4D3E-BEDF-2FE92FEC74D4}"/>
              </c:ext>
            </c:extLst>
          </c:dPt>
          <c:dPt>
            <c:idx val="52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8E9E-4D3E-BEDF-2FE92FEC74D4}"/>
              </c:ext>
            </c:extLst>
          </c:dPt>
          <c:dPt>
            <c:idx val="5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8E9E-4D3E-BEDF-2FE92FEC74D4}"/>
              </c:ext>
            </c:extLst>
          </c:dPt>
          <c:dPt>
            <c:idx val="5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8E9E-4D3E-BEDF-2FE92FEC74D4}"/>
              </c:ext>
            </c:extLst>
          </c:dPt>
          <c:dPt>
            <c:idx val="5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8E9E-4D3E-BEDF-2FE92FEC74D4}"/>
              </c:ext>
            </c:extLst>
          </c:dPt>
          <c:dPt>
            <c:idx val="5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8E9E-4D3E-BEDF-2FE92FEC74D4}"/>
              </c:ext>
            </c:extLst>
          </c:dPt>
          <c:dPt>
            <c:idx val="5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8E9E-4D3E-BEDF-2FE92FEC74D4}"/>
              </c:ext>
            </c:extLst>
          </c:dPt>
          <c:dPt>
            <c:idx val="5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8E9E-4D3E-BEDF-2FE92FEC74D4}"/>
              </c:ext>
            </c:extLst>
          </c:dPt>
          <c:dPt>
            <c:idx val="5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8E9E-4D3E-BEDF-2FE92FEC74D4}"/>
              </c:ext>
            </c:extLst>
          </c:dPt>
          <c:dPt>
            <c:idx val="6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8E9E-4D3E-BEDF-2FE92FEC74D4}"/>
              </c:ext>
            </c:extLst>
          </c:dPt>
          <c:dPt>
            <c:idx val="61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8E9E-4D3E-BEDF-2FE92FEC74D4}"/>
              </c:ext>
            </c:extLst>
          </c:dPt>
          <c:dPt>
            <c:idx val="6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8E9E-4D3E-BEDF-2FE92FEC74D4}"/>
              </c:ext>
            </c:extLst>
          </c:dPt>
          <c:dPt>
            <c:idx val="6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8E9E-4D3E-BEDF-2FE92FEC74D4}"/>
              </c:ext>
            </c:extLst>
          </c:dPt>
          <c:dPt>
            <c:idx val="6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8E9E-4D3E-BEDF-2FE92FEC74D4}"/>
              </c:ext>
            </c:extLst>
          </c:dPt>
          <c:dPt>
            <c:idx val="6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8E9E-4D3E-BEDF-2FE92FEC74D4}"/>
              </c:ext>
            </c:extLst>
          </c:dPt>
          <c:dPt>
            <c:idx val="6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8E9E-4D3E-BEDF-2FE92FEC74D4}"/>
              </c:ext>
            </c:extLst>
          </c:dPt>
          <c:dPt>
            <c:idx val="6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8E9E-4D3E-BEDF-2FE92FEC74D4}"/>
              </c:ext>
            </c:extLst>
          </c:dPt>
          <c:dPt>
            <c:idx val="6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8E9E-4D3E-BEDF-2FE92FEC74D4}"/>
              </c:ext>
            </c:extLst>
          </c:dPt>
          <c:dPt>
            <c:idx val="6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8E9E-4D3E-BEDF-2FE92FEC74D4}"/>
              </c:ext>
            </c:extLst>
          </c:dPt>
          <c:dPt>
            <c:idx val="7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8E9E-4D3E-BEDF-2FE92FEC74D4}"/>
              </c:ext>
            </c:extLst>
          </c:dPt>
          <c:dPt>
            <c:idx val="71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8E9E-4D3E-BEDF-2FE92FEC74D4}"/>
              </c:ext>
            </c:extLst>
          </c:dPt>
          <c:dPt>
            <c:idx val="7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8E9E-4D3E-BEDF-2FE92FEC74D4}"/>
              </c:ext>
            </c:extLst>
          </c:dPt>
          <c:dPt>
            <c:idx val="7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8E9E-4D3E-BEDF-2FE92FEC74D4}"/>
              </c:ext>
            </c:extLst>
          </c:dPt>
          <c:dPt>
            <c:idx val="7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8E9E-4D3E-BEDF-2FE92FEC74D4}"/>
              </c:ext>
            </c:extLst>
          </c:dPt>
          <c:dPt>
            <c:idx val="7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8E9E-4D3E-BEDF-2FE92FEC74D4}"/>
              </c:ext>
            </c:extLst>
          </c:dPt>
          <c:dPt>
            <c:idx val="7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8E9E-4D3E-BEDF-2FE92FEC74D4}"/>
              </c:ext>
            </c:extLst>
          </c:dPt>
          <c:dPt>
            <c:idx val="7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8E9E-4D3E-BEDF-2FE92FEC74D4}"/>
              </c:ext>
            </c:extLst>
          </c:dPt>
          <c:dPt>
            <c:idx val="7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8E9E-4D3E-BEDF-2FE92FEC74D4}"/>
              </c:ext>
            </c:extLst>
          </c:dPt>
          <c:dPt>
            <c:idx val="7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D-8E9E-4D3E-BEDF-2FE92FEC74D4}"/>
              </c:ext>
            </c:extLst>
          </c:dPt>
          <c:dPt>
            <c:idx val="8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F-8E9E-4D3E-BEDF-2FE92FEC74D4}"/>
              </c:ext>
            </c:extLst>
          </c:dPt>
          <c:dPt>
            <c:idx val="8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1-8E9E-4D3E-BEDF-2FE92FEC74D4}"/>
              </c:ext>
            </c:extLst>
          </c:dPt>
          <c:dPt>
            <c:idx val="8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3-8E9E-4D3E-BEDF-2FE92FEC74D4}"/>
              </c:ext>
            </c:extLst>
          </c:dPt>
          <c:dPt>
            <c:idx val="8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5-8E9E-4D3E-BEDF-2FE92FEC74D4}"/>
              </c:ext>
            </c:extLst>
          </c:dPt>
          <c:dPt>
            <c:idx val="8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7-8E9E-4D3E-BEDF-2FE92FEC74D4}"/>
              </c:ext>
            </c:extLst>
          </c:dPt>
          <c:dPt>
            <c:idx val="8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9-8E9E-4D3E-BEDF-2FE92FEC74D4}"/>
              </c:ext>
            </c:extLst>
          </c:dPt>
          <c:dPt>
            <c:idx val="8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B-8E9E-4D3E-BEDF-2FE92FEC74D4}"/>
              </c:ext>
            </c:extLst>
          </c:dPt>
          <c:dPt>
            <c:idx val="8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D-8E9E-4D3E-BEDF-2FE92FEC74D4}"/>
              </c:ext>
            </c:extLst>
          </c:dPt>
          <c:dPt>
            <c:idx val="8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F-8E9E-4D3E-BEDF-2FE92FEC74D4}"/>
              </c:ext>
            </c:extLst>
          </c:dPt>
          <c:dPt>
            <c:idx val="8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1-8E9E-4D3E-BEDF-2FE92FEC74D4}"/>
              </c:ext>
            </c:extLst>
          </c:dPt>
          <c:dPt>
            <c:idx val="9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3-8E9E-4D3E-BEDF-2FE92FEC74D4}"/>
              </c:ext>
            </c:extLst>
          </c:dPt>
          <c:dPt>
            <c:idx val="9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5-8E9E-4D3E-BEDF-2FE92FEC74D4}"/>
              </c:ext>
            </c:extLst>
          </c:dPt>
          <c:dPt>
            <c:idx val="9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7-8E9E-4D3E-BEDF-2FE92FEC74D4}"/>
              </c:ext>
            </c:extLst>
          </c:dPt>
          <c:dPt>
            <c:idx val="9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9-8E9E-4D3E-BEDF-2FE92FEC74D4}"/>
              </c:ext>
            </c:extLst>
          </c:dPt>
          <c:dPt>
            <c:idx val="9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B-8E9E-4D3E-BEDF-2FE92FEC74D4}"/>
              </c:ext>
            </c:extLst>
          </c:dPt>
          <c:dPt>
            <c:idx val="9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D-8E9E-4D3E-BEDF-2FE92FEC74D4}"/>
              </c:ext>
            </c:extLst>
          </c:dPt>
          <c:dPt>
            <c:idx val="9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F-8E9E-4D3E-BEDF-2FE92FEC74D4}"/>
              </c:ext>
            </c:extLst>
          </c:dPt>
          <c:dPt>
            <c:idx val="9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1-8E9E-4D3E-BEDF-2FE92FEC74D4}"/>
              </c:ext>
            </c:extLst>
          </c:dPt>
          <c:dPt>
            <c:idx val="9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3-8E9E-4D3E-BEDF-2FE92FEC74D4}"/>
              </c:ext>
            </c:extLst>
          </c:dPt>
          <c:dPt>
            <c:idx val="9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5-8E9E-4D3E-BEDF-2FE92FEC74D4}"/>
              </c:ext>
            </c:extLst>
          </c:dPt>
          <c:dLbls>
            <c:dLbl>
              <c:idx val="0"/>
              <c:layout>
                <c:manualLayout>
                  <c:x val="1.1723911425079898E-2"/>
                  <c:y val="-1.833518894838139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A6-873E-4743-90E3-824343F00761}"/>
                </c:ext>
              </c:extLst>
            </c:dLbl>
            <c:dLbl>
              <c:idx val="11"/>
              <c:layout>
                <c:manualLayout>
                  <c:x val="2.6053136500177551E-3"/>
                  <c:y val="-8.00090214896671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A7-873E-4743-90E3-824343F00761}"/>
                </c:ext>
              </c:extLst>
            </c:dLbl>
            <c:dLbl>
              <c:idx val="22"/>
              <c:layout>
                <c:manualLayout>
                  <c:x val="5.2106273000355101E-3"/>
                  <c:y val="-2.00022553724175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E9E-4D3E-BEDF-2FE92FEC74D4}"/>
                </c:ext>
              </c:extLst>
            </c:dLbl>
            <c:dLbl>
              <c:idx val="6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67-8E9E-4D3E-BEDF-2FE92FEC74D4}"/>
                </c:ext>
              </c:extLst>
            </c:dLbl>
            <c:dLbl>
              <c:idx val="87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8D-8E9E-4D3E-BEDF-2FE92FEC7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医療機関コード順!$E$8:$E$107</c:f>
              <c:strCache>
                <c:ptCount val="100"/>
                <c:pt idx="0">
                  <c:v>国</c:v>
                </c:pt>
                <c:pt idx="1">
                  <c:v>国</c:v>
                </c:pt>
                <c:pt idx="2">
                  <c:v>国</c:v>
                </c:pt>
                <c:pt idx="3">
                  <c:v>国</c:v>
                </c:pt>
                <c:pt idx="4">
                  <c:v>国</c:v>
                </c:pt>
                <c:pt idx="5">
                  <c:v>国</c:v>
                </c:pt>
                <c:pt idx="6">
                  <c:v>国</c:v>
                </c:pt>
                <c:pt idx="7">
                  <c:v>国</c:v>
                </c:pt>
                <c:pt idx="8">
                  <c:v>府</c:v>
                </c:pt>
                <c:pt idx="9">
                  <c:v>国</c:v>
                </c:pt>
                <c:pt idx="10">
                  <c:v>府</c:v>
                </c:pt>
                <c:pt idx="11">
                  <c:v>国</c:v>
                </c:pt>
                <c:pt idx="12">
                  <c:v>国</c:v>
                </c:pt>
                <c:pt idx="13">
                  <c:v>府</c:v>
                </c:pt>
                <c:pt idx="14">
                  <c:v>府</c:v>
                </c:pt>
                <c:pt idx="15">
                  <c:v>国</c:v>
                </c:pt>
                <c:pt idx="16">
                  <c:v>府</c:v>
                </c:pt>
                <c:pt idx="17">
                  <c:v>国</c:v>
                </c:pt>
                <c:pt idx="18">
                  <c:v>府</c:v>
                </c:pt>
                <c:pt idx="19">
                  <c:v>府</c:v>
                </c:pt>
                <c:pt idx="20">
                  <c:v>国</c:v>
                </c:pt>
                <c:pt idx="21">
                  <c:v>国</c:v>
                </c:pt>
                <c:pt idx="22">
                  <c:v>府</c:v>
                </c:pt>
                <c:pt idx="23">
                  <c:v>府</c:v>
                </c:pt>
                <c:pt idx="24">
                  <c:v>府</c:v>
                </c:pt>
                <c:pt idx="25">
                  <c:v>府</c:v>
                </c:pt>
                <c:pt idx="26">
                  <c:v>府</c:v>
                </c:pt>
                <c:pt idx="27">
                  <c:v>府</c:v>
                </c:pt>
                <c:pt idx="28">
                  <c:v>国</c:v>
                </c:pt>
                <c:pt idx="29">
                  <c:v>府</c:v>
                </c:pt>
                <c:pt idx="30">
                  <c:v>府</c:v>
                </c:pt>
                <c:pt idx="31">
                  <c:v>府</c:v>
                </c:pt>
                <c:pt idx="32">
                  <c:v>府</c:v>
                </c:pt>
                <c:pt idx="33">
                  <c:v>府</c:v>
                </c:pt>
                <c:pt idx="34">
                  <c:v>府</c:v>
                </c:pt>
                <c:pt idx="35">
                  <c:v>府</c:v>
                </c:pt>
                <c:pt idx="36">
                  <c:v>府</c:v>
                </c:pt>
                <c:pt idx="37">
                  <c:v>府</c:v>
                </c:pt>
                <c:pt idx="38">
                  <c:v>府</c:v>
                </c:pt>
                <c:pt idx="39">
                  <c:v>府</c:v>
                </c:pt>
                <c:pt idx="40">
                  <c:v>府</c:v>
                </c:pt>
                <c:pt idx="41">
                  <c:v>国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府</c:v>
                </c:pt>
                <c:pt idx="46">
                  <c:v>府</c:v>
                </c:pt>
                <c:pt idx="47">
                  <c:v>府</c:v>
                </c:pt>
                <c:pt idx="48">
                  <c:v>府</c:v>
                </c:pt>
                <c:pt idx="49">
                  <c:v>病院</c:v>
                </c:pt>
                <c:pt idx="50">
                  <c:v>府</c:v>
                </c:pt>
                <c:pt idx="51">
                  <c:v>府</c:v>
                </c:pt>
                <c:pt idx="52">
                  <c:v>府</c:v>
                </c:pt>
                <c:pt idx="53">
                  <c:v>府</c:v>
                </c:pt>
                <c:pt idx="54">
                  <c:v>病院</c:v>
                </c:pt>
                <c:pt idx="55">
                  <c:v>府</c:v>
                </c:pt>
                <c:pt idx="56">
                  <c:v>診療所</c:v>
                </c:pt>
                <c:pt idx="57">
                  <c:v>府</c:v>
                </c:pt>
                <c:pt idx="58">
                  <c:v>府</c:v>
                </c:pt>
                <c:pt idx="59">
                  <c:v>病院</c:v>
                </c:pt>
                <c:pt idx="60">
                  <c:v>府</c:v>
                </c:pt>
                <c:pt idx="61">
                  <c:v>府</c:v>
                </c:pt>
                <c:pt idx="62">
                  <c:v>病院</c:v>
                </c:pt>
                <c:pt idx="63">
                  <c:v>病院</c:v>
                </c:pt>
                <c:pt idx="64">
                  <c:v>府</c:v>
                </c:pt>
                <c:pt idx="65">
                  <c:v>病院</c:v>
                </c:pt>
                <c:pt idx="66">
                  <c:v>府</c:v>
                </c:pt>
                <c:pt idx="67">
                  <c:v>府</c:v>
                </c:pt>
                <c:pt idx="68">
                  <c:v>病院</c:v>
                </c:pt>
                <c:pt idx="69">
                  <c:v>病院</c:v>
                </c:pt>
                <c:pt idx="70">
                  <c:v>府</c:v>
                </c:pt>
                <c:pt idx="71">
                  <c:v>府</c:v>
                </c:pt>
                <c:pt idx="72">
                  <c:v>病院</c:v>
                </c:pt>
                <c:pt idx="73">
                  <c:v>病院</c:v>
                </c:pt>
                <c:pt idx="74">
                  <c:v>病院</c:v>
                </c:pt>
                <c:pt idx="75">
                  <c:v>病院</c:v>
                </c:pt>
                <c:pt idx="76">
                  <c:v>病院</c:v>
                </c:pt>
                <c:pt idx="77">
                  <c:v>府</c:v>
                </c:pt>
                <c:pt idx="78">
                  <c:v>病院</c:v>
                </c:pt>
                <c:pt idx="79">
                  <c:v>病院</c:v>
                </c:pt>
                <c:pt idx="80">
                  <c:v>病院</c:v>
                </c:pt>
                <c:pt idx="81">
                  <c:v>病院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病院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病院</c:v>
                </c:pt>
                <c:pt idx="91">
                  <c:v>病院</c:v>
                </c:pt>
                <c:pt idx="92">
                  <c:v>病院</c:v>
                </c:pt>
                <c:pt idx="93">
                  <c:v>診療所</c:v>
                </c:pt>
                <c:pt idx="94">
                  <c:v>病院</c:v>
                </c:pt>
                <c:pt idx="95">
                  <c:v>病院</c:v>
                </c:pt>
                <c:pt idx="96">
                  <c:v>病院</c:v>
                </c:pt>
                <c:pt idx="97">
                  <c:v>病院</c:v>
                </c:pt>
                <c:pt idx="98">
                  <c:v>病院</c:v>
                </c:pt>
                <c:pt idx="99">
                  <c:v>病院</c:v>
                </c:pt>
              </c:strCache>
            </c:strRef>
          </c:cat>
          <c:val>
            <c:numRef>
              <c:f>医療機関コード順!$L$8:$L$107</c:f>
              <c:numCache>
                <c:formatCode>General</c:formatCode>
                <c:ptCount val="100"/>
                <c:pt idx="0">
                  <c:v>1433</c:v>
                </c:pt>
                <c:pt idx="1">
                  <c:v>1334</c:v>
                </c:pt>
                <c:pt idx="2">
                  <c:v>1231</c:v>
                </c:pt>
                <c:pt idx="3">
                  <c:v>1175</c:v>
                </c:pt>
                <c:pt idx="4">
                  <c:v>1144</c:v>
                </c:pt>
                <c:pt idx="5">
                  <c:v>1028</c:v>
                </c:pt>
                <c:pt idx="6">
                  <c:v>1021</c:v>
                </c:pt>
                <c:pt idx="7">
                  <c:v>960</c:v>
                </c:pt>
                <c:pt idx="8">
                  <c:v>898</c:v>
                </c:pt>
                <c:pt idx="9">
                  <c:v>874</c:v>
                </c:pt>
                <c:pt idx="10">
                  <c:v>850</c:v>
                </c:pt>
                <c:pt idx="11">
                  <c:v>777</c:v>
                </c:pt>
                <c:pt idx="12">
                  <c:v>765</c:v>
                </c:pt>
                <c:pt idx="13">
                  <c:v>706</c:v>
                </c:pt>
                <c:pt idx="14">
                  <c:v>703</c:v>
                </c:pt>
                <c:pt idx="15">
                  <c:v>653</c:v>
                </c:pt>
                <c:pt idx="16">
                  <c:v>648</c:v>
                </c:pt>
                <c:pt idx="17">
                  <c:v>616</c:v>
                </c:pt>
                <c:pt idx="18">
                  <c:v>614</c:v>
                </c:pt>
                <c:pt idx="19">
                  <c:v>603</c:v>
                </c:pt>
                <c:pt idx="20">
                  <c:v>585</c:v>
                </c:pt>
                <c:pt idx="21">
                  <c:v>579</c:v>
                </c:pt>
                <c:pt idx="22">
                  <c:v>509</c:v>
                </c:pt>
                <c:pt idx="23">
                  <c:v>503</c:v>
                </c:pt>
                <c:pt idx="24">
                  <c:v>502</c:v>
                </c:pt>
                <c:pt idx="25">
                  <c:v>496</c:v>
                </c:pt>
                <c:pt idx="26">
                  <c:v>483</c:v>
                </c:pt>
                <c:pt idx="27">
                  <c:v>481</c:v>
                </c:pt>
                <c:pt idx="28">
                  <c:v>475</c:v>
                </c:pt>
                <c:pt idx="29">
                  <c:v>472</c:v>
                </c:pt>
                <c:pt idx="30">
                  <c:v>460</c:v>
                </c:pt>
                <c:pt idx="31">
                  <c:v>442</c:v>
                </c:pt>
                <c:pt idx="32">
                  <c:v>429</c:v>
                </c:pt>
                <c:pt idx="33">
                  <c:v>422</c:v>
                </c:pt>
                <c:pt idx="34">
                  <c:v>414</c:v>
                </c:pt>
                <c:pt idx="35">
                  <c:v>403</c:v>
                </c:pt>
                <c:pt idx="36">
                  <c:v>396</c:v>
                </c:pt>
                <c:pt idx="37">
                  <c:v>382</c:v>
                </c:pt>
                <c:pt idx="38">
                  <c:v>381</c:v>
                </c:pt>
                <c:pt idx="39">
                  <c:v>375</c:v>
                </c:pt>
                <c:pt idx="40">
                  <c:v>372</c:v>
                </c:pt>
                <c:pt idx="41">
                  <c:v>365</c:v>
                </c:pt>
                <c:pt idx="42">
                  <c:v>359</c:v>
                </c:pt>
                <c:pt idx="43">
                  <c:v>347</c:v>
                </c:pt>
                <c:pt idx="44">
                  <c:v>338</c:v>
                </c:pt>
                <c:pt idx="45">
                  <c:v>306</c:v>
                </c:pt>
                <c:pt idx="46">
                  <c:v>287</c:v>
                </c:pt>
                <c:pt idx="47">
                  <c:v>281</c:v>
                </c:pt>
                <c:pt idx="48">
                  <c:v>275</c:v>
                </c:pt>
                <c:pt idx="49">
                  <c:v>270</c:v>
                </c:pt>
                <c:pt idx="50">
                  <c:v>265</c:v>
                </c:pt>
                <c:pt idx="51">
                  <c:v>264</c:v>
                </c:pt>
                <c:pt idx="52">
                  <c:v>257</c:v>
                </c:pt>
                <c:pt idx="53">
                  <c:v>245</c:v>
                </c:pt>
                <c:pt idx="54">
                  <c:v>242</c:v>
                </c:pt>
                <c:pt idx="55">
                  <c:v>227</c:v>
                </c:pt>
                <c:pt idx="56">
                  <c:v>224</c:v>
                </c:pt>
                <c:pt idx="57">
                  <c:v>214</c:v>
                </c:pt>
                <c:pt idx="58">
                  <c:v>212</c:v>
                </c:pt>
                <c:pt idx="59">
                  <c:v>204</c:v>
                </c:pt>
                <c:pt idx="60">
                  <c:v>197</c:v>
                </c:pt>
                <c:pt idx="61">
                  <c:v>195</c:v>
                </c:pt>
                <c:pt idx="62">
                  <c:v>195</c:v>
                </c:pt>
                <c:pt idx="63">
                  <c:v>194</c:v>
                </c:pt>
                <c:pt idx="64">
                  <c:v>190</c:v>
                </c:pt>
                <c:pt idx="65">
                  <c:v>172</c:v>
                </c:pt>
                <c:pt idx="66">
                  <c:v>150</c:v>
                </c:pt>
                <c:pt idx="67">
                  <c:v>149</c:v>
                </c:pt>
                <c:pt idx="68">
                  <c:v>144</c:v>
                </c:pt>
                <c:pt idx="69">
                  <c:v>144</c:v>
                </c:pt>
                <c:pt idx="70">
                  <c:v>143</c:v>
                </c:pt>
                <c:pt idx="71">
                  <c:v>138</c:v>
                </c:pt>
                <c:pt idx="72">
                  <c:v>134</c:v>
                </c:pt>
                <c:pt idx="73">
                  <c:v>127</c:v>
                </c:pt>
                <c:pt idx="74">
                  <c:v>116</c:v>
                </c:pt>
                <c:pt idx="75">
                  <c:v>116</c:v>
                </c:pt>
                <c:pt idx="76">
                  <c:v>112</c:v>
                </c:pt>
                <c:pt idx="77">
                  <c:v>107</c:v>
                </c:pt>
                <c:pt idx="78">
                  <c:v>106</c:v>
                </c:pt>
                <c:pt idx="79">
                  <c:v>106</c:v>
                </c:pt>
                <c:pt idx="80">
                  <c:v>105</c:v>
                </c:pt>
                <c:pt idx="81">
                  <c:v>94</c:v>
                </c:pt>
                <c:pt idx="82">
                  <c:v>89</c:v>
                </c:pt>
                <c:pt idx="83">
                  <c:v>84</c:v>
                </c:pt>
                <c:pt idx="84">
                  <c:v>78</c:v>
                </c:pt>
                <c:pt idx="85">
                  <c:v>71</c:v>
                </c:pt>
                <c:pt idx="86">
                  <c:v>70</c:v>
                </c:pt>
                <c:pt idx="87">
                  <c:v>63</c:v>
                </c:pt>
                <c:pt idx="88">
                  <c:v>62</c:v>
                </c:pt>
                <c:pt idx="89">
                  <c:v>62</c:v>
                </c:pt>
                <c:pt idx="90">
                  <c:v>61</c:v>
                </c:pt>
                <c:pt idx="91">
                  <c:v>61</c:v>
                </c:pt>
                <c:pt idx="92">
                  <c:v>60</c:v>
                </c:pt>
                <c:pt idx="93">
                  <c:v>60</c:v>
                </c:pt>
                <c:pt idx="94">
                  <c:v>57</c:v>
                </c:pt>
                <c:pt idx="95">
                  <c:v>55</c:v>
                </c:pt>
                <c:pt idx="96">
                  <c:v>53</c:v>
                </c:pt>
                <c:pt idx="97">
                  <c:v>53</c:v>
                </c:pt>
                <c:pt idx="98">
                  <c:v>52</c:v>
                </c:pt>
                <c:pt idx="99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A6-8E9E-4D3E-BEDF-2FE92FEC7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863471"/>
        <c:axId val="78854735"/>
      </c:barChart>
      <c:catAx>
        <c:axId val="7886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854735"/>
        <c:crosses val="autoZero"/>
        <c:auto val="1"/>
        <c:lblAlgn val="ctr"/>
        <c:lblOffset val="100"/>
        <c:noMultiLvlLbl val="0"/>
      </c:catAx>
      <c:valAx>
        <c:axId val="78854735"/>
        <c:scaling>
          <c:orientation val="minMax"/>
          <c:max val="15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alpha val="94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863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A1-4C9D-BCE7-1A878D40B8F7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A1-4C9D-BCE7-1A878D40B8F7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6A1-4C9D-BCE7-1A878D40B8F7}"/>
                </c:ext>
              </c:extLst>
            </c:dLbl>
            <c:dLbl>
              <c:idx val="1"/>
              <c:layout>
                <c:manualLayout>
                  <c:x val="0.10299737222116243"/>
                  <c:y val="0.1330553464218837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A1-4C9D-BCE7-1A878D40B8F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肝がん!$G$341:$G$342</c:f>
              <c:strCache>
                <c:ptCount val="2"/>
                <c:pt idx="0">
                  <c:v>国・府拠点病院</c:v>
                </c:pt>
                <c:pt idx="1">
                  <c:v>拠点病院以外の病院・診療所</c:v>
                </c:pt>
              </c:strCache>
            </c:strRef>
          </c:cat>
          <c:val>
            <c:numRef>
              <c:f>肝がん!$H$341:$H$342</c:f>
              <c:numCache>
                <c:formatCode>#,##0_ </c:formatCode>
                <c:ptCount val="2"/>
                <c:pt idx="0">
                  <c:v>2431</c:v>
                </c:pt>
                <c:pt idx="1">
                  <c:v>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1-4C9D-BCE7-1A878D40B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63069434727581"/>
          <c:y val="0.32149615301291912"/>
          <c:w val="0.25889559825617942"/>
          <c:h val="0.242595059297439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乳がん</a:t>
            </a:r>
          </a:p>
        </c:rich>
      </c:tx>
      <c:layout>
        <c:manualLayout>
          <c:xMode val="edge"/>
          <c:yMode val="edge"/>
          <c:x val="0.38591528906867834"/>
          <c:y val="0.14426076046629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3.3476810788078321E-2"/>
          <c:y val="0.10169395525473438"/>
          <c:w val="0.94816473828933723"/>
          <c:h val="0.8455950830281284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42-452E-ABCC-0B63EA5E68C2}"/>
              </c:ext>
            </c:extLst>
          </c:dPt>
          <c:dPt>
            <c:idx val="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42-452E-ABCC-0B63EA5E68C2}"/>
              </c:ext>
            </c:extLst>
          </c:dPt>
          <c:dPt>
            <c:idx val="2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42-452E-ABCC-0B63EA5E68C2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42-452E-ABCC-0B63EA5E68C2}"/>
              </c:ext>
            </c:extLst>
          </c:dPt>
          <c:dPt>
            <c:idx val="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42-452E-ABCC-0B63EA5E68C2}"/>
              </c:ext>
            </c:extLst>
          </c:dPt>
          <c:dPt>
            <c:idx val="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542-452E-ABCC-0B63EA5E68C2}"/>
              </c:ext>
            </c:extLst>
          </c:dPt>
          <c:dPt>
            <c:idx val="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542-452E-ABCC-0B63EA5E68C2}"/>
              </c:ext>
            </c:extLst>
          </c:dPt>
          <c:dPt>
            <c:idx val="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542-452E-ABCC-0B63EA5E68C2}"/>
              </c:ext>
            </c:extLst>
          </c:dPt>
          <c:dPt>
            <c:idx val="8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542-452E-ABCC-0B63EA5E68C2}"/>
              </c:ext>
            </c:extLst>
          </c:dPt>
          <c:dPt>
            <c:idx val="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542-452E-ABCC-0B63EA5E68C2}"/>
              </c:ext>
            </c:extLst>
          </c:dPt>
          <c:dPt>
            <c:idx val="1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542-452E-ABCC-0B63EA5E68C2}"/>
              </c:ext>
            </c:extLst>
          </c:dPt>
          <c:dPt>
            <c:idx val="1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542-452E-ABCC-0B63EA5E68C2}"/>
              </c:ext>
            </c:extLst>
          </c:dPt>
          <c:dPt>
            <c:idx val="1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542-452E-ABCC-0B63EA5E68C2}"/>
              </c:ext>
            </c:extLst>
          </c:dPt>
          <c:dPt>
            <c:idx val="1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542-452E-ABCC-0B63EA5E68C2}"/>
              </c:ext>
            </c:extLst>
          </c:dPt>
          <c:dPt>
            <c:idx val="1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542-452E-ABCC-0B63EA5E68C2}"/>
              </c:ext>
            </c:extLst>
          </c:dPt>
          <c:dPt>
            <c:idx val="1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542-452E-ABCC-0B63EA5E68C2}"/>
              </c:ext>
            </c:extLst>
          </c:dPt>
          <c:dPt>
            <c:idx val="1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542-452E-ABCC-0B63EA5E68C2}"/>
              </c:ext>
            </c:extLst>
          </c:dPt>
          <c:dPt>
            <c:idx val="1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542-452E-ABCC-0B63EA5E68C2}"/>
              </c:ext>
            </c:extLst>
          </c:dPt>
          <c:dPt>
            <c:idx val="1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542-452E-ABCC-0B63EA5E68C2}"/>
              </c:ext>
            </c:extLst>
          </c:dPt>
          <c:dPt>
            <c:idx val="19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542-452E-ABCC-0B63EA5E68C2}"/>
              </c:ext>
            </c:extLst>
          </c:dPt>
          <c:dPt>
            <c:idx val="2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F542-452E-ABCC-0B63EA5E68C2}"/>
              </c:ext>
            </c:extLst>
          </c:dPt>
          <c:dPt>
            <c:idx val="2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F542-452E-ABCC-0B63EA5E68C2}"/>
              </c:ext>
            </c:extLst>
          </c:dPt>
          <c:dPt>
            <c:idx val="22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F542-452E-ABCC-0B63EA5E68C2}"/>
              </c:ext>
            </c:extLst>
          </c:dPt>
          <c:dPt>
            <c:idx val="2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F542-452E-ABCC-0B63EA5E68C2}"/>
              </c:ext>
            </c:extLst>
          </c:dPt>
          <c:dPt>
            <c:idx val="2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F542-452E-ABCC-0B63EA5E68C2}"/>
              </c:ext>
            </c:extLst>
          </c:dPt>
          <c:dPt>
            <c:idx val="2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F542-452E-ABCC-0B63EA5E68C2}"/>
              </c:ext>
            </c:extLst>
          </c:dPt>
          <c:dPt>
            <c:idx val="2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F542-452E-ABCC-0B63EA5E68C2}"/>
              </c:ext>
            </c:extLst>
          </c:dPt>
          <c:dPt>
            <c:idx val="2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F542-452E-ABCC-0B63EA5E68C2}"/>
              </c:ext>
            </c:extLst>
          </c:dPt>
          <c:dPt>
            <c:idx val="2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F542-452E-ABCC-0B63EA5E68C2}"/>
              </c:ext>
            </c:extLst>
          </c:dPt>
          <c:dPt>
            <c:idx val="2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F542-452E-ABCC-0B63EA5E68C2}"/>
              </c:ext>
            </c:extLst>
          </c:dPt>
          <c:dPt>
            <c:idx val="30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F542-452E-ABCC-0B63EA5E68C2}"/>
              </c:ext>
            </c:extLst>
          </c:dPt>
          <c:dPt>
            <c:idx val="3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F542-452E-ABCC-0B63EA5E68C2}"/>
              </c:ext>
            </c:extLst>
          </c:dPt>
          <c:dPt>
            <c:idx val="3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F542-452E-ABCC-0B63EA5E68C2}"/>
              </c:ext>
            </c:extLst>
          </c:dPt>
          <c:dPt>
            <c:idx val="3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F542-452E-ABCC-0B63EA5E68C2}"/>
              </c:ext>
            </c:extLst>
          </c:dPt>
          <c:dPt>
            <c:idx val="3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F542-452E-ABCC-0B63EA5E68C2}"/>
              </c:ext>
            </c:extLst>
          </c:dPt>
          <c:dPt>
            <c:idx val="3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F542-452E-ABCC-0B63EA5E68C2}"/>
              </c:ext>
            </c:extLst>
          </c:dPt>
          <c:dPt>
            <c:idx val="3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F542-452E-ABCC-0B63EA5E68C2}"/>
              </c:ext>
            </c:extLst>
          </c:dPt>
          <c:dPt>
            <c:idx val="3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F542-452E-ABCC-0B63EA5E68C2}"/>
              </c:ext>
            </c:extLst>
          </c:dPt>
          <c:dPt>
            <c:idx val="3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F542-452E-ABCC-0B63EA5E68C2}"/>
              </c:ext>
            </c:extLst>
          </c:dPt>
          <c:dPt>
            <c:idx val="3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F542-452E-ABCC-0B63EA5E68C2}"/>
              </c:ext>
            </c:extLst>
          </c:dPt>
          <c:dPt>
            <c:idx val="4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F542-452E-ABCC-0B63EA5E68C2}"/>
              </c:ext>
            </c:extLst>
          </c:dPt>
          <c:dPt>
            <c:idx val="4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F542-452E-ABCC-0B63EA5E68C2}"/>
              </c:ext>
            </c:extLst>
          </c:dPt>
          <c:dPt>
            <c:idx val="4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F542-452E-ABCC-0B63EA5E68C2}"/>
              </c:ext>
            </c:extLst>
          </c:dPt>
          <c:dPt>
            <c:idx val="4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F542-452E-ABCC-0B63EA5E68C2}"/>
              </c:ext>
            </c:extLst>
          </c:dPt>
          <c:dPt>
            <c:idx val="4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F542-452E-ABCC-0B63EA5E68C2}"/>
              </c:ext>
            </c:extLst>
          </c:dPt>
          <c:dPt>
            <c:idx val="4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F542-452E-ABCC-0B63EA5E68C2}"/>
              </c:ext>
            </c:extLst>
          </c:dPt>
          <c:dPt>
            <c:idx val="4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F542-452E-ABCC-0B63EA5E68C2}"/>
              </c:ext>
            </c:extLst>
          </c:dPt>
          <c:dPt>
            <c:idx val="4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F542-452E-ABCC-0B63EA5E68C2}"/>
              </c:ext>
            </c:extLst>
          </c:dPt>
          <c:dPt>
            <c:idx val="4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F542-452E-ABCC-0B63EA5E68C2}"/>
              </c:ext>
            </c:extLst>
          </c:dPt>
          <c:dPt>
            <c:idx val="49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F542-452E-ABCC-0B63EA5E68C2}"/>
              </c:ext>
            </c:extLst>
          </c:dPt>
          <c:dPt>
            <c:idx val="5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F542-452E-ABCC-0B63EA5E68C2}"/>
              </c:ext>
            </c:extLst>
          </c:dPt>
          <c:dPt>
            <c:idx val="5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F542-452E-ABCC-0B63EA5E68C2}"/>
              </c:ext>
            </c:extLst>
          </c:dPt>
          <c:dPt>
            <c:idx val="5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F542-452E-ABCC-0B63EA5E68C2}"/>
              </c:ext>
            </c:extLst>
          </c:dPt>
          <c:dPt>
            <c:idx val="5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F542-452E-ABCC-0B63EA5E68C2}"/>
              </c:ext>
            </c:extLst>
          </c:dPt>
          <c:dPt>
            <c:idx val="5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F542-452E-ABCC-0B63EA5E68C2}"/>
              </c:ext>
            </c:extLst>
          </c:dPt>
          <c:dPt>
            <c:idx val="5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F542-452E-ABCC-0B63EA5E68C2}"/>
              </c:ext>
            </c:extLst>
          </c:dPt>
          <c:dPt>
            <c:idx val="5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F542-452E-ABCC-0B63EA5E68C2}"/>
              </c:ext>
            </c:extLst>
          </c:dPt>
          <c:dPt>
            <c:idx val="5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F542-452E-ABCC-0B63EA5E68C2}"/>
              </c:ext>
            </c:extLst>
          </c:dPt>
          <c:dPt>
            <c:idx val="5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F542-452E-ABCC-0B63EA5E68C2}"/>
              </c:ext>
            </c:extLst>
          </c:dPt>
          <c:dPt>
            <c:idx val="5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F542-452E-ABCC-0B63EA5E68C2}"/>
              </c:ext>
            </c:extLst>
          </c:dPt>
          <c:dPt>
            <c:idx val="60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F542-452E-ABCC-0B63EA5E68C2}"/>
              </c:ext>
            </c:extLst>
          </c:dPt>
          <c:dPt>
            <c:idx val="6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F542-452E-ABCC-0B63EA5E68C2}"/>
              </c:ext>
            </c:extLst>
          </c:dPt>
          <c:dPt>
            <c:idx val="62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D-F542-452E-ABCC-0B63EA5E68C2}"/>
              </c:ext>
            </c:extLst>
          </c:dPt>
          <c:dPt>
            <c:idx val="63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F-F542-452E-ABCC-0B63EA5E68C2}"/>
              </c:ext>
            </c:extLst>
          </c:dPt>
          <c:dPt>
            <c:idx val="6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1-F542-452E-ABCC-0B63EA5E68C2}"/>
              </c:ext>
            </c:extLst>
          </c:dPt>
          <c:dPt>
            <c:idx val="6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3-F542-452E-ABCC-0B63EA5E68C2}"/>
              </c:ext>
            </c:extLst>
          </c:dPt>
          <c:dPt>
            <c:idx val="6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5-F542-452E-ABCC-0B63EA5E68C2}"/>
              </c:ext>
            </c:extLst>
          </c:dPt>
          <c:dPt>
            <c:idx val="67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7-F542-452E-ABCC-0B63EA5E68C2}"/>
              </c:ext>
            </c:extLst>
          </c:dPt>
          <c:dPt>
            <c:idx val="6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9-F542-452E-ABCC-0B63EA5E68C2}"/>
              </c:ext>
            </c:extLst>
          </c:dPt>
          <c:dPt>
            <c:idx val="6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B-F542-452E-ABCC-0B63EA5E68C2}"/>
              </c:ext>
            </c:extLst>
          </c:dPt>
          <c:dPt>
            <c:idx val="7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D-F542-452E-ABCC-0B63EA5E68C2}"/>
              </c:ext>
            </c:extLst>
          </c:dPt>
          <c:dPt>
            <c:idx val="7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F-F542-452E-ABCC-0B63EA5E68C2}"/>
              </c:ext>
            </c:extLst>
          </c:dPt>
          <c:dPt>
            <c:idx val="7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1-F542-452E-ABCC-0B63EA5E68C2}"/>
              </c:ext>
            </c:extLst>
          </c:dPt>
          <c:dPt>
            <c:idx val="7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3-F542-452E-ABCC-0B63EA5E68C2}"/>
              </c:ext>
            </c:extLst>
          </c:dPt>
          <c:dPt>
            <c:idx val="7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5-F542-452E-ABCC-0B63EA5E68C2}"/>
              </c:ext>
            </c:extLst>
          </c:dPt>
          <c:dPt>
            <c:idx val="77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7-F542-452E-ABCC-0B63EA5E68C2}"/>
              </c:ext>
            </c:extLst>
          </c:dPt>
          <c:dPt>
            <c:idx val="7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9-F542-452E-ABCC-0B63EA5E68C2}"/>
              </c:ext>
            </c:extLst>
          </c:dPt>
          <c:dPt>
            <c:idx val="7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B-F542-452E-ABCC-0B63EA5E68C2}"/>
              </c:ext>
            </c:extLst>
          </c:dPt>
          <c:dPt>
            <c:idx val="8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D-F542-452E-ABCC-0B63EA5E68C2}"/>
              </c:ext>
            </c:extLst>
          </c:dPt>
          <c:dPt>
            <c:idx val="8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F-F542-452E-ABCC-0B63EA5E68C2}"/>
              </c:ext>
            </c:extLst>
          </c:dPt>
          <c:dPt>
            <c:idx val="86"/>
            <c:invertIfNegative val="0"/>
            <c:bubble3D val="0"/>
            <c:spPr>
              <a:pattFill prst="smCheck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1-F542-452E-ABCC-0B63EA5E68C2}"/>
              </c:ext>
            </c:extLst>
          </c:dPt>
          <c:dPt>
            <c:idx val="9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3-F542-452E-ABCC-0B63EA5E68C2}"/>
              </c:ext>
            </c:extLst>
          </c:dPt>
          <c:dPt>
            <c:idx val="9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5-F542-452E-ABCC-0B63EA5E68C2}"/>
              </c:ext>
            </c:extLst>
          </c:dPt>
          <c:dPt>
            <c:idx val="97"/>
            <c:invertIfNegative val="0"/>
            <c:bubble3D val="0"/>
            <c:spPr>
              <a:pattFill prst="smCheck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7-F542-452E-ABCC-0B63EA5E68C2}"/>
              </c:ext>
            </c:extLst>
          </c:dPt>
          <c:dLbls>
            <c:dLbl>
              <c:idx val="0"/>
              <c:layout>
                <c:manualLayout>
                  <c:x val="3.0050688588254436E-18"/>
                  <c:y val="-1.18570488054490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42-452E-ABCC-0B63EA5E68C2}"/>
                </c:ext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F542-452E-ABCC-0B63EA5E68C2}"/>
                </c:ext>
              </c:extLst>
            </c:dLbl>
            <c:dLbl>
              <c:idx val="4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D-F542-452E-ABCC-0B63EA5E68C2}"/>
                </c:ext>
              </c:extLst>
            </c:dLbl>
            <c:dLbl>
              <c:idx val="69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8B-F542-452E-ABCC-0B63EA5E68C2}"/>
                </c:ext>
              </c:extLst>
            </c:dLbl>
            <c:dLbl>
              <c:idx val="87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A8-0366-4C51-AE7A-5903BFCA11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乳がん!$E$8:$E$107</c:f>
              <c:strCache>
                <c:ptCount val="100"/>
                <c:pt idx="0">
                  <c:v>国</c:v>
                </c:pt>
                <c:pt idx="1">
                  <c:v>国</c:v>
                </c:pt>
                <c:pt idx="2">
                  <c:v>国</c:v>
                </c:pt>
                <c:pt idx="3">
                  <c:v>診療所</c:v>
                </c:pt>
                <c:pt idx="4">
                  <c:v>国</c:v>
                </c:pt>
                <c:pt idx="5">
                  <c:v>国</c:v>
                </c:pt>
                <c:pt idx="6">
                  <c:v>府</c:v>
                </c:pt>
                <c:pt idx="7">
                  <c:v>国</c:v>
                </c:pt>
                <c:pt idx="8">
                  <c:v>国</c:v>
                </c:pt>
                <c:pt idx="9">
                  <c:v>府</c:v>
                </c:pt>
                <c:pt idx="10">
                  <c:v>府</c:v>
                </c:pt>
                <c:pt idx="11">
                  <c:v>国</c:v>
                </c:pt>
                <c:pt idx="12">
                  <c:v>府</c:v>
                </c:pt>
                <c:pt idx="13">
                  <c:v>府</c:v>
                </c:pt>
                <c:pt idx="14">
                  <c:v>国</c:v>
                </c:pt>
                <c:pt idx="15">
                  <c:v>国</c:v>
                </c:pt>
                <c:pt idx="16">
                  <c:v>国</c:v>
                </c:pt>
                <c:pt idx="17">
                  <c:v>国</c:v>
                </c:pt>
                <c:pt idx="18">
                  <c:v>府</c:v>
                </c:pt>
                <c:pt idx="19">
                  <c:v>国</c:v>
                </c:pt>
                <c:pt idx="20">
                  <c:v>府</c:v>
                </c:pt>
                <c:pt idx="21">
                  <c:v>府</c:v>
                </c:pt>
                <c:pt idx="22">
                  <c:v>国</c:v>
                </c:pt>
                <c:pt idx="23">
                  <c:v>府</c:v>
                </c:pt>
                <c:pt idx="24">
                  <c:v>府</c:v>
                </c:pt>
                <c:pt idx="25">
                  <c:v>府</c:v>
                </c:pt>
                <c:pt idx="26">
                  <c:v>病院</c:v>
                </c:pt>
                <c:pt idx="27">
                  <c:v>国</c:v>
                </c:pt>
                <c:pt idx="28">
                  <c:v>府</c:v>
                </c:pt>
                <c:pt idx="29">
                  <c:v>府</c:v>
                </c:pt>
                <c:pt idx="30">
                  <c:v>国</c:v>
                </c:pt>
                <c:pt idx="31">
                  <c:v>府</c:v>
                </c:pt>
                <c:pt idx="32">
                  <c:v>府</c:v>
                </c:pt>
                <c:pt idx="33">
                  <c:v>府</c:v>
                </c:pt>
                <c:pt idx="34">
                  <c:v>府</c:v>
                </c:pt>
                <c:pt idx="35">
                  <c:v>府</c:v>
                </c:pt>
                <c:pt idx="36">
                  <c:v>府</c:v>
                </c:pt>
                <c:pt idx="37">
                  <c:v>府</c:v>
                </c:pt>
                <c:pt idx="38">
                  <c:v>府</c:v>
                </c:pt>
                <c:pt idx="39">
                  <c:v>診療所</c:v>
                </c:pt>
                <c:pt idx="40">
                  <c:v>府</c:v>
                </c:pt>
                <c:pt idx="41">
                  <c:v>府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府</c:v>
                </c:pt>
                <c:pt idx="46">
                  <c:v>病院</c:v>
                </c:pt>
                <c:pt idx="47">
                  <c:v>病院</c:v>
                </c:pt>
                <c:pt idx="48">
                  <c:v>府</c:v>
                </c:pt>
                <c:pt idx="49">
                  <c:v>府</c:v>
                </c:pt>
                <c:pt idx="50">
                  <c:v>府</c:v>
                </c:pt>
                <c:pt idx="51">
                  <c:v>府</c:v>
                </c:pt>
                <c:pt idx="52">
                  <c:v>府</c:v>
                </c:pt>
                <c:pt idx="53">
                  <c:v>病院</c:v>
                </c:pt>
                <c:pt idx="54">
                  <c:v>病院</c:v>
                </c:pt>
                <c:pt idx="55">
                  <c:v>府</c:v>
                </c:pt>
                <c:pt idx="56">
                  <c:v>府</c:v>
                </c:pt>
                <c:pt idx="57">
                  <c:v>病院</c:v>
                </c:pt>
                <c:pt idx="58">
                  <c:v>府</c:v>
                </c:pt>
                <c:pt idx="59">
                  <c:v>府</c:v>
                </c:pt>
                <c:pt idx="60">
                  <c:v>国</c:v>
                </c:pt>
                <c:pt idx="61">
                  <c:v>病院</c:v>
                </c:pt>
                <c:pt idx="62">
                  <c:v>府</c:v>
                </c:pt>
                <c:pt idx="63">
                  <c:v>府</c:v>
                </c:pt>
                <c:pt idx="64">
                  <c:v>病院</c:v>
                </c:pt>
                <c:pt idx="65">
                  <c:v>病院</c:v>
                </c:pt>
                <c:pt idx="66">
                  <c:v>病院</c:v>
                </c:pt>
                <c:pt idx="67">
                  <c:v>府</c:v>
                </c:pt>
                <c:pt idx="68">
                  <c:v>病院</c:v>
                </c:pt>
                <c:pt idx="69">
                  <c:v>病院</c:v>
                </c:pt>
                <c:pt idx="70">
                  <c:v>病院</c:v>
                </c:pt>
                <c:pt idx="71">
                  <c:v>病院</c:v>
                </c:pt>
                <c:pt idx="72">
                  <c:v>病院</c:v>
                </c:pt>
                <c:pt idx="73">
                  <c:v>病院</c:v>
                </c:pt>
                <c:pt idx="74">
                  <c:v>病院</c:v>
                </c:pt>
                <c:pt idx="75">
                  <c:v>病院</c:v>
                </c:pt>
                <c:pt idx="76">
                  <c:v>病院</c:v>
                </c:pt>
                <c:pt idx="77">
                  <c:v>府</c:v>
                </c:pt>
                <c:pt idx="78">
                  <c:v>府</c:v>
                </c:pt>
                <c:pt idx="79">
                  <c:v>病院</c:v>
                </c:pt>
                <c:pt idx="80">
                  <c:v>病院</c:v>
                </c:pt>
                <c:pt idx="81">
                  <c:v>病院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府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病院</c:v>
                </c:pt>
                <c:pt idx="91">
                  <c:v>病院</c:v>
                </c:pt>
                <c:pt idx="92">
                  <c:v>病院</c:v>
                </c:pt>
                <c:pt idx="93">
                  <c:v>診療所</c:v>
                </c:pt>
                <c:pt idx="94">
                  <c:v>病院</c:v>
                </c:pt>
                <c:pt idx="95">
                  <c:v>病院</c:v>
                </c:pt>
                <c:pt idx="96">
                  <c:v>病院</c:v>
                </c:pt>
                <c:pt idx="97">
                  <c:v>病院</c:v>
                </c:pt>
                <c:pt idx="98">
                  <c:v>病院</c:v>
                </c:pt>
                <c:pt idx="99">
                  <c:v>病院</c:v>
                </c:pt>
              </c:strCache>
            </c:strRef>
          </c:cat>
          <c:val>
            <c:numRef>
              <c:f>乳がん!$F$8:$F$107</c:f>
              <c:numCache>
                <c:formatCode>General</c:formatCode>
                <c:ptCount val="100"/>
                <c:pt idx="0">
                  <c:v>342</c:v>
                </c:pt>
                <c:pt idx="1">
                  <c:v>249</c:v>
                </c:pt>
                <c:pt idx="2">
                  <c:v>243</c:v>
                </c:pt>
                <c:pt idx="3">
                  <c:v>223</c:v>
                </c:pt>
                <c:pt idx="4">
                  <c:v>211</c:v>
                </c:pt>
                <c:pt idx="5">
                  <c:v>204</c:v>
                </c:pt>
                <c:pt idx="6">
                  <c:v>196</c:v>
                </c:pt>
                <c:pt idx="7">
                  <c:v>189</c:v>
                </c:pt>
                <c:pt idx="8">
                  <c:v>181</c:v>
                </c:pt>
                <c:pt idx="9">
                  <c:v>171</c:v>
                </c:pt>
                <c:pt idx="10">
                  <c:v>154</c:v>
                </c:pt>
                <c:pt idx="11">
                  <c:v>143</c:v>
                </c:pt>
                <c:pt idx="12">
                  <c:v>137</c:v>
                </c:pt>
                <c:pt idx="13">
                  <c:v>134</c:v>
                </c:pt>
                <c:pt idx="14">
                  <c:v>133</c:v>
                </c:pt>
                <c:pt idx="15">
                  <c:v>132</c:v>
                </c:pt>
                <c:pt idx="16">
                  <c:v>132</c:v>
                </c:pt>
                <c:pt idx="17">
                  <c:v>127</c:v>
                </c:pt>
                <c:pt idx="18">
                  <c:v>126</c:v>
                </c:pt>
                <c:pt idx="19">
                  <c:v>121</c:v>
                </c:pt>
                <c:pt idx="20">
                  <c:v>111</c:v>
                </c:pt>
                <c:pt idx="21">
                  <c:v>104</c:v>
                </c:pt>
                <c:pt idx="22">
                  <c:v>100</c:v>
                </c:pt>
                <c:pt idx="23">
                  <c:v>97</c:v>
                </c:pt>
                <c:pt idx="24">
                  <c:v>96</c:v>
                </c:pt>
                <c:pt idx="25">
                  <c:v>95</c:v>
                </c:pt>
                <c:pt idx="26">
                  <c:v>88</c:v>
                </c:pt>
                <c:pt idx="27">
                  <c:v>86</c:v>
                </c:pt>
                <c:pt idx="28">
                  <c:v>82</c:v>
                </c:pt>
                <c:pt idx="29">
                  <c:v>82</c:v>
                </c:pt>
                <c:pt idx="30">
                  <c:v>81</c:v>
                </c:pt>
                <c:pt idx="31">
                  <c:v>80</c:v>
                </c:pt>
                <c:pt idx="32">
                  <c:v>71</c:v>
                </c:pt>
                <c:pt idx="33">
                  <c:v>70</c:v>
                </c:pt>
                <c:pt idx="34">
                  <c:v>68</c:v>
                </c:pt>
                <c:pt idx="35">
                  <c:v>67</c:v>
                </c:pt>
                <c:pt idx="36">
                  <c:v>65</c:v>
                </c:pt>
                <c:pt idx="37">
                  <c:v>65</c:v>
                </c:pt>
                <c:pt idx="38">
                  <c:v>62</c:v>
                </c:pt>
                <c:pt idx="39">
                  <c:v>60</c:v>
                </c:pt>
                <c:pt idx="40">
                  <c:v>58</c:v>
                </c:pt>
                <c:pt idx="41">
                  <c:v>52</c:v>
                </c:pt>
                <c:pt idx="42">
                  <c:v>52</c:v>
                </c:pt>
                <c:pt idx="43">
                  <c:v>51</c:v>
                </c:pt>
                <c:pt idx="44">
                  <c:v>51</c:v>
                </c:pt>
                <c:pt idx="45">
                  <c:v>50</c:v>
                </c:pt>
                <c:pt idx="46">
                  <c:v>43</c:v>
                </c:pt>
                <c:pt idx="47">
                  <c:v>42</c:v>
                </c:pt>
                <c:pt idx="48">
                  <c:v>38</c:v>
                </c:pt>
                <c:pt idx="49">
                  <c:v>37</c:v>
                </c:pt>
                <c:pt idx="50">
                  <c:v>36</c:v>
                </c:pt>
                <c:pt idx="51">
                  <c:v>35</c:v>
                </c:pt>
                <c:pt idx="52">
                  <c:v>35</c:v>
                </c:pt>
                <c:pt idx="53">
                  <c:v>32</c:v>
                </c:pt>
                <c:pt idx="54">
                  <c:v>30</c:v>
                </c:pt>
                <c:pt idx="55">
                  <c:v>29</c:v>
                </c:pt>
                <c:pt idx="56">
                  <c:v>28</c:v>
                </c:pt>
                <c:pt idx="57">
                  <c:v>27</c:v>
                </c:pt>
                <c:pt idx="58">
                  <c:v>26</c:v>
                </c:pt>
                <c:pt idx="59">
                  <c:v>23</c:v>
                </c:pt>
                <c:pt idx="60">
                  <c:v>21</c:v>
                </c:pt>
                <c:pt idx="61">
                  <c:v>20</c:v>
                </c:pt>
                <c:pt idx="62">
                  <c:v>18</c:v>
                </c:pt>
                <c:pt idx="63">
                  <c:v>17</c:v>
                </c:pt>
                <c:pt idx="64">
                  <c:v>16</c:v>
                </c:pt>
                <c:pt idx="65">
                  <c:v>15</c:v>
                </c:pt>
                <c:pt idx="66">
                  <c:v>14</c:v>
                </c:pt>
                <c:pt idx="67">
                  <c:v>13</c:v>
                </c:pt>
                <c:pt idx="68">
                  <c:v>13</c:v>
                </c:pt>
                <c:pt idx="69">
                  <c:v>12</c:v>
                </c:pt>
                <c:pt idx="70">
                  <c:v>11</c:v>
                </c:pt>
                <c:pt idx="71">
                  <c:v>10</c:v>
                </c:pt>
                <c:pt idx="72">
                  <c:v>10</c:v>
                </c:pt>
                <c:pt idx="73">
                  <c:v>9</c:v>
                </c:pt>
                <c:pt idx="74">
                  <c:v>8</c:v>
                </c:pt>
                <c:pt idx="75">
                  <c:v>8</c:v>
                </c:pt>
                <c:pt idx="76">
                  <c:v>7</c:v>
                </c:pt>
                <c:pt idx="77">
                  <c:v>7</c:v>
                </c:pt>
                <c:pt idx="78">
                  <c:v>6</c:v>
                </c:pt>
                <c:pt idx="79">
                  <c:v>6</c:v>
                </c:pt>
                <c:pt idx="80">
                  <c:v>6</c:v>
                </c:pt>
                <c:pt idx="81">
                  <c:v>6</c:v>
                </c:pt>
                <c:pt idx="82">
                  <c:v>6</c:v>
                </c:pt>
                <c:pt idx="83">
                  <c:v>6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3</c:v>
                </c:pt>
                <c:pt idx="93">
                  <c:v>3</c:v>
                </c:pt>
                <c:pt idx="94">
                  <c:v>3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A8-F542-452E-ABCC-0B63EA5E6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426127"/>
        <c:axId val="1652427375"/>
      </c:barChart>
      <c:catAx>
        <c:axId val="165242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7375"/>
        <c:crosses val="autoZero"/>
        <c:auto val="1"/>
        <c:lblAlgn val="ctr"/>
        <c:lblOffset val="100"/>
        <c:noMultiLvlLbl val="0"/>
      </c:catAx>
      <c:valAx>
        <c:axId val="1652427375"/>
        <c:scaling>
          <c:orientation val="minMax"/>
          <c:max val="3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D8-40F6-AF9F-FACED190DE34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D8-40F6-AF9F-FACED190DE34}"/>
              </c:ext>
            </c:extLst>
          </c:dPt>
          <c:dPt>
            <c:idx val="2"/>
            <c:bubble3D val="0"/>
            <c:spPr>
              <a:pattFill prst="pct30">
                <a:fgClr>
                  <a:srgbClr val="0070C0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D8-40F6-AF9F-FACED190DE34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9D8-40F6-AF9F-FACED190DE34}"/>
                </c:ext>
              </c:extLst>
            </c:dLbl>
            <c:dLbl>
              <c:idx val="1"/>
              <c:layout>
                <c:manualLayout>
                  <c:x val="0.10335379124932624"/>
                  <c:y val="0.152303945580108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>
                          <a:lumMod val="9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D8-40F6-AF9F-FACED190DE3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D8-40F6-AF9F-FACED190DE3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乳がん!$G$341:$G$343</c:f>
              <c:strCache>
                <c:ptCount val="3"/>
                <c:pt idx="0">
                  <c:v>国・府拠点病院</c:v>
                </c:pt>
                <c:pt idx="1">
                  <c:v>拠点病院以外の病院・診療所</c:v>
                </c:pt>
                <c:pt idx="2">
                  <c:v>大阪ブレストクリニック</c:v>
                </c:pt>
              </c:strCache>
            </c:strRef>
          </c:cat>
          <c:val>
            <c:numRef>
              <c:f>乳がん!$H$341:$H$343</c:f>
              <c:numCache>
                <c:formatCode>#,##0_ </c:formatCode>
                <c:ptCount val="3"/>
                <c:pt idx="0">
                  <c:v>5497</c:v>
                </c:pt>
                <c:pt idx="1">
                  <c:v>572</c:v>
                </c:pt>
                <c:pt idx="2">
                  <c:v>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D8-40F6-AF9F-FACED190D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307035622049183"/>
          <c:y val="0.31799745960784132"/>
          <c:w val="0.30954128470095688"/>
          <c:h val="0.27934080119706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  <a:ln w="254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75-4224-BECB-837025202267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75-4224-BECB-837025202267}"/>
              </c:ext>
            </c:extLst>
          </c:dPt>
          <c:dLbls>
            <c:dLbl>
              <c:idx val="0"/>
              <c:layout>
                <c:manualLayout>
                  <c:x val="-0.15439962082914988"/>
                  <c:y val="-0.2920428676566957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175-4224-BECB-837025202267}"/>
                </c:ext>
              </c:extLst>
            </c:dLbl>
            <c:dLbl>
              <c:idx val="1"/>
              <c:layout>
                <c:manualLayout>
                  <c:x val="0.13260840090187492"/>
                  <c:y val="0.1831061912107189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75-4224-BECB-83702520226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医療機関コード順!$M$341:$M$342</c:f>
              <c:strCache>
                <c:ptCount val="2"/>
                <c:pt idx="0">
                  <c:v>国・府拠点病院</c:v>
                </c:pt>
                <c:pt idx="1">
                  <c:v>拠点病院以外の病院・診療所</c:v>
                </c:pt>
              </c:strCache>
            </c:strRef>
          </c:cat>
          <c:val>
            <c:numRef>
              <c:f>医療機関コード順!$N$341:$N$342</c:f>
              <c:numCache>
                <c:formatCode>#,##0_ </c:formatCode>
                <c:ptCount val="2"/>
                <c:pt idx="0">
                  <c:v>33108</c:v>
                </c:pt>
                <c:pt idx="1">
                  <c:v>5239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75-4224-BECB-837025202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66344025164695752"/>
          <c:y val="0.35280202441803016"/>
          <c:w val="0.31696999945064641"/>
          <c:h val="0.2790821562874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大腸がん</a:t>
            </a:r>
          </a:p>
        </c:rich>
      </c:tx>
      <c:layout>
        <c:manualLayout>
          <c:xMode val="edge"/>
          <c:yMode val="edge"/>
          <c:x val="0.3615606109630059"/>
          <c:y val="6.1380384391587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C7-448E-AC7D-33BB6A4651B3}"/>
              </c:ext>
            </c:extLst>
          </c:dPt>
          <c:dPt>
            <c:idx val="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C7-448E-AC7D-33BB6A4651B3}"/>
              </c:ext>
            </c:extLst>
          </c:dPt>
          <c:dPt>
            <c:idx val="2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C7-448E-AC7D-33BB6A4651B3}"/>
              </c:ext>
            </c:extLst>
          </c:dPt>
          <c:dPt>
            <c:idx val="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C7-448E-AC7D-33BB6A4651B3}"/>
              </c:ext>
            </c:extLst>
          </c:dPt>
          <c:dPt>
            <c:idx val="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9C7-448E-AC7D-33BB6A4651B3}"/>
              </c:ext>
            </c:extLst>
          </c:dPt>
          <c:dPt>
            <c:idx val="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9C7-448E-AC7D-33BB6A4651B3}"/>
              </c:ext>
            </c:extLst>
          </c:dPt>
          <c:dPt>
            <c:idx val="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9C7-448E-AC7D-33BB6A4651B3}"/>
              </c:ext>
            </c:extLst>
          </c:dPt>
          <c:dPt>
            <c:idx val="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9C7-448E-AC7D-33BB6A4651B3}"/>
              </c:ext>
            </c:extLst>
          </c:dPt>
          <c:dPt>
            <c:idx val="8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9C7-448E-AC7D-33BB6A4651B3}"/>
              </c:ext>
            </c:extLst>
          </c:dPt>
          <c:dPt>
            <c:idx val="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9C7-448E-AC7D-33BB6A4651B3}"/>
              </c:ext>
            </c:extLst>
          </c:dPt>
          <c:dPt>
            <c:idx val="10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9C7-448E-AC7D-33BB6A4651B3}"/>
              </c:ext>
            </c:extLst>
          </c:dPt>
          <c:dPt>
            <c:idx val="1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9C7-448E-AC7D-33BB6A4651B3}"/>
              </c:ext>
            </c:extLst>
          </c:dPt>
          <c:dPt>
            <c:idx val="12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29C7-448E-AC7D-33BB6A4651B3}"/>
              </c:ext>
            </c:extLst>
          </c:dPt>
          <c:dPt>
            <c:idx val="1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9C7-448E-AC7D-33BB6A4651B3}"/>
              </c:ext>
            </c:extLst>
          </c:dPt>
          <c:dPt>
            <c:idx val="1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9C7-448E-AC7D-33BB6A4651B3}"/>
              </c:ext>
            </c:extLst>
          </c:dPt>
          <c:dPt>
            <c:idx val="1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29C7-448E-AC7D-33BB6A4651B3}"/>
              </c:ext>
            </c:extLst>
          </c:dPt>
          <c:dPt>
            <c:idx val="1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29C7-448E-AC7D-33BB6A4651B3}"/>
              </c:ext>
            </c:extLst>
          </c:dPt>
          <c:dPt>
            <c:idx val="1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29C7-448E-AC7D-33BB6A4651B3}"/>
              </c:ext>
            </c:extLst>
          </c:dPt>
          <c:dPt>
            <c:idx val="1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29C7-448E-AC7D-33BB6A4651B3}"/>
              </c:ext>
            </c:extLst>
          </c:dPt>
          <c:dPt>
            <c:idx val="1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29C7-448E-AC7D-33BB6A4651B3}"/>
              </c:ext>
            </c:extLst>
          </c:dPt>
          <c:dPt>
            <c:idx val="2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29C7-448E-AC7D-33BB6A4651B3}"/>
              </c:ext>
            </c:extLst>
          </c:dPt>
          <c:dPt>
            <c:idx val="2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29C7-448E-AC7D-33BB6A4651B3}"/>
              </c:ext>
            </c:extLst>
          </c:dPt>
          <c:dPt>
            <c:idx val="2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29C7-448E-AC7D-33BB6A4651B3}"/>
              </c:ext>
            </c:extLst>
          </c:dPt>
          <c:dPt>
            <c:idx val="2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29C7-448E-AC7D-33BB6A4651B3}"/>
              </c:ext>
            </c:extLst>
          </c:dPt>
          <c:dPt>
            <c:idx val="2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29C7-448E-AC7D-33BB6A4651B3}"/>
              </c:ext>
            </c:extLst>
          </c:dPt>
          <c:dPt>
            <c:idx val="2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29C7-448E-AC7D-33BB6A4651B3}"/>
              </c:ext>
            </c:extLst>
          </c:dPt>
          <c:dPt>
            <c:idx val="2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29C7-448E-AC7D-33BB6A4651B3}"/>
              </c:ext>
            </c:extLst>
          </c:dPt>
          <c:dPt>
            <c:idx val="2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29C7-448E-AC7D-33BB6A4651B3}"/>
              </c:ext>
            </c:extLst>
          </c:dPt>
          <c:dPt>
            <c:idx val="2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29C7-448E-AC7D-33BB6A4651B3}"/>
              </c:ext>
            </c:extLst>
          </c:dPt>
          <c:dPt>
            <c:idx val="2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29C7-448E-AC7D-33BB6A4651B3}"/>
              </c:ext>
            </c:extLst>
          </c:dPt>
          <c:dPt>
            <c:idx val="3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29C7-448E-AC7D-33BB6A4651B3}"/>
              </c:ext>
            </c:extLst>
          </c:dPt>
          <c:dPt>
            <c:idx val="3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29C7-448E-AC7D-33BB6A4651B3}"/>
              </c:ext>
            </c:extLst>
          </c:dPt>
          <c:dPt>
            <c:idx val="3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29C7-448E-AC7D-33BB6A4651B3}"/>
              </c:ext>
            </c:extLst>
          </c:dPt>
          <c:dPt>
            <c:idx val="3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29C7-448E-AC7D-33BB6A4651B3}"/>
              </c:ext>
            </c:extLst>
          </c:dPt>
          <c:dPt>
            <c:idx val="3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29C7-448E-AC7D-33BB6A4651B3}"/>
              </c:ext>
            </c:extLst>
          </c:dPt>
          <c:dPt>
            <c:idx val="3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29C7-448E-AC7D-33BB6A4651B3}"/>
              </c:ext>
            </c:extLst>
          </c:dPt>
          <c:dPt>
            <c:idx val="3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29C7-448E-AC7D-33BB6A4651B3}"/>
              </c:ext>
            </c:extLst>
          </c:dPt>
          <c:dPt>
            <c:idx val="3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29C7-448E-AC7D-33BB6A4651B3}"/>
              </c:ext>
            </c:extLst>
          </c:dPt>
          <c:dPt>
            <c:idx val="4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29C7-448E-AC7D-33BB6A4651B3}"/>
              </c:ext>
            </c:extLst>
          </c:dPt>
          <c:dPt>
            <c:idx val="4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29C7-448E-AC7D-33BB6A4651B3}"/>
              </c:ext>
            </c:extLst>
          </c:dPt>
          <c:dPt>
            <c:idx val="4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29C7-448E-AC7D-33BB6A4651B3}"/>
              </c:ext>
            </c:extLst>
          </c:dPt>
          <c:dPt>
            <c:idx val="4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29C7-448E-AC7D-33BB6A4651B3}"/>
              </c:ext>
            </c:extLst>
          </c:dPt>
          <c:dPt>
            <c:idx val="4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29C7-448E-AC7D-33BB6A4651B3}"/>
              </c:ext>
            </c:extLst>
          </c:dPt>
          <c:dPt>
            <c:idx val="4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29C7-448E-AC7D-33BB6A4651B3}"/>
              </c:ext>
            </c:extLst>
          </c:dPt>
          <c:dPt>
            <c:idx val="4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29C7-448E-AC7D-33BB6A4651B3}"/>
              </c:ext>
            </c:extLst>
          </c:dPt>
          <c:dPt>
            <c:idx val="4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29C7-448E-AC7D-33BB6A4651B3}"/>
              </c:ext>
            </c:extLst>
          </c:dPt>
          <c:dPt>
            <c:idx val="4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29C7-448E-AC7D-33BB6A4651B3}"/>
              </c:ext>
            </c:extLst>
          </c:dPt>
          <c:dPt>
            <c:idx val="4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29C7-448E-AC7D-33BB6A4651B3}"/>
              </c:ext>
            </c:extLst>
          </c:dPt>
          <c:dPt>
            <c:idx val="5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29C7-448E-AC7D-33BB6A4651B3}"/>
              </c:ext>
            </c:extLst>
          </c:dPt>
          <c:dPt>
            <c:idx val="5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29C7-448E-AC7D-33BB6A4651B3}"/>
              </c:ext>
            </c:extLst>
          </c:dPt>
          <c:dPt>
            <c:idx val="5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29C7-448E-AC7D-33BB6A4651B3}"/>
              </c:ext>
            </c:extLst>
          </c:dPt>
          <c:dPt>
            <c:idx val="5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29C7-448E-AC7D-33BB6A4651B3}"/>
              </c:ext>
            </c:extLst>
          </c:dPt>
          <c:dPt>
            <c:idx val="6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29C7-448E-AC7D-33BB6A4651B3}"/>
              </c:ext>
            </c:extLst>
          </c:dPt>
          <c:dPt>
            <c:idx val="6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29C7-448E-AC7D-33BB6A4651B3}"/>
              </c:ext>
            </c:extLst>
          </c:dPt>
          <c:dPt>
            <c:idx val="6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29C7-448E-AC7D-33BB6A4651B3}"/>
              </c:ext>
            </c:extLst>
          </c:dPt>
          <c:dPt>
            <c:idx val="6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29C7-448E-AC7D-33BB6A4651B3}"/>
              </c:ext>
            </c:extLst>
          </c:dPt>
          <c:dPt>
            <c:idx val="6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29C7-448E-AC7D-33BB6A4651B3}"/>
              </c:ext>
            </c:extLst>
          </c:dPt>
          <c:dPt>
            <c:idx val="6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29C7-448E-AC7D-33BB6A4651B3}"/>
              </c:ext>
            </c:extLst>
          </c:dPt>
          <c:dPt>
            <c:idx val="7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29C7-448E-AC7D-33BB6A4651B3}"/>
              </c:ext>
            </c:extLst>
          </c:dPt>
          <c:dPt>
            <c:idx val="7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29C7-448E-AC7D-33BB6A4651B3}"/>
              </c:ext>
            </c:extLst>
          </c:dPt>
          <c:dPt>
            <c:idx val="7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29C7-448E-AC7D-33BB6A4651B3}"/>
              </c:ext>
            </c:extLst>
          </c:dPt>
          <c:dPt>
            <c:idx val="9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29C7-448E-AC7D-33BB6A4651B3}"/>
              </c:ext>
            </c:extLst>
          </c:dPt>
          <c:dLbls>
            <c:dLbl>
              <c:idx val="0"/>
              <c:layout>
                <c:manualLayout>
                  <c:x val="1.1644434591896695E-2"/>
                  <c:y val="-4.0249432387925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C7-448E-AC7D-33BB6A4651B3}"/>
                </c:ext>
              </c:extLst>
            </c:dLbl>
            <c:dLbl>
              <c:idx val="3"/>
              <c:layout>
                <c:manualLayout>
                  <c:x val="5.1753042630651863E-3"/>
                  <c:y val="-7.378977361876930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9C7-448E-AC7D-33BB6A4651B3}"/>
                </c:ext>
              </c:extLst>
            </c:dLbl>
            <c:dLbl>
              <c:idx val="15"/>
              <c:layout>
                <c:manualLayout>
                  <c:x val="5.1753042630651742E-3"/>
                  <c:y val="-4.0249432387925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29C7-448E-AC7D-33BB6A4651B3}"/>
                </c:ext>
              </c:extLst>
            </c:dLbl>
            <c:dLbl>
              <c:idx val="29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B-29C7-448E-AC7D-33BB6A4651B3}"/>
                </c:ext>
              </c:extLst>
            </c:dLbl>
            <c:dLbl>
              <c:idx val="7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7F-2616-42F5-8B36-8E82491B43E4}"/>
                </c:ext>
              </c:extLst>
            </c:dLbl>
            <c:dLbl>
              <c:idx val="9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80-2616-42F5-8B36-8E82491B43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大腸がん!$E$8:$E$107</c:f>
              <c:strCache>
                <c:ptCount val="100"/>
                <c:pt idx="0">
                  <c:v>国</c:v>
                </c:pt>
                <c:pt idx="1">
                  <c:v>国</c:v>
                </c:pt>
                <c:pt idx="2">
                  <c:v>府</c:v>
                </c:pt>
                <c:pt idx="3">
                  <c:v>府</c:v>
                </c:pt>
                <c:pt idx="4">
                  <c:v>国</c:v>
                </c:pt>
                <c:pt idx="5">
                  <c:v>国</c:v>
                </c:pt>
                <c:pt idx="6">
                  <c:v>府</c:v>
                </c:pt>
                <c:pt idx="7">
                  <c:v>国</c:v>
                </c:pt>
                <c:pt idx="8">
                  <c:v>国</c:v>
                </c:pt>
                <c:pt idx="9">
                  <c:v>府</c:v>
                </c:pt>
                <c:pt idx="10">
                  <c:v>国</c:v>
                </c:pt>
                <c:pt idx="11">
                  <c:v>国</c:v>
                </c:pt>
                <c:pt idx="12">
                  <c:v>国</c:v>
                </c:pt>
                <c:pt idx="13">
                  <c:v>国</c:v>
                </c:pt>
                <c:pt idx="14">
                  <c:v>府</c:v>
                </c:pt>
                <c:pt idx="15">
                  <c:v>国</c:v>
                </c:pt>
                <c:pt idx="16">
                  <c:v>国</c:v>
                </c:pt>
                <c:pt idx="17">
                  <c:v>国</c:v>
                </c:pt>
                <c:pt idx="18">
                  <c:v>府</c:v>
                </c:pt>
                <c:pt idx="19">
                  <c:v>府</c:v>
                </c:pt>
                <c:pt idx="20">
                  <c:v>府</c:v>
                </c:pt>
                <c:pt idx="21">
                  <c:v>府</c:v>
                </c:pt>
                <c:pt idx="22">
                  <c:v>府</c:v>
                </c:pt>
                <c:pt idx="23">
                  <c:v>府</c:v>
                </c:pt>
                <c:pt idx="24">
                  <c:v>国</c:v>
                </c:pt>
                <c:pt idx="25">
                  <c:v>国</c:v>
                </c:pt>
                <c:pt idx="26">
                  <c:v>国</c:v>
                </c:pt>
                <c:pt idx="27">
                  <c:v>府</c:v>
                </c:pt>
                <c:pt idx="28">
                  <c:v>府</c:v>
                </c:pt>
                <c:pt idx="29">
                  <c:v>府</c:v>
                </c:pt>
                <c:pt idx="30">
                  <c:v>府</c:v>
                </c:pt>
                <c:pt idx="31">
                  <c:v>府</c:v>
                </c:pt>
                <c:pt idx="32">
                  <c:v>府</c:v>
                </c:pt>
                <c:pt idx="33">
                  <c:v>府</c:v>
                </c:pt>
                <c:pt idx="34">
                  <c:v>府</c:v>
                </c:pt>
                <c:pt idx="35">
                  <c:v>国</c:v>
                </c:pt>
                <c:pt idx="36">
                  <c:v>病院</c:v>
                </c:pt>
                <c:pt idx="37">
                  <c:v>府</c:v>
                </c:pt>
                <c:pt idx="38">
                  <c:v>府</c:v>
                </c:pt>
                <c:pt idx="39">
                  <c:v>病院</c:v>
                </c:pt>
                <c:pt idx="40">
                  <c:v>府</c:v>
                </c:pt>
                <c:pt idx="41">
                  <c:v>府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府</c:v>
                </c:pt>
                <c:pt idx="46">
                  <c:v>府</c:v>
                </c:pt>
                <c:pt idx="47">
                  <c:v>府</c:v>
                </c:pt>
                <c:pt idx="48">
                  <c:v>府</c:v>
                </c:pt>
                <c:pt idx="49">
                  <c:v>府</c:v>
                </c:pt>
                <c:pt idx="50">
                  <c:v>府</c:v>
                </c:pt>
                <c:pt idx="51">
                  <c:v>府</c:v>
                </c:pt>
                <c:pt idx="52">
                  <c:v>病院</c:v>
                </c:pt>
                <c:pt idx="53">
                  <c:v>府</c:v>
                </c:pt>
                <c:pt idx="54">
                  <c:v>病院</c:v>
                </c:pt>
                <c:pt idx="55">
                  <c:v>病院</c:v>
                </c:pt>
                <c:pt idx="56">
                  <c:v>病院</c:v>
                </c:pt>
                <c:pt idx="57">
                  <c:v>病院</c:v>
                </c:pt>
                <c:pt idx="58">
                  <c:v>府</c:v>
                </c:pt>
                <c:pt idx="59">
                  <c:v>病院</c:v>
                </c:pt>
                <c:pt idx="60">
                  <c:v>病院</c:v>
                </c:pt>
                <c:pt idx="61">
                  <c:v>府</c:v>
                </c:pt>
                <c:pt idx="62">
                  <c:v>府</c:v>
                </c:pt>
                <c:pt idx="63">
                  <c:v>府</c:v>
                </c:pt>
                <c:pt idx="64">
                  <c:v>府</c:v>
                </c:pt>
                <c:pt idx="65">
                  <c:v>府</c:v>
                </c:pt>
                <c:pt idx="66">
                  <c:v>府</c:v>
                </c:pt>
                <c:pt idx="67">
                  <c:v>病院</c:v>
                </c:pt>
                <c:pt idx="68">
                  <c:v>病院</c:v>
                </c:pt>
                <c:pt idx="69">
                  <c:v>病院</c:v>
                </c:pt>
                <c:pt idx="70">
                  <c:v>府</c:v>
                </c:pt>
                <c:pt idx="71">
                  <c:v>府</c:v>
                </c:pt>
                <c:pt idx="72">
                  <c:v>病院</c:v>
                </c:pt>
                <c:pt idx="73">
                  <c:v>府</c:v>
                </c:pt>
                <c:pt idx="74">
                  <c:v>病院</c:v>
                </c:pt>
                <c:pt idx="75">
                  <c:v>病院</c:v>
                </c:pt>
                <c:pt idx="76">
                  <c:v>病院</c:v>
                </c:pt>
                <c:pt idx="77">
                  <c:v>病院</c:v>
                </c:pt>
                <c:pt idx="78">
                  <c:v>病院</c:v>
                </c:pt>
                <c:pt idx="79">
                  <c:v>病院</c:v>
                </c:pt>
                <c:pt idx="80">
                  <c:v>病院</c:v>
                </c:pt>
                <c:pt idx="81">
                  <c:v>病院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病院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府</c:v>
                </c:pt>
                <c:pt idx="91">
                  <c:v>病院</c:v>
                </c:pt>
                <c:pt idx="92">
                  <c:v>病院</c:v>
                </c:pt>
                <c:pt idx="93">
                  <c:v>病院</c:v>
                </c:pt>
                <c:pt idx="94">
                  <c:v>病院</c:v>
                </c:pt>
                <c:pt idx="95">
                  <c:v>診療所</c:v>
                </c:pt>
                <c:pt idx="96">
                  <c:v>病院</c:v>
                </c:pt>
                <c:pt idx="97">
                  <c:v>病院</c:v>
                </c:pt>
                <c:pt idx="98">
                  <c:v>病院</c:v>
                </c:pt>
                <c:pt idx="99">
                  <c:v>病院</c:v>
                </c:pt>
              </c:strCache>
            </c:strRef>
          </c:cat>
          <c:val>
            <c:numRef>
              <c:f>大腸がん!$F$8:$F$107</c:f>
              <c:numCache>
                <c:formatCode>General</c:formatCode>
                <c:ptCount val="100"/>
                <c:pt idx="0">
                  <c:v>480</c:v>
                </c:pt>
                <c:pt idx="1">
                  <c:v>442</c:v>
                </c:pt>
                <c:pt idx="2">
                  <c:v>367</c:v>
                </c:pt>
                <c:pt idx="3">
                  <c:v>340</c:v>
                </c:pt>
                <c:pt idx="4">
                  <c:v>335</c:v>
                </c:pt>
                <c:pt idx="5">
                  <c:v>334</c:v>
                </c:pt>
                <c:pt idx="6">
                  <c:v>322</c:v>
                </c:pt>
                <c:pt idx="7">
                  <c:v>304</c:v>
                </c:pt>
                <c:pt idx="8">
                  <c:v>299</c:v>
                </c:pt>
                <c:pt idx="9">
                  <c:v>281</c:v>
                </c:pt>
                <c:pt idx="10">
                  <c:v>266</c:v>
                </c:pt>
                <c:pt idx="11">
                  <c:v>266</c:v>
                </c:pt>
                <c:pt idx="12">
                  <c:v>256</c:v>
                </c:pt>
                <c:pt idx="13">
                  <c:v>247</c:v>
                </c:pt>
                <c:pt idx="14">
                  <c:v>246</c:v>
                </c:pt>
                <c:pt idx="15">
                  <c:v>213</c:v>
                </c:pt>
                <c:pt idx="16">
                  <c:v>211</c:v>
                </c:pt>
                <c:pt idx="17">
                  <c:v>197</c:v>
                </c:pt>
                <c:pt idx="18">
                  <c:v>196</c:v>
                </c:pt>
                <c:pt idx="19">
                  <c:v>191</c:v>
                </c:pt>
                <c:pt idx="20">
                  <c:v>190</c:v>
                </c:pt>
                <c:pt idx="21">
                  <c:v>186</c:v>
                </c:pt>
                <c:pt idx="22">
                  <c:v>186</c:v>
                </c:pt>
                <c:pt idx="23">
                  <c:v>183</c:v>
                </c:pt>
                <c:pt idx="24">
                  <c:v>176</c:v>
                </c:pt>
                <c:pt idx="25">
                  <c:v>169</c:v>
                </c:pt>
                <c:pt idx="26">
                  <c:v>162</c:v>
                </c:pt>
                <c:pt idx="27">
                  <c:v>161</c:v>
                </c:pt>
                <c:pt idx="28">
                  <c:v>158</c:v>
                </c:pt>
                <c:pt idx="29">
                  <c:v>149</c:v>
                </c:pt>
                <c:pt idx="30">
                  <c:v>147</c:v>
                </c:pt>
                <c:pt idx="31">
                  <c:v>146</c:v>
                </c:pt>
                <c:pt idx="32">
                  <c:v>146</c:v>
                </c:pt>
                <c:pt idx="33">
                  <c:v>145</c:v>
                </c:pt>
                <c:pt idx="34">
                  <c:v>143</c:v>
                </c:pt>
                <c:pt idx="35">
                  <c:v>143</c:v>
                </c:pt>
                <c:pt idx="36">
                  <c:v>141</c:v>
                </c:pt>
                <c:pt idx="37">
                  <c:v>136</c:v>
                </c:pt>
                <c:pt idx="38">
                  <c:v>128</c:v>
                </c:pt>
                <c:pt idx="39">
                  <c:v>128</c:v>
                </c:pt>
                <c:pt idx="40">
                  <c:v>128</c:v>
                </c:pt>
                <c:pt idx="41">
                  <c:v>127</c:v>
                </c:pt>
                <c:pt idx="42">
                  <c:v>125</c:v>
                </c:pt>
                <c:pt idx="43">
                  <c:v>116</c:v>
                </c:pt>
                <c:pt idx="44">
                  <c:v>115</c:v>
                </c:pt>
                <c:pt idx="45">
                  <c:v>111</c:v>
                </c:pt>
                <c:pt idx="46">
                  <c:v>109</c:v>
                </c:pt>
                <c:pt idx="47">
                  <c:v>105</c:v>
                </c:pt>
                <c:pt idx="48">
                  <c:v>105</c:v>
                </c:pt>
                <c:pt idx="49">
                  <c:v>104</c:v>
                </c:pt>
                <c:pt idx="50">
                  <c:v>101</c:v>
                </c:pt>
                <c:pt idx="51">
                  <c:v>100</c:v>
                </c:pt>
                <c:pt idx="52">
                  <c:v>97</c:v>
                </c:pt>
                <c:pt idx="53">
                  <c:v>93</c:v>
                </c:pt>
                <c:pt idx="54">
                  <c:v>85</c:v>
                </c:pt>
                <c:pt idx="55">
                  <c:v>85</c:v>
                </c:pt>
                <c:pt idx="56">
                  <c:v>80</c:v>
                </c:pt>
                <c:pt idx="57">
                  <c:v>76</c:v>
                </c:pt>
                <c:pt idx="58">
                  <c:v>74</c:v>
                </c:pt>
                <c:pt idx="59">
                  <c:v>73</c:v>
                </c:pt>
                <c:pt idx="60">
                  <c:v>71</c:v>
                </c:pt>
                <c:pt idx="61">
                  <c:v>69</c:v>
                </c:pt>
                <c:pt idx="62">
                  <c:v>67</c:v>
                </c:pt>
                <c:pt idx="63">
                  <c:v>60</c:v>
                </c:pt>
                <c:pt idx="64">
                  <c:v>59</c:v>
                </c:pt>
                <c:pt idx="65">
                  <c:v>56</c:v>
                </c:pt>
                <c:pt idx="66">
                  <c:v>54</c:v>
                </c:pt>
                <c:pt idx="67">
                  <c:v>54</c:v>
                </c:pt>
                <c:pt idx="68">
                  <c:v>52</c:v>
                </c:pt>
                <c:pt idx="69">
                  <c:v>51</c:v>
                </c:pt>
                <c:pt idx="70">
                  <c:v>51</c:v>
                </c:pt>
                <c:pt idx="71">
                  <c:v>49</c:v>
                </c:pt>
                <c:pt idx="72">
                  <c:v>48</c:v>
                </c:pt>
                <c:pt idx="73">
                  <c:v>47</c:v>
                </c:pt>
                <c:pt idx="74">
                  <c:v>46</c:v>
                </c:pt>
                <c:pt idx="75">
                  <c:v>45</c:v>
                </c:pt>
                <c:pt idx="76">
                  <c:v>41</c:v>
                </c:pt>
                <c:pt idx="77">
                  <c:v>38</c:v>
                </c:pt>
                <c:pt idx="78">
                  <c:v>37</c:v>
                </c:pt>
                <c:pt idx="79">
                  <c:v>36</c:v>
                </c:pt>
                <c:pt idx="80">
                  <c:v>35</c:v>
                </c:pt>
                <c:pt idx="81">
                  <c:v>35</c:v>
                </c:pt>
                <c:pt idx="82">
                  <c:v>33</c:v>
                </c:pt>
                <c:pt idx="83">
                  <c:v>33</c:v>
                </c:pt>
                <c:pt idx="84">
                  <c:v>32</c:v>
                </c:pt>
                <c:pt idx="85">
                  <c:v>30</c:v>
                </c:pt>
                <c:pt idx="86">
                  <c:v>26</c:v>
                </c:pt>
                <c:pt idx="87">
                  <c:v>26</c:v>
                </c:pt>
                <c:pt idx="88">
                  <c:v>25</c:v>
                </c:pt>
                <c:pt idx="89">
                  <c:v>25</c:v>
                </c:pt>
                <c:pt idx="90">
                  <c:v>24</c:v>
                </c:pt>
                <c:pt idx="91">
                  <c:v>22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19</c:v>
                </c:pt>
                <c:pt idx="97">
                  <c:v>19</c:v>
                </c:pt>
                <c:pt idx="98">
                  <c:v>18</c:v>
                </c:pt>
                <c:pt idx="9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C-29C7-448E-AC7D-33BB6A465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426127"/>
        <c:axId val="1652427375"/>
      </c:barChart>
      <c:catAx>
        <c:axId val="165242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7375"/>
        <c:crosses val="autoZero"/>
        <c:auto val="1"/>
        <c:lblAlgn val="ctr"/>
        <c:lblOffset val="100"/>
        <c:noMultiLvlLbl val="0"/>
      </c:catAx>
      <c:valAx>
        <c:axId val="1652427375"/>
        <c:scaling>
          <c:orientation val="minMax"/>
          <c:max val="5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22-4A11-9B6C-64AC11E49F34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22-4A11-9B6C-64AC11E49F34}"/>
              </c:ext>
            </c:extLst>
          </c:dPt>
          <c:dLbls>
            <c:dLbl>
              <c:idx val="0"/>
              <c:layout>
                <c:manualLayout>
                  <c:x val="-0.11142062785364282"/>
                  <c:y val="-0.275722149314669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C22-4A11-9B6C-64AC11E49F34}"/>
                </c:ext>
              </c:extLst>
            </c:dLbl>
            <c:dLbl>
              <c:idx val="1"/>
              <c:layout>
                <c:manualLayout>
                  <c:x val="0.1260523797432769"/>
                  <c:y val="0.1743268369051384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C22-4A11-9B6C-64AC11E49F3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大腸がん!$G$339:$G$340</c:f>
              <c:strCache>
                <c:ptCount val="2"/>
                <c:pt idx="0">
                  <c:v>国・府拠点病院</c:v>
                </c:pt>
                <c:pt idx="1">
                  <c:v>拠点病院以外の病院・診療所</c:v>
                </c:pt>
              </c:strCache>
            </c:strRef>
          </c:cat>
          <c:val>
            <c:numRef>
              <c:f>大腸がん!$H$339:$H$340</c:f>
              <c:numCache>
                <c:formatCode>General</c:formatCode>
                <c:ptCount val="2"/>
                <c:pt idx="0" formatCode="#,##0">
                  <c:v>10698</c:v>
                </c:pt>
                <c:pt idx="1">
                  <c:v>2120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22-4A11-9B6C-64AC11E49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858694899592093"/>
          <c:y val="0.28918853893263341"/>
          <c:w val="0.33495826715554555"/>
          <c:h val="0.3334843939334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胃がん</a:t>
            </a:r>
          </a:p>
        </c:rich>
      </c:tx>
      <c:layout>
        <c:manualLayout>
          <c:xMode val="edge"/>
          <c:yMode val="edge"/>
          <c:x val="0.39390353771797393"/>
          <c:y val="0.11001238722155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E3-491D-B95D-69D61F1968A7}"/>
              </c:ext>
            </c:extLst>
          </c:dPt>
          <c:dPt>
            <c:idx val="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E3-491D-B95D-69D61F1968A7}"/>
              </c:ext>
            </c:extLst>
          </c:dPt>
          <c:dPt>
            <c:idx val="2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E3-491D-B95D-69D61F1968A7}"/>
              </c:ext>
            </c:extLst>
          </c:dPt>
          <c:dPt>
            <c:idx val="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E3-491D-B95D-69D61F1968A7}"/>
              </c:ext>
            </c:extLst>
          </c:dPt>
          <c:dPt>
            <c:idx val="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E3-491D-B95D-69D61F1968A7}"/>
              </c:ext>
            </c:extLst>
          </c:dPt>
          <c:dPt>
            <c:idx val="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E3-491D-B95D-69D61F1968A7}"/>
              </c:ext>
            </c:extLst>
          </c:dPt>
          <c:dPt>
            <c:idx val="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8E3-491D-B95D-69D61F1968A7}"/>
              </c:ext>
            </c:extLst>
          </c:dPt>
          <c:dPt>
            <c:idx val="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8E3-491D-B95D-69D61F1968A7}"/>
              </c:ext>
            </c:extLst>
          </c:dPt>
          <c:dPt>
            <c:idx val="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8E3-491D-B95D-69D61F1968A7}"/>
              </c:ext>
            </c:extLst>
          </c:dPt>
          <c:dPt>
            <c:idx val="9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8E3-491D-B95D-69D61F1968A7}"/>
              </c:ext>
            </c:extLst>
          </c:dPt>
          <c:dPt>
            <c:idx val="1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8E3-491D-B95D-69D61F1968A7}"/>
              </c:ext>
            </c:extLst>
          </c:dPt>
          <c:dPt>
            <c:idx val="1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8E3-491D-B95D-69D61F1968A7}"/>
              </c:ext>
            </c:extLst>
          </c:dPt>
          <c:dPt>
            <c:idx val="1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8E3-491D-B95D-69D61F1968A7}"/>
              </c:ext>
            </c:extLst>
          </c:dPt>
          <c:dPt>
            <c:idx val="1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8E3-491D-B95D-69D61F1968A7}"/>
              </c:ext>
            </c:extLst>
          </c:dPt>
          <c:dPt>
            <c:idx val="1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8E3-491D-B95D-69D61F1968A7}"/>
              </c:ext>
            </c:extLst>
          </c:dPt>
          <c:dPt>
            <c:idx val="1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8E3-491D-B95D-69D61F1968A7}"/>
              </c:ext>
            </c:extLst>
          </c:dPt>
          <c:dPt>
            <c:idx val="1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8E3-491D-B95D-69D61F1968A7}"/>
              </c:ext>
            </c:extLst>
          </c:dPt>
          <c:dPt>
            <c:idx val="1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8E3-491D-B95D-69D61F1968A7}"/>
              </c:ext>
            </c:extLst>
          </c:dPt>
          <c:dPt>
            <c:idx val="18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8E3-491D-B95D-69D61F1968A7}"/>
              </c:ext>
            </c:extLst>
          </c:dPt>
          <c:dPt>
            <c:idx val="1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C8E3-491D-B95D-69D61F1968A7}"/>
              </c:ext>
            </c:extLst>
          </c:dPt>
          <c:dPt>
            <c:idx val="2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C8E3-491D-B95D-69D61F1968A7}"/>
              </c:ext>
            </c:extLst>
          </c:dPt>
          <c:dPt>
            <c:idx val="2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C8E3-491D-B95D-69D61F1968A7}"/>
              </c:ext>
            </c:extLst>
          </c:dPt>
          <c:dPt>
            <c:idx val="22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C8E3-491D-B95D-69D61F1968A7}"/>
              </c:ext>
            </c:extLst>
          </c:dPt>
          <c:dPt>
            <c:idx val="2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C8E3-491D-B95D-69D61F1968A7}"/>
              </c:ext>
            </c:extLst>
          </c:dPt>
          <c:dPt>
            <c:idx val="2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C8E3-491D-B95D-69D61F1968A7}"/>
              </c:ext>
            </c:extLst>
          </c:dPt>
          <c:dPt>
            <c:idx val="2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C8E3-491D-B95D-69D61F1968A7}"/>
              </c:ext>
            </c:extLst>
          </c:dPt>
          <c:dPt>
            <c:idx val="2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C8E3-491D-B95D-69D61F1968A7}"/>
              </c:ext>
            </c:extLst>
          </c:dPt>
          <c:dPt>
            <c:idx val="2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C8E3-491D-B95D-69D61F1968A7}"/>
              </c:ext>
            </c:extLst>
          </c:dPt>
          <c:dPt>
            <c:idx val="2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C8E3-491D-B95D-69D61F1968A7}"/>
              </c:ext>
            </c:extLst>
          </c:dPt>
          <c:dPt>
            <c:idx val="2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C8E3-491D-B95D-69D61F1968A7}"/>
              </c:ext>
            </c:extLst>
          </c:dPt>
          <c:dPt>
            <c:idx val="3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C8E3-491D-B95D-69D61F1968A7}"/>
              </c:ext>
            </c:extLst>
          </c:dPt>
          <c:dPt>
            <c:idx val="3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C8E3-491D-B95D-69D61F1968A7}"/>
              </c:ext>
            </c:extLst>
          </c:dPt>
          <c:dPt>
            <c:idx val="3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C8E3-491D-B95D-69D61F1968A7}"/>
              </c:ext>
            </c:extLst>
          </c:dPt>
          <c:dPt>
            <c:idx val="3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C8E3-491D-B95D-69D61F1968A7}"/>
              </c:ext>
            </c:extLst>
          </c:dPt>
          <c:dPt>
            <c:idx val="3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C8E3-491D-B95D-69D61F1968A7}"/>
              </c:ext>
            </c:extLst>
          </c:dPt>
          <c:dPt>
            <c:idx val="3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C8E3-491D-B95D-69D61F1968A7}"/>
              </c:ext>
            </c:extLst>
          </c:dPt>
          <c:dPt>
            <c:idx val="3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C8E3-491D-B95D-69D61F1968A7}"/>
              </c:ext>
            </c:extLst>
          </c:dPt>
          <c:dPt>
            <c:idx val="3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C8E3-491D-B95D-69D61F1968A7}"/>
              </c:ext>
            </c:extLst>
          </c:dPt>
          <c:dPt>
            <c:idx val="3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C8E3-491D-B95D-69D61F1968A7}"/>
              </c:ext>
            </c:extLst>
          </c:dPt>
          <c:dPt>
            <c:idx val="4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C8E3-491D-B95D-69D61F1968A7}"/>
              </c:ext>
            </c:extLst>
          </c:dPt>
          <c:dPt>
            <c:idx val="4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C8E3-491D-B95D-69D61F1968A7}"/>
              </c:ext>
            </c:extLst>
          </c:dPt>
          <c:dPt>
            <c:idx val="4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C8E3-491D-B95D-69D61F1968A7}"/>
              </c:ext>
            </c:extLst>
          </c:dPt>
          <c:dPt>
            <c:idx val="4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C8E3-491D-B95D-69D61F1968A7}"/>
              </c:ext>
            </c:extLst>
          </c:dPt>
          <c:dPt>
            <c:idx val="4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C8E3-491D-B95D-69D61F1968A7}"/>
              </c:ext>
            </c:extLst>
          </c:dPt>
          <c:dPt>
            <c:idx val="4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C8E3-491D-B95D-69D61F1968A7}"/>
              </c:ext>
            </c:extLst>
          </c:dPt>
          <c:dPt>
            <c:idx val="4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C8E3-491D-B95D-69D61F1968A7}"/>
              </c:ext>
            </c:extLst>
          </c:dPt>
          <c:dPt>
            <c:idx val="4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C8E3-491D-B95D-69D61F1968A7}"/>
              </c:ext>
            </c:extLst>
          </c:dPt>
          <c:dPt>
            <c:idx val="4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C8E3-491D-B95D-69D61F1968A7}"/>
              </c:ext>
            </c:extLst>
          </c:dPt>
          <c:dPt>
            <c:idx val="4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C8E3-491D-B95D-69D61F1968A7}"/>
              </c:ext>
            </c:extLst>
          </c:dPt>
          <c:dPt>
            <c:idx val="5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C8E3-491D-B95D-69D61F1968A7}"/>
              </c:ext>
            </c:extLst>
          </c:dPt>
          <c:dPt>
            <c:idx val="5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C8E3-491D-B95D-69D61F1968A7}"/>
              </c:ext>
            </c:extLst>
          </c:dPt>
          <c:dPt>
            <c:idx val="5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C8E3-491D-B95D-69D61F1968A7}"/>
              </c:ext>
            </c:extLst>
          </c:dPt>
          <c:dPt>
            <c:idx val="5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C8E3-491D-B95D-69D61F1968A7}"/>
              </c:ext>
            </c:extLst>
          </c:dPt>
          <c:dPt>
            <c:idx val="5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C8E3-491D-B95D-69D61F1968A7}"/>
              </c:ext>
            </c:extLst>
          </c:dPt>
          <c:dPt>
            <c:idx val="5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C8E3-491D-B95D-69D61F1968A7}"/>
              </c:ext>
            </c:extLst>
          </c:dPt>
          <c:dPt>
            <c:idx val="5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C8E3-491D-B95D-69D61F1968A7}"/>
              </c:ext>
            </c:extLst>
          </c:dPt>
          <c:dPt>
            <c:idx val="5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C8E3-491D-B95D-69D61F1968A7}"/>
              </c:ext>
            </c:extLst>
          </c:dPt>
          <c:dPt>
            <c:idx val="5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C8E3-491D-B95D-69D61F1968A7}"/>
              </c:ext>
            </c:extLst>
          </c:dPt>
          <c:dPt>
            <c:idx val="6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C8E3-491D-B95D-69D61F1968A7}"/>
              </c:ext>
            </c:extLst>
          </c:dPt>
          <c:dPt>
            <c:idx val="6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C8E3-491D-B95D-69D61F1968A7}"/>
              </c:ext>
            </c:extLst>
          </c:dPt>
          <c:dPt>
            <c:idx val="6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C8E3-491D-B95D-69D61F1968A7}"/>
              </c:ext>
            </c:extLst>
          </c:dPt>
          <c:dPt>
            <c:idx val="6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C8E3-491D-B95D-69D61F1968A7}"/>
              </c:ext>
            </c:extLst>
          </c:dPt>
          <c:dPt>
            <c:idx val="6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D-C8E3-491D-B95D-69D61F1968A7}"/>
              </c:ext>
            </c:extLst>
          </c:dPt>
          <c:dPt>
            <c:idx val="6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F-C8E3-491D-B95D-69D61F1968A7}"/>
              </c:ext>
            </c:extLst>
          </c:dPt>
          <c:dPt>
            <c:idx val="6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1-C8E3-491D-B95D-69D61F1968A7}"/>
              </c:ext>
            </c:extLst>
          </c:dPt>
          <c:dPt>
            <c:idx val="6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3-C8E3-491D-B95D-69D61F1968A7}"/>
              </c:ext>
            </c:extLst>
          </c:dPt>
          <c:dPt>
            <c:idx val="7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5-C8E3-491D-B95D-69D61F1968A7}"/>
              </c:ext>
            </c:extLst>
          </c:dPt>
          <c:dPt>
            <c:idx val="7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7-C8E3-491D-B95D-69D61F1968A7}"/>
              </c:ext>
            </c:extLst>
          </c:dPt>
          <c:dPt>
            <c:idx val="7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9-C8E3-491D-B95D-69D61F1968A7}"/>
              </c:ext>
            </c:extLst>
          </c:dPt>
          <c:dPt>
            <c:idx val="8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B-C8E3-491D-B95D-69D61F1968A7}"/>
              </c:ext>
            </c:extLst>
          </c:dPt>
          <c:dPt>
            <c:idx val="8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D-C8E3-491D-B95D-69D61F1968A7}"/>
              </c:ext>
            </c:extLst>
          </c:dPt>
          <c:dPt>
            <c:idx val="9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F-C8E3-491D-B95D-69D61F1968A7}"/>
              </c:ext>
            </c:extLst>
          </c:dPt>
          <c:dLbls>
            <c:dLbl>
              <c:idx val="0"/>
              <c:layout>
                <c:manualLayout>
                  <c:x val="7.669620141429003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E3-491D-B95D-69D61F1968A7}"/>
                </c:ext>
              </c:extLst>
            </c:dLbl>
            <c:dLbl>
              <c:idx val="1"/>
              <c:layout>
                <c:manualLayout>
                  <c:x val="3.8348100707145017E-3"/>
                  <c:y val="-1.95269526529832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E3-491D-B95D-69D61F1968A7}"/>
                </c:ext>
              </c:extLst>
            </c:dLbl>
            <c:dLbl>
              <c:idx val="16"/>
              <c:layout>
                <c:manualLayout>
                  <c:x val="3.8348100707145251E-3"/>
                  <c:y val="-5.85808579589475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C8E3-491D-B95D-69D61F1968A7}"/>
                </c:ext>
              </c:extLst>
            </c:dLbl>
            <c:dLbl>
              <c:idx val="79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91-8ED5-4DCA-9E4A-6268842AB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胃がん!$E$8:$E$107</c:f>
              <c:strCache>
                <c:ptCount val="100"/>
                <c:pt idx="0">
                  <c:v>国</c:v>
                </c:pt>
                <c:pt idx="1">
                  <c:v>国</c:v>
                </c:pt>
                <c:pt idx="2">
                  <c:v>国</c:v>
                </c:pt>
                <c:pt idx="3">
                  <c:v>国</c:v>
                </c:pt>
                <c:pt idx="4">
                  <c:v>国</c:v>
                </c:pt>
                <c:pt idx="5">
                  <c:v>国</c:v>
                </c:pt>
                <c:pt idx="6">
                  <c:v>国</c:v>
                </c:pt>
                <c:pt idx="7">
                  <c:v>府</c:v>
                </c:pt>
                <c:pt idx="8">
                  <c:v>府</c:v>
                </c:pt>
                <c:pt idx="9">
                  <c:v>国</c:v>
                </c:pt>
                <c:pt idx="10">
                  <c:v>府</c:v>
                </c:pt>
                <c:pt idx="11">
                  <c:v>国</c:v>
                </c:pt>
                <c:pt idx="12">
                  <c:v>府</c:v>
                </c:pt>
                <c:pt idx="13">
                  <c:v>国</c:v>
                </c:pt>
                <c:pt idx="14">
                  <c:v>国</c:v>
                </c:pt>
                <c:pt idx="15">
                  <c:v>国</c:v>
                </c:pt>
                <c:pt idx="16">
                  <c:v>府</c:v>
                </c:pt>
                <c:pt idx="17">
                  <c:v>府</c:v>
                </c:pt>
                <c:pt idx="18">
                  <c:v>国</c:v>
                </c:pt>
                <c:pt idx="19">
                  <c:v>府</c:v>
                </c:pt>
                <c:pt idx="20">
                  <c:v>府</c:v>
                </c:pt>
                <c:pt idx="21">
                  <c:v>国</c:v>
                </c:pt>
                <c:pt idx="22">
                  <c:v>国</c:v>
                </c:pt>
                <c:pt idx="23">
                  <c:v>国</c:v>
                </c:pt>
                <c:pt idx="24">
                  <c:v>府</c:v>
                </c:pt>
                <c:pt idx="25">
                  <c:v>府</c:v>
                </c:pt>
                <c:pt idx="26">
                  <c:v>府</c:v>
                </c:pt>
                <c:pt idx="27">
                  <c:v>府</c:v>
                </c:pt>
                <c:pt idx="28">
                  <c:v>府</c:v>
                </c:pt>
                <c:pt idx="29">
                  <c:v>府</c:v>
                </c:pt>
                <c:pt idx="30">
                  <c:v>府</c:v>
                </c:pt>
                <c:pt idx="31">
                  <c:v>府</c:v>
                </c:pt>
                <c:pt idx="32">
                  <c:v>府</c:v>
                </c:pt>
                <c:pt idx="33">
                  <c:v>国</c:v>
                </c:pt>
                <c:pt idx="34">
                  <c:v>府</c:v>
                </c:pt>
                <c:pt idx="35">
                  <c:v>府</c:v>
                </c:pt>
                <c:pt idx="36">
                  <c:v>府</c:v>
                </c:pt>
                <c:pt idx="37">
                  <c:v>府</c:v>
                </c:pt>
                <c:pt idx="38">
                  <c:v>府</c:v>
                </c:pt>
                <c:pt idx="39">
                  <c:v>病院</c:v>
                </c:pt>
                <c:pt idx="40">
                  <c:v>府</c:v>
                </c:pt>
                <c:pt idx="41">
                  <c:v>府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府</c:v>
                </c:pt>
                <c:pt idx="46">
                  <c:v>府</c:v>
                </c:pt>
                <c:pt idx="47">
                  <c:v>府</c:v>
                </c:pt>
                <c:pt idx="48">
                  <c:v>府</c:v>
                </c:pt>
                <c:pt idx="49">
                  <c:v>府</c:v>
                </c:pt>
                <c:pt idx="50">
                  <c:v>病院</c:v>
                </c:pt>
                <c:pt idx="51">
                  <c:v>病院</c:v>
                </c:pt>
                <c:pt idx="52">
                  <c:v>府</c:v>
                </c:pt>
                <c:pt idx="53">
                  <c:v>病院</c:v>
                </c:pt>
                <c:pt idx="54">
                  <c:v>府</c:v>
                </c:pt>
                <c:pt idx="55">
                  <c:v>病院</c:v>
                </c:pt>
                <c:pt idx="56">
                  <c:v>府</c:v>
                </c:pt>
                <c:pt idx="57">
                  <c:v>府</c:v>
                </c:pt>
                <c:pt idx="58">
                  <c:v>病院</c:v>
                </c:pt>
                <c:pt idx="59">
                  <c:v>府</c:v>
                </c:pt>
                <c:pt idx="60">
                  <c:v>病院</c:v>
                </c:pt>
                <c:pt idx="61">
                  <c:v>府</c:v>
                </c:pt>
                <c:pt idx="62">
                  <c:v>病院</c:v>
                </c:pt>
                <c:pt idx="63">
                  <c:v>府</c:v>
                </c:pt>
                <c:pt idx="64">
                  <c:v>病院</c:v>
                </c:pt>
                <c:pt idx="65">
                  <c:v>府</c:v>
                </c:pt>
                <c:pt idx="66">
                  <c:v>病院</c:v>
                </c:pt>
                <c:pt idx="67">
                  <c:v>府</c:v>
                </c:pt>
                <c:pt idx="68">
                  <c:v>病院</c:v>
                </c:pt>
                <c:pt idx="69">
                  <c:v>府</c:v>
                </c:pt>
                <c:pt idx="70">
                  <c:v>病院</c:v>
                </c:pt>
                <c:pt idx="71">
                  <c:v>病院</c:v>
                </c:pt>
                <c:pt idx="72">
                  <c:v>病院</c:v>
                </c:pt>
                <c:pt idx="73">
                  <c:v>府</c:v>
                </c:pt>
                <c:pt idx="74">
                  <c:v>病院</c:v>
                </c:pt>
                <c:pt idx="75">
                  <c:v>病院</c:v>
                </c:pt>
                <c:pt idx="76">
                  <c:v>病院</c:v>
                </c:pt>
                <c:pt idx="77">
                  <c:v>病院</c:v>
                </c:pt>
                <c:pt idx="78">
                  <c:v>病院</c:v>
                </c:pt>
                <c:pt idx="79">
                  <c:v>病院</c:v>
                </c:pt>
                <c:pt idx="80">
                  <c:v>府</c:v>
                </c:pt>
                <c:pt idx="81">
                  <c:v>府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病院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病院</c:v>
                </c:pt>
                <c:pt idx="91">
                  <c:v>病院</c:v>
                </c:pt>
                <c:pt idx="92">
                  <c:v>病院</c:v>
                </c:pt>
                <c:pt idx="93">
                  <c:v>病院</c:v>
                </c:pt>
                <c:pt idx="94">
                  <c:v>病院</c:v>
                </c:pt>
                <c:pt idx="95">
                  <c:v>病院</c:v>
                </c:pt>
                <c:pt idx="96">
                  <c:v>病院</c:v>
                </c:pt>
                <c:pt idx="97">
                  <c:v>診療所</c:v>
                </c:pt>
                <c:pt idx="98">
                  <c:v>病院</c:v>
                </c:pt>
                <c:pt idx="99">
                  <c:v>病院</c:v>
                </c:pt>
              </c:strCache>
            </c:strRef>
          </c:cat>
          <c:val>
            <c:numRef>
              <c:f>胃がん!$F$8:$F$107</c:f>
              <c:numCache>
                <c:formatCode>General</c:formatCode>
                <c:ptCount val="100"/>
                <c:pt idx="0">
                  <c:v>434</c:v>
                </c:pt>
                <c:pt idx="1">
                  <c:v>269</c:v>
                </c:pt>
                <c:pt idx="2">
                  <c:v>269</c:v>
                </c:pt>
                <c:pt idx="3">
                  <c:v>267</c:v>
                </c:pt>
                <c:pt idx="4">
                  <c:v>261</c:v>
                </c:pt>
                <c:pt idx="5">
                  <c:v>258</c:v>
                </c:pt>
                <c:pt idx="6">
                  <c:v>246</c:v>
                </c:pt>
                <c:pt idx="7">
                  <c:v>242</c:v>
                </c:pt>
                <c:pt idx="8">
                  <c:v>228</c:v>
                </c:pt>
                <c:pt idx="9">
                  <c:v>218</c:v>
                </c:pt>
                <c:pt idx="10">
                  <c:v>211</c:v>
                </c:pt>
                <c:pt idx="11">
                  <c:v>203</c:v>
                </c:pt>
                <c:pt idx="12">
                  <c:v>189</c:v>
                </c:pt>
                <c:pt idx="13">
                  <c:v>185</c:v>
                </c:pt>
                <c:pt idx="14">
                  <c:v>181</c:v>
                </c:pt>
                <c:pt idx="15">
                  <c:v>167</c:v>
                </c:pt>
                <c:pt idx="16">
                  <c:v>150</c:v>
                </c:pt>
                <c:pt idx="17">
                  <c:v>148</c:v>
                </c:pt>
                <c:pt idx="18">
                  <c:v>148</c:v>
                </c:pt>
                <c:pt idx="19">
                  <c:v>138</c:v>
                </c:pt>
                <c:pt idx="20">
                  <c:v>138</c:v>
                </c:pt>
                <c:pt idx="21">
                  <c:v>126</c:v>
                </c:pt>
                <c:pt idx="22">
                  <c:v>124</c:v>
                </c:pt>
                <c:pt idx="23">
                  <c:v>116</c:v>
                </c:pt>
                <c:pt idx="24">
                  <c:v>113</c:v>
                </c:pt>
                <c:pt idx="25">
                  <c:v>109</c:v>
                </c:pt>
                <c:pt idx="26">
                  <c:v>102</c:v>
                </c:pt>
                <c:pt idx="27">
                  <c:v>101</c:v>
                </c:pt>
                <c:pt idx="28">
                  <c:v>100</c:v>
                </c:pt>
                <c:pt idx="29">
                  <c:v>99</c:v>
                </c:pt>
                <c:pt idx="30">
                  <c:v>99</c:v>
                </c:pt>
                <c:pt idx="31">
                  <c:v>98</c:v>
                </c:pt>
                <c:pt idx="32">
                  <c:v>97</c:v>
                </c:pt>
                <c:pt idx="33">
                  <c:v>91</c:v>
                </c:pt>
                <c:pt idx="34">
                  <c:v>90</c:v>
                </c:pt>
                <c:pt idx="35">
                  <c:v>82</c:v>
                </c:pt>
                <c:pt idx="36">
                  <c:v>81</c:v>
                </c:pt>
                <c:pt idx="37">
                  <c:v>77</c:v>
                </c:pt>
                <c:pt idx="38">
                  <c:v>77</c:v>
                </c:pt>
                <c:pt idx="39">
                  <c:v>75</c:v>
                </c:pt>
                <c:pt idx="40">
                  <c:v>74</c:v>
                </c:pt>
                <c:pt idx="41">
                  <c:v>73</c:v>
                </c:pt>
                <c:pt idx="42">
                  <c:v>71</c:v>
                </c:pt>
                <c:pt idx="43">
                  <c:v>70</c:v>
                </c:pt>
                <c:pt idx="44">
                  <c:v>67</c:v>
                </c:pt>
                <c:pt idx="45">
                  <c:v>66</c:v>
                </c:pt>
                <c:pt idx="46">
                  <c:v>64</c:v>
                </c:pt>
                <c:pt idx="47">
                  <c:v>60</c:v>
                </c:pt>
                <c:pt idx="48">
                  <c:v>59</c:v>
                </c:pt>
                <c:pt idx="49">
                  <c:v>54</c:v>
                </c:pt>
                <c:pt idx="50">
                  <c:v>54</c:v>
                </c:pt>
                <c:pt idx="51">
                  <c:v>54</c:v>
                </c:pt>
                <c:pt idx="52">
                  <c:v>53</c:v>
                </c:pt>
                <c:pt idx="53">
                  <c:v>53</c:v>
                </c:pt>
                <c:pt idx="54">
                  <c:v>53</c:v>
                </c:pt>
                <c:pt idx="55">
                  <c:v>52</c:v>
                </c:pt>
                <c:pt idx="56">
                  <c:v>50</c:v>
                </c:pt>
                <c:pt idx="57">
                  <c:v>50</c:v>
                </c:pt>
                <c:pt idx="58">
                  <c:v>49</c:v>
                </c:pt>
                <c:pt idx="59">
                  <c:v>48</c:v>
                </c:pt>
                <c:pt idx="60">
                  <c:v>47</c:v>
                </c:pt>
                <c:pt idx="61">
                  <c:v>46</c:v>
                </c:pt>
                <c:pt idx="62">
                  <c:v>46</c:v>
                </c:pt>
                <c:pt idx="63">
                  <c:v>45</c:v>
                </c:pt>
                <c:pt idx="64">
                  <c:v>44</c:v>
                </c:pt>
                <c:pt idx="65">
                  <c:v>42</c:v>
                </c:pt>
                <c:pt idx="66">
                  <c:v>42</c:v>
                </c:pt>
                <c:pt idx="67">
                  <c:v>38</c:v>
                </c:pt>
                <c:pt idx="68">
                  <c:v>35</c:v>
                </c:pt>
                <c:pt idx="69">
                  <c:v>33</c:v>
                </c:pt>
                <c:pt idx="70">
                  <c:v>33</c:v>
                </c:pt>
                <c:pt idx="71">
                  <c:v>31</c:v>
                </c:pt>
                <c:pt idx="72">
                  <c:v>30</c:v>
                </c:pt>
                <c:pt idx="73">
                  <c:v>30</c:v>
                </c:pt>
                <c:pt idx="74">
                  <c:v>29</c:v>
                </c:pt>
                <c:pt idx="75">
                  <c:v>27</c:v>
                </c:pt>
                <c:pt idx="76">
                  <c:v>25</c:v>
                </c:pt>
                <c:pt idx="77">
                  <c:v>25</c:v>
                </c:pt>
                <c:pt idx="78">
                  <c:v>24</c:v>
                </c:pt>
                <c:pt idx="79">
                  <c:v>21</c:v>
                </c:pt>
                <c:pt idx="80">
                  <c:v>21</c:v>
                </c:pt>
                <c:pt idx="81">
                  <c:v>20</c:v>
                </c:pt>
                <c:pt idx="82">
                  <c:v>19</c:v>
                </c:pt>
                <c:pt idx="83">
                  <c:v>19</c:v>
                </c:pt>
                <c:pt idx="84">
                  <c:v>19</c:v>
                </c:pt>
                <c:pt idx="85">
                  <c:v>19</c:v>
                </c:pt>
                <c:pt idx="86">
                  <c:v>17</c:v>
                </c:pt>
                <c:pt idx="87">
                  <c:v>17</c:v>
                </c:pt>
                <c:pt idx="88">
                  <c:v>17</c:v>
                </c:pt>
                <c:pt idx="89">
                  <c:v>17</c:v>
                </c:pt>
                <c:pt idx="90">
                  <c:v>16</c:v>
                </c:pt>
                <c:pt idx="91">
                  <c:v>16</c:v>
                </c:pt>
                <c:pt idx="92">
                  <c:v>15</c:v>
                </c:pt>
                <c:pt idx="93">
                  <c:v>15</c:v>
                </c:pt>
                <c:pt idx="94">
                  <c:v>15</c:v>
                </c:pt>
                <c:pt idx="95">
                  <c:v>15</c:v>
                </c:pt>
                <c:pt idx="96">
                  <c:v>14</c:v>
                </c:pt>
                <c:pt idx="97">
                  <c:v>13</c:v>
                </c:pt>
                <c:pt idx="98">
                  <c:v>12</c:v>
                </c:pt>
                <c:pt idx="9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90-C8E3-491D-B95D-69D61F196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426127"/>
        <c:axId val="1652427375"/>
      </c:barChart>
      <c:catAx>
        <c:axId val="165242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7375"/>
        <c:crosses val="autoZero"/>
        <c:auto val="1"/>
        <c:lblAlgn val="ctr"/>
        <c:lblOffset val="100"/>
        <c:noMultiLvlLbl val="0"/>
      </c:catAx>
      <c:valAx>
        <c:axId val="16524273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13-4CEF-9E1F-93A68A193A37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13-4CEF-9E1F-93A68A193A37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C13-4CEF-9E1F-93A68A193A37}"/>
                </c:ext>
              </c:extLst>
            </c:dLbl>
            <c:dLbl>
              <c:idx val="1"/>
              <c:layout>
                <c:manualLayout>
                  <c:x val="0.13299855737135352"/>
                  <c:y val="0.1645476655858965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C13-4CEF-9E1F-93A68A193A3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胃がん!$G$341:$G$342</c:f>
              <c:strCache>
                <c:ptCount val="2"/>
                <c:pt idx="0">
                  <c:v>国・府拠点病院</c:v>
                </c:pt>
                <c:pt idx="1">
                  <c:v>拠点病院以外の病院・診療所</c:v>
                </c:pt>
              </c:strCache>
            </c:strRef>
          </c:cat>
          <c:val>
            <c:numRef>
              <c:f>胃がん!$H$341:$H$342</c:f>
              <c:numCache>
                <c:formatCode>#,##0_ </c:formatCode>
                <c:ptCount val="2"/>
                <c:pt idx="0">
                  <c:v>7520</c:v>
                </c:pt>
                <c:pt idx="1">
                  <c:v>1358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13-4CEF-9E1F-93A68A193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333503849735698"/>
          <c:y val="0.28341236693165966"/>
          <c:w val="0.29166666666666669"/>
          <c:h val="0.256946631671041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肺がん</a:t>
            </a:r>
          </a:p>
        </c:rich>
      </c:tx>
      <c:layout>
        <c:manualLayout>
          <c:xMode val="edge"/>
          <c:yMode val="edge"/>
          <c:x val="0.39117577542069143"/>
          <c:y val="0.102719926598119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2142334633517659E-2"/>
          <c:y val="0.10585844814784902"/>
          <c:w val="0.94878898423528624"/>
          <c:h val="0.855185745215148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EB-472B-8CE3-4FEB729881EB}"/>
              </c:ext>
            </c:extLst>
          </c:dPt>
          <c:dPt>
            <c:idx val="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EB-472B-8CE3-4FEB729881EB}"/>
              </c:ext>
            </c:extLst>
          </c:dPt>
          <c:dPt>
            <c:idx val="2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EB-472B-8CE3-4FEB729881EB}"/>
              </c:ext>
            </c:extLst>
          </c:dPt>
          <c:dPt>
            <c:idx val="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EB-472B-8CE3-4FEB729881EB}"/>
              </c:ext>
            </c:extLst>
          </c:dPt>
          <c:dPt>
            <c:idx val="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EB-472B-8CE3-4FEB729881EB}"/>
              </c:ext>
            </c:extLst>
          </c:dPt>
          <c:dPt>
            <c:idx val="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EB-472B-8CE3-4FEB729881EB}"/>
              </c:ext>
            </c:extLst>
          </c:dPt>
          <c:dPt>
            <c:idx val="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CEB-472B-8CE3-4FEB729881EB}"/>
              </c:ext>
            </c:extLst>
          </c:dPt>
          <c:dPt>
            <c:idx val="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CEB-472B-8CE3-4FEB729881EB}"/>
              </c:ext>
            </c:extLst>
          </c:dPt>
          <c:dPt>
            <c:idx val="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CEB-472B-8CE3-4FEB729881EB}"/>
              </c:ext>
            </c:extLst>
          </c:dPt>
          <c:dPt>
            <c:idx val="9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CEB-472B-8CE3-4FEB729881EB}"/>
              </c:ext>
            </c:extLst>
          </c:dPt>
          <c:dPt>
            <c:idx val="1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CEB-472B-8CE3-4FEB729881EB}"/>
              </c:ext>
            </c:extLst>
          </c:dPt>
          <c:dPt>
            <c:idx val="1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CEB-472B-8CE3-4FEB729881EB}"/>
              </c:ext>
            </c:extLst>
          </c:dPt>
          <c:dPt>
            <c:idx val="12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2CEB-472B-8CE3-4FEB729881EB}"/>
              </c:ext>
            </c:extLst>
          </c:dPt>
          <c:dPt>
            <c:idx val="1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CEB-472B-8CE3-4FEB729881EB}"/>
              </c:ext>
            </c:extLst>
          </c:dPt>
          <c:dPt>
            <c:idx val="1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CEB-472B-8CE3-4FEB729881EB}"/>
              </c:ext>
            </c:extLst>
          </c:dPt>
          <c:dPt>
            <c:idx val="1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2CEB-472B-8CE3-4FEB729881EB}"/>
              </c:ext>
            </c:extLst>
          </c:dPt>
          <c:dPt>
            <c:idx val="1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2CEB-472B-8CE3-4FEB729881EB}"/>
              </c:ext>
            </c:extLst>
          </c:dPt>
          <c:dPt>
            <c:idx val="1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2CEB-472B-8CE3-4FEB729881EB}"/>
              </c:ext>
            </c:extLst>
          </c:dPt>
          <c:dPt>
            <c:idx val="18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2CEB-472B-8CE3-4FEB729881EB}"/>
              </c:ext>
            </c:extLst>
          </c:dPt>
          <c:dPt>
            <c:idx val="1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2CEB-472B-8CE3-4FEB729881EB}"/>
              </c:ext>
            </c:extLst>
          </c:dPt>
          <c:dPt>
            <c:idx val="2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2CEB-472B-8CE3-4FEB729881EB}"/>
              </c:ext>
            </c:extLst>
          </c:dPt>
          <c:dPt>
            <c:idx val="2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2CEB-472B-8CE3-4FEB729881EB}"/>
              </c:ext>
            </c:extLst>
          </c:dPt>
          <c:dPt>
            <c:idx val="2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2CEB-472B-8CE3-4FEB729881EB}"/>
              </c:ext>
            </c:extLst>
          </c:dPt>
          <c:dPt>
            <c:idx val="2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2CEB-472B-8CE3-4FEB729881EB}"/>
              </c:ext>
            </c:extLst>
          </c:dPt>
          <c:dPt>
            <c:idx val="2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2CEB-472B-8CE3-4FEB729881EB}"/>
              </c:ext>
            </c:extLst>
          </c:dPt>
          <c:dPt>
            <c:idx val="2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2CEB-472B-8CE3-4FEB729881EB}"/>
              </c:ext>
            </c:extLst>
          </c:dPt>
          <c:dPt>
            <c:idx val="2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2CEB-472B-8CE3-4FEB729881EB}"/>
              </c:ext>
            </c:extLst>
          </c:dPt>
          <c:dPt>
            <c:idx val="2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2CEB-472B-8CE3-4FEB729881EB}"/>
              </c:ext>
            </c:extLst>
          </c:dPt>
          <c:dPt>
            <c:idx val="2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2CEB-472B-8CE3-4FEB729881EB}"/>
              </c:ext>
            </c:extLst>
          </c:dPt>
          <c:dPt>
            <c:idx val="2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2CEB-472B-8CE3-4FEB729881EB}"/>
              </c:ext>
            </c:extLst>
          </c:dPt>
          <c:dPt>
            <c:idx val="30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2CEB-472B-8CE3-4FEB729881EB}"/>
              </c:ext>
            </c:extLst>
          </c:dPt>
          <c:dPt>
            <c:idx val="3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2CEB-472B-8CE3-4FEB729881EB}"/>
              </c:ext>
            </c:extLst>
          </c:dPt>
          <c:dPt>
            <c:idx val="3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2CEB-472B-8CE3-4FEB729881EB}"/>
              </c:ext>
            </c:extLst>
          </c:dPt>
          <c:dPt>
            <c:idx val="3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2CEB-472B-8CE3-4FEB729881EB}"/>
              </c:ext>
            </c:extLst>
          </c:dPt>
          <c:dPt>
            <c:idx val="3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2CEB-472B-8CE3-4FEB729881EB}"/>
              </c:ext>
            </c:extLst>
          </c:dPt>
          <c:dPt>
            <c:idx val="3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2CEB-472B-8CE3-4FEB729881EB}"/>
              </c:ext>
            </c:extLst>
          </c:dPt>
          <c:dPt>
            <c:idx val="3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2CEB-472B-8CE3-4FEB729881EB}"/>
              </c:ext>
            </c:extLst>
          </c:dPt>
          <c:dPt>
            <c:idx val="3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2CEB-472B-8CE3-4FEB729881EB}"/>
              </c:ext>
            </c:extLst>
          </c:dPt>
          <c:dPt>
            <c:idx val="3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2CEB-472B-8CE3-4FEB729881EB}"/>
              </c:ext>
            </c:extLst>
          </c:dPt>
          <c:dPt>
            <c:idx val="3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2CEB-472B-8CE3-4FEB729881EB}"/>
              </c:ext>
            </c:extLst>
          </c:dPt>
          <c:dPt>
            <c:idx val="4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2CEB-472B-8CE3-4FEB729881EB}"/>
              </c:ext>
            </c:extLst>
          </c:dPt>
          <c:dPt>
            <c:idx val="4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2CEB-472B-8CE3-4FEB729881EB}"/>
              </c:ext>
            </c:extLst>
          </c:dPt>
          <c:dPt>
            <c:idx val="4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2CEB-472B-8CE3-4FEB729881EB}"/>
              </c:ext>
            </c:extLst>
          </c:dPt>
          <c:dPt>
            <c:idx val="4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2CEB-472B-8CE3-4FEB729881EB}"/>
              </c:ext>
            </c:extLst>
          </c:dPt>
          <c:dPt>
            <c:idx val="4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2CEB-472B-8CE3-4FEB729881EB}"/>
              </c:ext>
            </c:extLst>
          </c:dPt>
          <c:dPt>
            <c:idx val="4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2CEB-472B-8CE3-4FEB729881EB}"/>
              </c:ext>
            </c:extLst>
          </c:dPt>
          <c:dPt>
            <c:idx val="4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2CEB-472B-8CE3-4FEB729881EB}"/>
              </c:ext>
            </c:extLst>
          </c:dPt>
          <c:dPt>
            <c:idx val="4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2CEB-472B-8CE3-4FEB729881EB}"/>
              </c:ext>
            </c:extLst>
          </c:dPt>
          <c:dPt>
            <c:idx val="4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2CEB-472B-8CE3-4FEB729881EB}"/>
              </c:ext>
            </c:extLst>
          </c:dPt>
          <c:dPt>
            <c:idx val="4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2CEB-472B-8CE3-4FEB729881EB}"/>
              </c:ext>
            </c:extLst>
          </c:dPt>
          <c:dPt>
            <c:idx val="5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2CEB-472B-8CE3-4FEB729881EB}"/>
              </c:ext>
            </c:extLst>
          </c:dPt>
          <c:dPt>
            <c:idx val="5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2CEB-472B-8CE3-4FEB729881EB}"/>
              </c:ext>
            </c:extLst>
          </c:dPt>
          <c:dPt>
            <c:idx val="5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2CEB-472B-8CE3-4FEB729881EB}"/>
              </c:ext>
            </c:extLst>
          </c:dPt>
          <c:dPt>
            <c:idx val="5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2CEB-472B-8CE3-4FEB729881EB}"/>
              </c:ext>
            </c:extLst>
          </c:dPt>
          <c:dPt>
            <c:idx val="5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2CEB-472B-8CE3-4FEB729881EB}"/>
              </c:ext>
            </c:extLst>
          </c:dPt>
          <c:dPt>
            <c:idx val="55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2CEB-472B-8CE3-4FEB729881EB}"/>
              </c:ext>
            </c:extLst>
          </c:dPt>
          <c:dPt>
            <c:idx val="5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2CEB-472B-8CE3-4FEB729881EB}"/>
              </c:ext>
            </c:extLst>
          </c:dPt>
          <c:dPt>
            <c:idx val="5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2CEB-472B-8CE3-4FEB729881EB}"/>
              </c:ext>
            </c:extLst>
          </c:dPt>
          <c:dPt>
            <c:idx val="58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2CEB-472B-8CE3-4FEB729881EB}"/>
              </c:ext>
            </c:extLst>
          </c:dPt>
          <c:dPt>
            <c:idx val="5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2CEB-472B-8CE3-4FEB729881EB}"/>
              </c:ext>
            </c:extLst>
          </c:dPt>
          <c:dPt>
            <c:idx val="6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2CEB-472B-8CE3-4FEB729881EB}"/>
              </c:ext>
            </c:extLst>
          </c:dPt>
          <c:dPt>
            <c:idx val="62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2CEB-472B-8CE3-4FEB729881EB}"/>
              </c:ext>
            </c:extLst>
          </c:dPt>
          <c:dPt>
            <c:idx val="6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D-2CEB-472B-8CE3-4FEB729881EB}"/>
              </c:ext>
            </c:extLst>
          </c:dPt>
          <c:dPt>
            <c:idx val="6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F-2CEB-472B-8CE3-4FEB729881EB}"/>
              </c:ext>
            </c:extLst>
          </c:dPt>
          <c:dPt>
            <c:idx val="6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1-2CEB-472B-8CE3-4FEB729881EB}"/>
              </c:ext>
            </c:extLst>
          </c:dPt>
          <c:dPt>
            <c:idx val="6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3-2CEB-472B-8CE3-4FEB729881EB}"/>
              </c:ext>
            </c:extLst>
          </c:dPt>
          <c:dPt>
            <c:idx val="6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5-2CEB-472B-8CE3-4FEB729881EB}"/>
              </c:ext>
            </c:extLst>
          </c:dPt>
          <c:dPt>
            <c:idx val="6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7-2CEB-472B-8CE3-4FEB729881EB}"/>
              </c:ext>
            </c:extLst>
          </c:dPt>
          <c:dPt>
            <c:idx val="7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9-2CEB-472B-8CE3-4FEB729881EB}"/>
              </c:ext>
            </c:extLst>
          </c:dPt>
          <c:dPt>
            <c:idx val="7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B-2CEB-472B-8CE3-4FEB729881EB}"/>
              </c:ext>
            </c:extLst>
          </c:dPt>
          <c:dPt>
            <c:idx val="7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D-2CEB-472B-8CE3-4FEB729881EB}"/>
              </c:ext>
            </c:extLst>
          </c:dPt>
          <c:dPt>
            <c:idx val="7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F-2CEB-472B-8CE3-4FEB729881EB}"/>
              </c:ext>
            </c:extLst>
          </c:dPt>
          <c:dPt>
            <c:idx val="8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1-2CEB-472B-8CE3-4FEB729881EB}"/>
              </c:ext>
            </c:extLst>
          </c:dPt>
          <c:dPt>
            <c:idx val="8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3-2CEB-472B-8CE3-4FEB729881EB}"/>
              </c:ext>
            </c:extLst>
          </c:dPt>
          <c:dPt>
            <c:idx val="9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5-2CEB-472B-8CE3-4FEB729881EB}"/>
              </c:ext>
            </c:extLst>
          </c:dPt>
          <c:dPt>
            <c:idx val="96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7-2CEB-472B-8CE3-4FEB729881EB}"/>
              </c:ext>
            </c:extLst>
          </c:dPt>
          <c:dLbls>
            <c:dLbl>
              <c:idx val="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CEB-472B-8CE3-4FEB729881EB}"/>
                </c:ext>
              </c:extLst>
            </c:dLbl>
            <c:dLbl>
              <c:idx val="7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98-F1F5-4A7B-B6B3-E5932B4056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肺がん!$E$8:$E$107</c:f>
              <c:strCache>
                <c:ptCount val="100"/>
                <c:pt idx="0">
                  <c:v>府</c:v>
                </c:pt>
                <c:pt idx="1">
                  <c:v>府</c:v>
                </c:pt>
                <c:pt idx="2">
                  <c:v>国</c:v>
                </c:pt>
                <c:pt idx="3">
                  <c:v>国</c:v>
                </c:pt>
                <c:pt idx="4">
                  <c:v>国</c:v>
                </c:pt>
                <c:pt idx="5">
                  <c:v>国</c:v>
                </c:pt>
                <c:pt idx="6">
                  <c:v>国</c:v>
                </c:pt>
                <c:pt idx="7">
                  <c:v>国</c:v>
                </c:pt>
                <c:pt idx="8">
                  <c:v>府</c:v>
                </c:pt>
                <c:pt idx="9">
                  <c:v>国</c:v>
                </c:pt>
                <c:pt idx="10">
                  <c:v>府</c:v>
                </c:pt>
                <c:pt idx="11">
                  <c:v>国</c:v>
                </c:pt>
                <c:pt idx="12">
                  <c:v>国</c:v>
                </c:pt>
                <c:pt idx="13">
                  <c:v>府</c:v>
                </c:pt>
                <c:pt idx="14">
                  <c:v>府</c:v>
                </c:pt>
                <c:pt idx="15">
                  <c:v>府</c:v>
                </c:pt>
                <c:pt idx="16">
                  <c:v>府</c:v>
                </c:pt>
                <c:pt idx="17">
                  <c:v>府</c:v>
                </c:pt>
                <c:pt idx="18">
                  <c:v>国</c:v>
                </c:pt>
                <c:pt idx="19">
                  <c:v>府</c:v>
                </c:pt>
                <c:pt idx="20">
                  <c:v>府</c:v>
                </c:pt>
                <c:pt idx="21">
                  <c:v>国</c:v>
                </c:pt>
                <c:pt idx="22">
                  <c:v>府</c:v>
                </c:pt>
                <c:pt idx="23">
                  <c:v>府</c:v>
                </c:pt>
                <c:pt idx="24">
                  <c:v>府</c:v>
                </c:pt>
                <c:pt idx="25">
                  <c:v>国</c:v>
                </c:pt>
                <c:pt idx="26">
                  <c:v>府</c:v>
                </c:pt>
                <c:pt idx="27">
                  <c:v>府</c:v>
                </c:pt>
                <c:pt idx="28">
                  <c:v>府</c:v>
                </c:pt>
                <c:pt idx="29">
                  <c:v>府</c:v>
                </c:pt>
                <c:pt idx="30">
                  <c:v>国</c:v>
                </c:pt>
                <c:pt idx="31">
                  <c:v>府</c:v>
                </c:pt>
                <c:pt idx="32">
                  <c:v>府</c:v>
                </c:pt>
                <c:pt idx="33">
                  <c:v>府</c:v>
                </c:pt>
                <c:pt idx="34">
                  <c:v>国</c:v>
                </c:pt>
                <c:pt idx="35">
                  <c:v>府</c:v>
                </c:pt>
                <c:pt idx="36">
                  <c:v>府</c:v>
                </c:pt>
                <c:pt idx="37">
                  <c:v>府</c:v>
                </c:pt>
                <c:pt idx="38">
                  <c:v>府</c:v>
                </c:pt>
                <c:pt idx="39">
                  <c:v>府</c:v>
                </c:pt>
                <c:pt idx="40">
                  <c:v>府</c:v>
                </c:pt>
                <c:pt idx="41">
                  <c:v>国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国</c:v>
                </c:pt>
                <c:pt idx="46">
                  <c:v>病院</c:v>
                </c:pt>
                <c:pt idx="47">
                  <c:v>府</c:v>
                </c:pt>
                <c:pt idx="48">
                  <c:v>府</c:v>
                </c:pt>
                <c:pt idx="49">
                  <c:v>府</c:v>
                </c:pt>
                <c:pt idx="50">
                  <c:v>病院</c:v>
                </c:pt>
                <c:pt idx="51">
                  <c:v>病院</c:v>
                </c:pt>
                <c:pt idx="52">
                  <c:v>府</c:v>
                </c:pt>
                <c:pt idx="53">
                  <c:v>病院</c:v>
                </c:pt>
                <c:pt idx="54">
                  <c:v>府</c:v>
                </c:pt>
                <c:pt idx="55">
                  <c:v>国</c:v>
                </c:pt>
                <c:pt idx="56">
                  <c:v>府</c:v>
                </c:pt>
                <c:pt idx="57">
                  <c:v>病院</c:v>
                </c:pt>
                <c:pt idx="58">
                  <c:v>府</c:v>
                </c:pt>
                <c:pt idx="59">
                  <c:v>病院</c:v>
                </c:pt>
                <c:pt idx="60">
                  <c:v>病院</c:v>
                </c:pt>
                <c:pt idx="61">
                  <c:v>府</c:v>
                </c:pt>
                <c:pt idx="62">
                  <c:v>病院</c:v>
                </c:pt>
                <c:pt idx="63">
                  <c:v>病院</c:v>
                </c:pt>
                <c:pt idx="64">
                  <c:v>府</c:v>
                </c:pt>
                <c:pt idx="65">
                  <c:v>病院</c:v>
                </c:pt>
                <c:pt idx="66">
                  <c:v>府</c:v>
                </c:pt>
                <c:pt idx="67">
                  <c:v>府</c:v>
                </c:pt>
                <c:pt idx="68">
                  <c:v>病院</c:v>
                </c:pt>
                <c:pt idx="69">
                  <c:v>府</c:v>
                </c:pt>
                <c:pt idx="70">
                  <c:v>病院</c:v>
                </c:pt>
                <c:pt idx="71">
                  <c:v>府</c:v>
                </c:pt>
                <c:pt idx="72">
                  <c:v>病院</c:v>
                </c:pt>
                <c:pt idx="73">
                  <c:v>病院</c:v>
                </c:pt>
                <c:pt idx="74">
                  <c:v>病院</c:v>
                </c:pt>
                <c:pt idx="75">
                  <c:v>病院</c:v>
                </c:pt>
                <c:pt idx="76">
                  <c:v>府</c:v>
                </c:pt>
                <c:pt idx="77">
                  <c:v>病院</c:v>
                </c:pt>
                <c:pt idx="78">
                  <c:v>病院</c:v>
                </c:pt>
                <c:pt idx="79">
                  <c:v>病院</c:v>
                </c:pt>
                <c:pt idx="80">
                  <c:v>病院</c:v>
                </c:pt>
                <c:pt idx="81">
                  <c:v>府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病院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病院</c:v>
                </c:pt>
                <c:pt idx="91">
                  <c:v>病院</c:v>
                </c:pt>
                <c:pt idx="92">
                  <c:v>病院</c:v>
                </c:pt>
                <c:pt idx="93">
                  <c:v>病院</c:v>
                </c:pt>
                <c:pt idx="94">
                  <c:v>病院</c:v>
                </c:pt>
                <c:pt idx="95">
                  <c:v>病院</c:v>
                </c:pt>
                <c:pt idx="96">
                  <c:v>府</c:v>
                </c:pt>
                <c:pt idx="97">
                  <c:v>病院</c:v>
                </c:pt>
                <c:pt idx="98">
                  <c:v>病院</c:v>
                </c:pt>
                <c:pt idx="99">
                  <c:v>病院</c:v>
                </c:pt>
              </c:strCache>
            </c:strRef>
          </c:cat>
          <c:val>
            <c:numRef>
              <c:f>肺がん!$F$8:$F$107</c:f>
              <c:numCache>
                <c:formatCode>General</c:formatCode>
                <c:ptCount val="100"/>
                <c:pt idx="0">
                  <c:v>480</c:v>
                </c:pt>
                <c:pt idx="1">
                  <c:v>334</c:v>
                </c:pt>
                <c:pt idx="2">
                  <c:v>332</c:v>
                </c:pt>
                <c:pt idx="3">
                  <c:v>328</c:v>
                </c:pt>
                <c:pt idx="4">
                  <c:v>303</c:v>
                </c:pt>
                <c:pt idx="5">
                  <c:v>298</c:v>
                </c:pt>
                <c:pt idx="6">
                  <c:v>286</c:v>
                </c:pt>
                <c:pt idx="7">
                  <c:v>265</c:v>
                </c:pt>
                <c:pt idx="8">
                  <c:v>208</c:v>
                </c:pt>
                <c:pt idx="9">
                  <c:v>203</c:v>
                </c:pt>
                <c:pt idx="10">
                  <c:v>188</c:v>
                </c:pt>
                <c:pt idx="11">
                  <c:v>188</c:v>
                </c:pt>
                <c:pt idx="12">
                  <c:v>183</c:v>
                </c:pt>
                <c:pt idx="13">
                  <c:v>177</c:v>
                </c:pt>
                <c:pt idx="14">
                  <c:v>153</c:v>
                </c:pt>
                <c:pt idx="15">
                  <c:v>152</c:v>
                </c:pt>
                <c:pt idx="16">
                  <c:v>144</c:v>
                </c:pt>
                <c:pt idx="17">
                  <c:v>139</c:v>
                </c:pt>
                <c:pt idx="18">
                  <c:v>138</c:v>
                </c:pt>
                <c:pt idx="19">
                  <c:v>131</c:v>
                </c:pt>
                <c:pt idx="20">
                  <c:v>130</c:v>
                </c:pt>
                <c:pt idx="21">
                  <c:v>124</c:v>
                </c:pt>
                <c:pt idx="22">
                  <c:v>113</c:v>
                </c:pt>
                <c:pt idx="23">
                  <c:v>111</c:v>
                </c:pt>
                <c:pt idx="24">
                  <c:v>109</c:v>
                </c:pt>
                <c:pt idx="25">
                  <c:v>107</c:v>
                </c:pt>
                <c:pt idx="26">
                  <c:v>103</c:v>
                </c:pt>
                <c:pt idx="27">
                  <c:v>102</c:v>
                </c:pt>
                <c:pt idx="28">
                  <c:v>86</c:v>
                </c:pt>
                <c:pt idx="29">
                  <c:v>84</c:v>
                </c:pt>
                <c:pt idx="30">
                  <c:v>84</c:v>
                </c:pt>
                <c:pt idx="31">
                  <c:v>80</c:v>
                </c:pt>
                <c:pt idx="32">
                  <c:v>78</c:v>
                </c:pt>
                <c:pt idx="33">
                  <c:v>74</c:v>
                </c:pt>
                <c:pt idx="34">
                  <c:v>71</c:v>
                </c:pt>
                <c:pt idx="35">
                  <c:v>65</c:v>
                </c:pt>
                <c:pt idx="36">
                  <c:v>58</c:v>
                </c:pt>
                <c:pt idx="37">
                  <c:v>55</c:v>
                </c:pt>
                <c:pt idx="38">
                  <c:v>50</c:v>
                </c:pt>
                <c:pt idx="39">
                  <c:v>49</c:v>
                </c:pt>
                <c:pt idx="40">
                  <c:v>47</c:v>
                </c:pt>
                <c:pt idx="41">
                  <c:v>46</c:v>
                </c:pt>
                <c:pt idx="42">
                  <c:v>45</c:v>
                </c:pt>
                <c:pt idx="43">
                  <c:v>43</c:v>
                </c:pt>
                <c:pt idx="44">
                  <c:v>43</c:v>
                </c:pt>
                <c:pt idx="45">
                  <c:v>43</c:v>
                </c:pt>
                <c:pt idx="46">
                  <c:v>42</c:v>
                </c:pt>
                <c:pt idx="47">
                  <c:v>39</c:v>
                </c:pt>
                <c:pt idx="48">
                  <c:v>35</c:v>
                </c:pt>
                <c:pt idx="49">
                  <c:v>33</c:v>
                </c:pt>
                <c:pt idx="50">
                  <c:v>32</c:v>
                </c:pt>
                <c:pt idx="51">
                  <c:v>27</c:v>
                </c:pt>
                <c:pt idx="52">
                  <c:v>27</c:v>
                </c:pt>
                <c:pt idx="53">
                  <c:v>25</c:v>
                </c:pt>
                <c:pt idx="54">
                  <c:v>23</c:v>
                </c:pt>
                <c:pt idx="55">
                  <c:v>23</c:v>
                </c:pt>
                <c:pt idx="56">
                  <c:v>22</c:v>
                </c:pt>
                <c:pt idx="57">
                  <c:v>21</c:v>
                </c:pt>
                <c:pt idx="58">
                  <c:v>20</c:v>
                </c:pt>
                <c:pt idx="59">
                  <c:v>20</c:v>
                </c:pt>
                <c:pt idx="60">
                  <c:v>19</c:v>
                </c:pt>
                <c:pt idx="61">
                  <c:v>18</c:v>
                </c:pt>
                <c:pt idx="62">
                  <c:v>17</c:v>
                </c:pt>
                <c:pt idx="63">
                  <c:v>16</c:v>
                </c:pt>
                <c:pt idx="64">
                  <c:v>16</c:v>
                </c:pt>
                <c:pt idx="65">
                  <c:v>14</c:v>
                </c:pt>
                <c:pt idx="66">
                  <c:v>14</c:v>
                </c:pt>
                <c:pt idx="67">
                  <c:v>13</c:v>
                </c:pt>
                <c:pt idx="68">
                  <c:v>12</c:v>
                </c:pt>
                <c:pt idx="69">
                  <c:v>12</c:v>
                </c:pt>
                <c:pt idx="70">
                  <c:v>11</c:v>
                </c:pt>
                <c:pt idx="71">
                  <c:v>11</c:v>
                </c:pt>
                <c:pt idx="72">
                  <c:v>10</c:v>
                </c:pt>
                <c:pt idx="73">
                  <c:v>10</c:v>
                </c:pt>
                <c:pt idx="74">
                  <c:v>9</c:v>
                </c:pt>
                <c:pt idx="75">
                  <c:v>9</c:v>
                </c:pt>
                <c:pt idx="76">
                  <c:v>9</c:v>
                </c:pt>
                <c:pt idx="77">
                  <c:v>8</c:v>
                </c:pt>
                <c:pt idx="78">
                  <c:v>8</c:v>
                </c:pt>
                <c:pt idx="79">
                  <c:v>8</c:v>
                </c:pt>
                <c:pt idx="80">
                  <c:v>8</c:v>
                </c:pt>
                <c:pt idx="81">
                  <c:v>8</c:v>
                </c:pt>
                <c:pt idx="82">
                  <c:v>7</c:v>
                </c:pt>
                <c:pt idx="83">
                  <c:v>7</c:v>
                </c:pt>
                <c:pt idx="84">
                  <c:v>7</c:v>
                </c:pt>
                <c:pt idx="85">
                  <c:v>7</c:v>
                </c:pt>
                <c:pt idx="86">
                  <c:v>6</c:v>
                </c:pt>
                <c:pt idx="87">
                  <c:v>6</c:v>
                </c:pt>
                <c:pt idx="88">
                  <c:v>6</c:v>
                </c:pt>
                <c:pt idx="89">
                  <c:v>6</c:v>
                </c:pt>
                <c:pt idx="90">
                  <c:v>6</c:v>
                </c:pt>
                <c:pt idx="91">
                  <c:v>6</c:v>
                </c:pt>
                <c:pt idx="92">
                  <c:v>5</c:v>
                </c:pt>
                <c:pt idx="93">
                  <c:v>5</c:v>
                </c:pt>
                <c:pt idx="94">
                  <c:v>5</c:v>
                </c:pt>
                <c:pt idx="95">
                  <c:v>5</c:v>
                </c:pt>
                <c:pt idx="96">
                  <c:v>5</c:v>
                </c:pt>
                <c:pt idx="97">
                  <c:v>5</c:v>
                </c:pt>
                <c:pt idx="98">
                  <c:v>5</c:v>
                </c:pt>
                <c:pt idx="9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98-2CEB-472B-8CE3-4FEB72988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426127"/>
        <c:axId val="1652427375"/>
      </c:barChart>
      <c:catAx>
        <c:axId val="165242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7375"/>
        <c:crosses val="autoZero"/>
        <c:auto val="1"/>
        <c:lblAlgn val="ctr"/>
        <c:lblOffset val="100"/>
        <c:noMultiLvlLbl val="0"/>
      </c:catAx>
      <c:valAx>
        <c:axId val="1652427375"/>
        <c:scaling>
          <c:orientation val="minMax"/>
          <c:max val="5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89-4E4A-8D70-AD870BF2495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89-4E4A-8D70-AD870BF2495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189-4E4A-8D70-AD870BF2495B}"/>
                </c:ext>
              </c:extLst>
            </c:dLbl>
            <c:dLbl>
              <c:idx val="1"/>
              <c:layout>
                <c:manualLayout>
                  <c:x val="6.7057673254419331E-2"/>
                  <c:y val="8.935056477538760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189-4E4A-8D70-AD870BF2495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肺がん!$G$341:$G$342</c:f>
              <c:strCache>
                <c:ptCount val="2"/>
                <c:pt idx="0">
                  <c:v>国・府拠点病院</c:v>
                </c:pt>
                <c:pt idx="1">
                  <c:v>拠点病院以外の病院・診療所</c:v>
                </c:pt>
              </c:strCache>
            </c:strRef>
          </c:cat>
          <c:val>
            <c:numRef>
              <c:f>肺がん!$H$341:$H$342</c:f>
              <c:numCache>
                <c:formatCode>#,##0_ </c:formatCode>
                <c:ptCount val="2"/>
                <c:pt idx="0">
                  <c:v>6962</c:v>
                </c:pt>
                <c:pt idx="1">
                  <c:v>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89-4E4A-8D70-AD870BF24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251799219246395"/>
          <c:y val="0.26909393777143192"/>
          <c:w val="0.29317646138603537"/>
          <c:h val="0.306918759544156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肝がん</a:t>
            </a:r>
          </a:p>
        </c:rich>
      </c:tx>
      <c:layout>
        <c:manualLayout>
          <c:xMode val="edge"/>
          <c:yMode val="edge"/>
          <c:x val="0.39839278849329618"/>
          <c:y val="0.157855727813574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66-40A0-91C4-548A1F5D74A9}"/>
              </c:ext>
            </c:extLst>
          </c:dPt>
          <c:dPt>
            <c:idx val="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66-40A0-91C4-548A1F5D74A9}"/>
              </c:ext>
            </c:extLst>
          </c:dPt>
          <c:dPt>
            <c:idx val="2"/>
            <c:invertIfNegative val="0"/>
            <c:bubble3D val="0"/>
            <c:spPr>
              <a:pattFill prst="sm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66-40A0-91C4-548A1F5D74A9}"/>
              </c:ext>
            </c:extLst>
          </c:dPt>
          <c:dPt>
            <c:idx val="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66-40A0-91C4-548A1F5D74A9}"/>
              </c:ext>
            </c:extLst>
          </c:dPt>
          <c:dPt>
            <c:idx val="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66-40A0-91C4-548A1F5D74A9}"/>
              </c:ext>
            </c:extLst>
          </c:dPt>
          <c:dPt>
            <c:idx val="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66-40A0-91C4-548A1F5D74A9}"/>
              </c:ext>
            </c:extLst>
          </c:dPt>
          <c:dPt>
            <c:idx val="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66-40A0-91C4-548A1F5D74A9}"/>
              </c:ext>
            </c:extLst>
          </c:dPt>
          <c:dPt>
            <c:idx val="7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66-40A0-91C4-548A1F5D74A9}"/>
              </c:ext>
            </c:extLst>
          </c:dPt>
          <c:dPt>
            <c:idx val="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766-40A0-91C4-548A1F5D74A9}"/>
              </c:ext>
            </c:extLst>
          </c:dPt>
          <c:dPt>
            <c:idx val="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766-40A0-91C4-548A1F5D74A9}"/>
              </c:ext>
            </c:extLst>
          </c:dPt>
          <c:dPt>
            <c:idx val="10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766-40A0-91C4-548A1F5D74A9}"/>
              </c:ext>
            </c:extLst>
          </c:dPt>
          <c:dPt>
            <c:idx val="1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766-40A0-91C4-548A1F5D74A9}"/>
              </c:ext>
            </c:extLst>
          </c:dPt>
          <c:dPt>
            <c:idx val="12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766-40A0-91C4-548A1F5D74A9}"/>
              </c:ext>
            </c:extLst>
          </c:dPt>
          <c:dPt>
            <c:idx val="1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766-40A0-91C4-548A1F5D74A9}"/>
              </c:ext>
            </c:extLst>
          </c:dPt>
          <c:dPt>
            <c:idx val="1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766-40A0-91C4-548A1F5D74A9}"/>
              </c:ext>
            </c:extLst>
          </c:dPt>
          <c:dPt>
            <c:idx val="15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766-40A0-91C4-548A1F5D74A9}"/>
              </c:ext>
            </c:extLst>
          </c:dPt>
          <c:dPt>
            <c:idx val="16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1766-40A0-91C4-548A1F5D74A9}"/>
              </c:ext>
            </c:extLst>
          </c:dPt>
          <c:dPt>
            <c:idx val="1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1766-40A0-91C4-548A1F5D74A9}"/>
              </c:ext>
            </c:extLst>
          </c:dPt>
          <c:dPt>
            <c:idx val="1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1766-40A0-91C4-548A1F5D74A9}"/>
              </c:ext>
            </c:extLst>
          </c:dPt>
          <c:dPt>
            <c:idx val="19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1766-40A0-91C4-548A1F5D74A9}"/>
              </c:ext>
            </c:extLst>
          </c:dPt>
          <c:dPt>
            <c:idx val="2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1766-40A0-91C4-548A1F5D74A9}"/>
              </c:ext>
            </c:extLst>
          </c:dPt>
          <c:dPt>
            <c:idx val="21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1766-40A0-91C4-548A1F5D74A9}"/>
              </c:ext>
            </c:extLst>
          </c:dPt>
          <c:dPt>
            <c:idx val="2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1766-40A0-91C4-548A1F5D74A9}"/>
              </c:ext>
            </c:extLst>
          </c:dPt>
          <c:dPt>
            <c:idx val="23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1766-40A0-91C4-548A1F5D74A9}"/>
              </c:ext>
            </c:extLst>
          </c:dPt>
          <c:dPt>
            <c:idx val="24"/>
            <c:invertIfNegative val="0"/>
            <c:bubble3D val="0"/>
            <c:spPr>
              <a:pattFill prst="smCheck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1766-40A0-91C4-548A1F5D74A9}"/>
              </c:ext>
            </c:extLst>
          </c:dPt>
          <c:dPt>
            <c:idx val="2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1766-40A0-91C4-548A1F5D74A9}"/>
              </c:ext>
            </c:extLst>
          </c:dPt>
          <c:dPt>
            <c:idx val="2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1766-40A0-91C4-548A1F5D74A9}"/>
              </c:ext>
            </c:extLst>
          </c:dPt>
          <c:dPt>
            <c:idx val="2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1766-40A0-91C4-548A1F5D74A9}"/>
              </c:ext>
            </c:extLst>
          </c:dPt>
          <c:dPt>
            <c:idx val="2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1766-40A0-91C4-548A1F5D74A9}"/>
              </c:ext>
            </c:extLst>
          </c:dPt>
          <c:dPt>
            <c:idx val="29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1766-40A0-91C4-548A1F5D74A9}"/>
              </c:ext>
            </c:extLst>
          </c:dPt>
          <c:dPt>
            <c:idx val="3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1766-40A0-91C4-548A1F5D74A9}"/>
              </c:ext>
            </c:extLst>
          </c:dPt>
          <c:dPt>
            <c:idx val="3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1766-40A0-91C4-548A1F5D74A9}"/>
              </c:ext>
            </c:extLst>
          </c:dPt>
          <c:dPt>
            <c:idx val="3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1766-40A0-91C4-548A1F5D74A9}"/>
              </c:ext>
            </c:extLst>
          </c:dPt>
          <c:dPt>
            <c:idx val="3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1766-40A0-91C4-548A1F5D74A9}"/>
              </c:ext>
            </c:extLst>
          </c:dPt>
          <c:dPt>
            <c:idx val="3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1766-40A0-91C4-548A1F5D74A9}"/>
              </c:ext>
            </c:extLst>
          </c:dPt>
          <c:dPt>
            <c:idx val="3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1766-40A0-91C4-548A1F5D74A9}"/>
              </c:ext>
            </c:extLst>
          </c:dPt>
          <c:dPt>
            <c:idx val="3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1766-40A0-91C4-548A1F5D74A9}"/>
              </c:ext>
            </c:extLst>
          </c:dPt>
          <c:dPt>
            <c:idx val="3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1766-40A0-91C4-548A1F5D74A9}"/>
              </c:ext>
            </c:extLst>
          </c:dPt>
          <c:dPt>
            <c:idx val="3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1766-40A0-91C4-548A1F5D74A9}"/>
              </c:ext>
            </c:extLst>
          </c:dPt>
          <c:dPt>
            <c:idx val="39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1766-40A0-91C4-548A1F5D74A9}"/>
              </c:ext>
            </c:extLst>
          </c:dPt>
          <c:dPt>
            <c:idx val="40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1766-40A0-91C4-548A1F5D74A9}"/>
              </c:ext>
            </c:extLst>
          </c:dPt>
          <c:dPt>
            <c:idx val="4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1766-40A0-91C4-548A1F5D74A9}"/>
              </c:ext>
            </c:extLst>
          </c:dPt>
          <c:dPt>
            <c:idx val="4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1766-40A0-91C4-548A1F5D74A9}"/>
              </c:ext>
            </c:extLst>
          </c:dPt>
          <c:dPt>
            <c:idx val="4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1766-40A0-91C4-548A1F5D74A9}"/>
              </c:ext>
            </c:extLst>
          </c:dPt>
          <c:dPt>
            <c:idx val="44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1766-40A0-91C4-548A1F5D74A9}"/>
              </c:ext>
            </c:extLst>
          </c:dPt>
          <c:dPt>
            <c:idx val="45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1766-40A0-91C4-548A1F5D74A9}"/>
              </c:ext>
            </c:extLst>
          </c:dPt>
          <c:dPt>
            <c:idx val="46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1766-40A0-91C4-548A1F5D74A9}"/>
              </c:ext>
            </c:extLst>
          </c:dPt>
          <c:dPt>
            <c:idx val="47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1766-40A0-91C4-548A1F5D74A9}"/>
              </c:ext>
            </c:extLst>
          </c:dPt>
          <c:dPt>
            <c:idx val="48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1-1766-40A0-91C4-548A1F5D74A9}"/>
              </c:ext>
            </c:extLst>
          </c:dPt>
          <c:dPt>
            <c:idx val="4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3-1766-40A0-91C4-548A1F5D74A9}"/>
              </c:ext>
            </c:extLst>
          </c:dPt>
          <c:dPt>
            <c:idx val="50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5-1766-40A0-91C4-548A1F5D74A9}"/>
              </c:ext>
            </c:extLst>
          </c:dPt>
          <c:dPt>
            <c:idx val="51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7-1766-40A0-91C4-548A1F5D74A9}"/>
              </c:ext>
            </c:extLst>
          </c:dPt>
          <c:dPt>
            <c:idx val="52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9-1766-40A0-91C4-548A1F5D74A9}"/>
              </c:ext>
            </c:extLst>
          </c:dPt>
          <c:dPt>
            <c:idx val="53"/>
            <c:invertIfNegative val="0"/>
            <c:bubble3D val="0"/>
            <c:spPr>
              <a:pattFill prst="pct25"/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B-1766-40A0-91C4-548A1F5D74A9}"/>
              </c:ext>
            </c:extLst>
          </c:dPt>
          <c:dPt>
            <c:idx val="54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D-1766-40A0-91C4-548A1F5D74A9}"/>
              </c:ext>
            </c:extLst>
          </c:dPt>
          <c:dPt>
            <c:idx val="55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F-1766-40A0-91C4-548A1F5D74A9}"/>
              </c:ext>
            </c:extLst>
          </c:dPt>
          <c:dPt>
            <c:idx val="5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1-1766-40A0-91C4-548A1F5D74A9}"/>
              </c:ext>
            </c:extLst>
          </c:dPt>
          <c:dPt>
            <c:idx val="5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3-1766-40A0-91C4-548A1F5D74A9}"/>
              </c:ext>
            </c:extLst>
          </c:dPt>
          <c:dPt>
            <c:idx val="58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5-1766-40A0-91C4-548A1F5D74A9}"/>
              </c:ext>
            </c:extLst>
          </c:dPt>
          <c:dPt>
            <c:idx val="5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7-1766-40A0-91C4-548A1F5D74A9}"/>
              </c:ext>
            </c:extLst>
          </c:dPt>
          <c:dPt>
            <c:idx val="6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9-1766-40A0-91C4-548A1F5D74A9}"/>
              </c:ext>
            </c:extLst>
          </c:dPt>
          <c:dPt>
            <c:idx val="62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B-1766-40A0-91C4-548A1F5D74A9}"/>
              </c:ext>
            </c:extLst>
          </c:dPt>
          <c:dPt>
            <c:idx val="6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D-1766-40A0-91C4-548A1F5D74A9}"/>
              </c:ext>
            </c:extLst>
          </c:dPt>
          <c:dPt>
            <c:idx val="64"/>
            <c:invertIfNegative val="0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F-1766-40A0-91C4-548A1F5D74A9}"/>
              </c:ext>
            </c:extLst>
          </c:dPt>
          <c:dPt>
            <c:idx val="65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1-1766-40A0-91C4-548A1F5D74A9}"/>
              </c:ext>
            </c:extLst>
          </c:dPt>
          <c:dPt>
            <c:idx val="6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3-1766-40A0-91C4-548A1F5D74A9}"/>
              </c:ext>
            </c:extLst>
          </c:dPt>
          <c:dPt>
            <c:idx val="67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5-1766-40A0-91C4-548A1F5D74A9}"/>
              </c:ext>
            </c:extLst>
          </c:dPt>
          <c:dPt>
            <c:idx val="68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7-1766-40A0-91C4-548A1F5D74A9}"/>
              </c:ext>
            </c:extLst>
          </c:dPt>
          <c:dPt>
            <c:idx val="69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9-1766-40A0-91C4-548A1F5D74A9}"/>
              </c:ext>
            </c:extLst>
          </c:dPt>
          <c:dPt>
            <c:idx val="70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B-1766-40A0-91C4-548A1F5D74A9}"/>
              </c:ext>
            </c:extLst>
          </c:dPt>
          <c:dPt>
            <c:idx val="7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D-1766-40A0-91C4-548A1F5D74A9}"/>
              </c:ext>
            </c:extLst>
          </c:dPt>
          <c:dPt>
            <c:idx val="72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F-1766-40A0-91C4-548A1F5D74A9}"/>
              </c:ext>
            </c:extLst>
          </c:dPt>
          <c:dPt>
            <c:idx val="73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1-1766-40A0-91C4-548A1F5D74A9}"/>
              </c:ext>
            </c:extLst>
          </c:dPt>
          <c:dPt>
            <c:idx val="7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3-1766-40A0-91C4-548A1F5D74A9}"/>
              </c:ext>
            </c:extLst>
          </c:dPt>
          <c:dPt>
            <c:idx val="79"/>
            <c:invertIfNegative val="0"/>
            <c:bubble3D val="0"/>
            <c:spPr>
              <a:pattFill prst="pct25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5-1766-40A0-91C4-548A1F5D74A9}"/>
              </c:ext>
            </c:extLst>
          </c:dPt>
          <c:dPt>
            <c:idx val="8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7-1766-40A0-91C4-548A1F5D74A9}"/>
              </c:ext>
            </c:extLst>
          </c:dPt>
          <c:dPt>
            <c:idx val="81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9-1766-40A0-91C4-548A1F5D74A9}"/>
              </c:ext>
            </c:extLst>
          </c:dPt>
          <c:dPt>
            <c:idx val="9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B-1766-40A0-91C4-548A1F5D74A9}"/>
              </c:ext>
            </c:extLst>
          </c:dPt>
          <c:dPt>
            <c:idx val="96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D-1766-40A0-91C4-548A1F5D74A9}"/>
              </c:ext>
            </c:extLst>
          </c:dPt>
          <c:dPt>
            <c:idx val="97"/>
            <c:invertIfNegative val="0"/>
            <c:bubble3D val="0"/>
            <c:spPr>
              <a:pattFill prst="smCheck">
                <a:fgClr>
                  <a:srgbClr val="00206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F-1766-40A0-91C4-548A1F5D74A9}"/>
              </c:ext>
            </c:extLst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766-40A0-91C4-548A1F5D74A9}"/>
                </c:ext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766-40A0-91C4-548A1F5D74A9}"/>
                </c:ext>
              </c:extLst>
            </c:dLbl>
            <c:dLbl>
              <c:idx val="1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1766-40A0-91C4-548A1F5D74A9}"/>
                </c:ext>
              </c:extLst>
            </c:dLbl>
            <c:dLbl>
              <c:idx val="69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89-1766-40A0-91C4-548A1F5D74A9}"/>
                </c:ext>
              </c:extLst>
            </c:dLbl>
            <c:dLbl>
              <c:idx val="87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A0-2564-46C3-BE1E-8AA99C6CBF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肝がん!$E$8:$E$107</c:f>
              <c:strCache>
                <c:ptCount val="100"/>
                <c:pt idx="0">
                  <c:v>国</c:v>
                </c:pt>
                <c:pt idx="1">
                  <c:v>国</c:v>
                </c:pt>
                <c:pt idx="2">
                  <c:v>国</c:v>
                </c:pt>
                <c:pt idx="3">
                  <c:v>国</c:v>
                </c:pt>
                <c:pt idx="4">
                  <c:v>国</c:v>
                </c:pt>
                <c:pt idx="5">
                  <c:v>国</c:v>
                </c:pt>
                <c:pt idx="6">
                  <c:v>国</c:v>
                </c:pt>
                <c:pt idx="7">
                  <c:v>国</c:v>
                </c:pt>
                <c:pt idx="8">
                  <c:v>府</c:v>
                </c:pt>
                <c:pt idx="9">
                  <c:v>府</c:v>
                </c:pt>
                <c:pt idx="10">
                  <c:v>国</c:v>
                </c:pt>
                <c:pt idx="11">
                  <c:v>府</c:v>
                </c:pt>
                <c:pt idx="12">
                  <c:v>国</c:v>
                </c:pt>
                <c:pt idx="13">
                  <c:v>府</c:v>
                </c:pt>
                <c:pt idx="14">
                  <c:v>国</c:v>
                </c:pt>
                <c:pt idx="15">
                  <c:v>国</c:v>
                </c:pt>
                <c:pt idx="16">
                  <c:v>国</c:v>
                </c:pt>
                <c:pt idx="17">
                  <c:v>府</c:v>
                </c:pt>
                <c:pt idx="18">
                  <c:v>府</c:v>
                </c:pt>
                <c:pt idx="19">
                  <c:v>国</c:v>
                </c:pt>
                <c:pt idx="20">
                  <c:v>府</c:v>
                </c:pt>
                <c:pt idx="21">
                  <c:v>国</c:v>
                </c:pt>
                <c:pt idx="22">
                  <c:v>府</c:v>
                </c:pt>
                <c:pt idx="23">
                  <c:v>国</c:v>
                </c:pt>
                <c:pt idx="24">
                  <c:v>国</c:v>
                </c:pt>
                <c:pt idx="25">
                  <c:v>府</c:v>
                </c:pt>
                <c:pt idx="26">
                  <c:v>府</c:v>
                </c:pt>
                <c:pt idx="27">
                  <c:v>府</c:v>
                </c:pt>
                <c:pt idx="28">
                  <c:v>府</c:v>
                </c:pt>
                <c:pt idx="29">
                  <c:v>府</c:v>
                </c:pt>
                <c:pt idx="30">
                  <c:v>府</c:v>
                </c:pt>
                <c:pt idx="31">
                  <c:v>府</c:v>
                </c:pt>
                <c:pt idx="32">
                  <c:v>府</c:v>
                </c:pt>
                <c:pt idx="33">
                  <c:v>府</c:v>
                </c:pt>
                <c:pt idx="34">
                  <c:v>府</c:v>
                </c:pt>
                <c:pt idx="35">
                  <c:v>府</c:v>
                </c:pt>
                <c:pt idx="36">
                  <c:v>府</c:v>
                </c:pt>
                <c:pt idx="37">
                  <c:v>府</c:v>
                </c:pt>
                <c:pt idx="38">
                  <c:v>府</c:v>
                </c:pt>
                <c:pt idx="39">
                  <c:v>府</c:v>
                </c:pt>
                <c:pt idx="40">
                  <c:v>府</c:v>
                </c:pt>
                <c:pt idx="41">
                  <c:v>府</c:v>
                </c:pt>
                <c:pt idx="42">
                  <c:v>府</c:v>
                </c:pt>
                <c:pt idx="43">
                  <c:v>府</c:v>
                </c:pt>
                <c:pt idx="44">
                  <c:v>府</c:v>
                </c:pt>
                <c:pt idx="45">
                  <c:v>府</c:v>
                </c:pt>
                <c:pt idx="46">
                  <c:v>府</c:v>
                </c:pt>
                <c:pt idx="47">
                  <c:v>府</c:v>
                </c:pt>
                <c:pt idx="48">
                  <c:v>府</c:v>
                </c:pt>
                <c:pt idx="49">
                  <c:v>病院</c:v>
                </c:pt>
                <c:pt idx="50">
                  <c:v>府</c:v>
                </c:pt>
                <c:pt idx="51">
                  <c:v>府</c:v>
                </c:pt>
                <c:pt idx="52">
                  <c:v>府</c:v>
                </c:pt>
                <c:pt idx="53">
                  <c:v>府</c:v>
                </c:pt>
                <c:pt idx="54">
                  <c:v>病院</c:v>
                </c:pt>
                <c:pt idx="55">
                  <c:v>府</c:v>
                </c:pt>
                <c:pt idx="56">
                  <c:v>病院</c:v>
                </c:pt>
                <c:pt idx="57">
                  <c:v>病院</c:v>
                </c:pt>
                <c:pt idx="58">
                  <c:v>病院</c:v>
                </c:pt>
                <c:pt idx="59">
                  <c:v>病院</c:v>
                </c:pt>
                <c:pt idx="60">
                  <c:v>病院</c:v>
                </c:pt>
                <c:pt idx="61">
                  <c:v>病院</c:v>
                </c:pt>
                <c:pt idx="62">
                  <c:v>府</c:v>
                </c:pt>
                <c:pt idx="63">
                  <c:v>病院</c:v>
                </c:pt>
                <c:pt idx="64">
                  <c:v>府</c:v>
                </c:pt>
                <c:pt idx="65">
                  <c:v>病院</c:v>
                </c:pt>
                <c:pt idx="66">
                  <c:v>病院</c:v>
                </c:pt>
                <c:pt idx="67">
                  <c:v>病院</c:v>
                </c:pt>
                <c:pt idx="68">
                  <c:v>府</c:v>
                </c:pt>
                <c:pt idx="69">
                  <c:v>病院</c:v>
                </c:pt>
                <c:pt idx="70">
                  <c:v>府</c:v>
                </c:pt>
                <c:pt idx="71">
                  <c:v>病院</c:v>
                </c:pt>
                <c:pt idx="72">
                  <c:v>府</c:v>
                </c:pt>
                <c:pt idx="73">
                  <c:v>病院</c:v>
                </c:pt>
                <c:pt idx="74">
                  <c:v>病院</c:v>
                </c:pt>
                <c:pt idx="75">
                  <c:v>病院</c:v>
                </c:pt>
                <c:pt idx="76">
                  <c:v>病院</c:v>
                </c:pt>
                <c:pt idx="77">
                  <c:v>病院</c:v>
                </c:pt>
                <c:pt idx="78">
                  <c:v>病院</c:v>
                </c:pt>
                <c:pt idx="79">
                  <c:v>府</c:v>
                </c:pt>
                <c:pt idx="80">
                  <c:v>病院</c:v>
                </c:pt>
                <c:pt idx="81">
                  <c:v>病院</c:v>
                </c:pt>
                <c:pt idx="82">
                  <c:v>病院</c:v>
                </c:pt>
                <c:pt idx="83">
                  <c:v>病院</c:v>
                </c:pt>
                <c:pt idx="84">
                  <c:v>病院</c:v>
                </c:pt>
                <c:pt idx="85">
                  <c:v>病院</c:v>
                </c:pt>
                <c:pt idx="86">
                  <c:v>病院</c:v>
                </c:pt>
                <c:pt idx="87">
                  <c:v>病院</c:v>
                </c:pt>
                <c:pt idx="88">
                  <c:v>病院</c:v>
                </c:pt>
                <c:pt idx="89">
                  <c:v>病院</c:v>
                </c:pt>
                <c:pt idx="90">
                  <c:v>病院</c:v>
                </c:pt>
                <c:pt idx="91">
                  <c:v>病院</c:v>
                </c:pt>
                <c:pt idx="92">
                  <c:v>病院</c:v>
                </c:pt>
                <c:pt idx="93">
                  <c:v>病院</c:v>
                </c:pt>
                <c:pt idx="94">
                  <c:v>病院</c:v>
                </c:pt>
                <c:pt idx="95">
                  <c:v>病院</c:v>
                </c:pt>
                <c:pt idx="96">
                  <c:v>病院</c:v>
                </c:pt>
                <c:pt idx="97">
                  <c:v>国</c:v>
                </c:pt>
                <c:pt idx="98">
                  <c:v>診療所</c:v>
                </c:pt>
                <c:pt idx="99">
                  <c:v>病院</c:v>
                </c:pt>
              </c:strCache>
            </c:strRef>
          </c:cat>
          <c:val>
            <c:numRef>
              <c:f>肝がん!$F$8:$F$107</c:f>
              <c:numCache>
                <c:formatCode>General</c:formatCode>
                <c:ptCount val="100"/>
                <c:pt idx="0">
                  <c:v>144</c:v>
                </c:pt>
                <c:pt idx="1">
                  <c:v>122</c:v>
                </c:pt>
                <c:pt idx="2">
                  <c:v>107</c:v>
                </c:pt>
                <c:pt idx="3">
                  <c:v>99</c:v>
                </c:pt>
                <c:pt idx="4">
                  <c:v>97</c:v>
                </c:pt>
                <c:pt idx="5">
                  <c:v>87</c:v>
                </c:pt>
                <c:pt idx="6">
                  <c:v>69</c:v>
                </c:pt>
                <c:pt idx="7">
                  <c:v>68</c:v>
                </c:pt>
                <c:pt idx="8">
                  <c:v>66</c:v>
                </c:pt>
                <c:pt idx="9">
                  <c:v>63</c:v>
                </c:pt>
                <c:pt idx="10">
                  <c:v>62</c:v>
                </c:pt>
                <c:pt idx="11">
                  <c:v>61</c:v>
                </c:pt>
                <c:pt idx="12">
                  <c:v>61</c:v>
                </c:pt>
                <c:pt idx="13">
                  <c:v>55</c:v>
                </c:pt>
                <c:pt idx="14">
                  <c:v>55</c:v>
                </c:pt>
                <c:pt idx="15">
                  <c:v>53</c:v>
                </c:pt>
                <c:pt idx="16">
                  <c:v>51</c:v>
                </c:pt>
                <c:pt idx="17">
                  <c:v>48</c:v>
                </c:pt>
                <c:pt idx="18">
                  <c:v>44</c:v>
                </c:pt>
                <c:pt idx="19">
                  <c:v>44</c:v>
                </c:pt>
                <c:pt idx="20">
                  <c:v>43</c:v>
                </c:pt>
                <c:pt idx="21">
                  <c:v>42</c:v>
                </c:pt>
                <c:pt idx="22">
                  <c:v>40</c:v>
                </c:pt>
                <c:pt idx="23">
                  <c:v>38</c:v>
                </c:pt>
                <c:pt idx="24">
                  <c:v>36</c:v>
                </c:pt>
                <c:pt idx="25">
                  <c:v>34</c:v>
                </c:pt>
                <c:pt idx="26">
                  <c:v>34</c:v>
                </c:pt>
                <c:pt idx="27">
                  <c:v>34</c:v>
                </c:pt>
                <c:pt idx="28">
                  <c:v>34</c:v>
                </c:pt>
                <c:pt idx="29">
                  <c:v>33</c:v>
                </c:pt>
                <c:pt idx="30">
                  <c:v>33</c:v>
                </c:pt>
                <c:pt idx="31">
                  <c:v>31</c:v>
                </c:pt>
                <c:pt idx="32">
                  <c:v>30</c:v>
                </c:pt>
                <c:pt idx="33">
                  <c:v>30</c:v>
                </c:pt>
                <c:pt idx="34">
                  <c:v>29</c:v>
                </c:pt>
                <c:pt idx="35">
                  <c:v>28</c:v>
                </c:pt>
                <c:pt idx="36">
                  <c:v>27</c:v>
                </c:pt>
                <c:pt idx="37">
                  <c:v>26</c:v>
                </c:pt>
                <c:pt idx="38">
                  <c:v>24</c:v>
                </c:pt>
                <c:pt idx="39">
                  <c:v>23</c:v>
                </c:pt>
                <c:pt idx="40">
                  <c:v>23</c:v>
                </c:pt>
                <c:pt idx="41">
                  <c:v>22</c:v>
                </c:pt>
                <c:pt idx="42">
                  <c:v>22</c:v>
                </c:pt>
                <c:pt idx="43">
                  <c:v>21</c:v>
                </c:pt>
                <c:pt idx="44">
                  <c:v>21</c:v>
                </c:pt>
                <c:pt idx="45">
                  <c:v>20</c:v>
                </c:pt>
                <c:pt idx="46">
                  <c:v>20</c:v>
                </c:pt>
                <c:pt idx="47">
                  <c:v>19</c:v>
                </c:pt>
                <c:pt idx="48">
                  <c:v>18</c:v>
                </c:pt>
                <c:pt idx="49">
                  <c:v>17</c:v>
                </c:pt>
                <c:pt idx="50">
                  <c:v>17</c:v>
                </c:pt>
                <c:pt idx="51">
                  <c:v>16</c:v>
                </c:pt>
                <c:pt idx="52">
                  <c:v>16</c:v>
                </c:pt>
                <c:pt idx="53">
                  <c:v>15</c:v>
                </c:pt>
                <c:pt idx="54">
                  <c:v>15</c:v>
                </c:pt>
                <c:pt idx="55">
                  <c:v>14</c:v>
                </c:pt>
                <c:pt idx="56">
                  <c:v>14</c:v>
                </c:pt>
                <c:pt idx="57">
                  <c:v>14</c:v>
                </c:pt>
                <c:pt idx="58">
                  <c:v>14</c:v>
                </c:pt>
                <c:pt idx="59">
                  <c:v>14</c:v>
                </c:pt>
                <c:pt idx="60">
                  <c:v>13</c:v>
                </c:pt>
                <c:pt idx="61">
                  <c:v>13</c:v>
                </c:pt>
                <c:pt idx="62">
                  <c:v>13</c:v>
                </c:pt>
                <c:pt idx="63">
                  <c:v>12</c:v>
                </c:pt>
                <c:pt idx="64">
                  <c:v>11</c:v>
                </c:pt>
                <c:pt idx="65">
                  <c:v>11</c:v>
                </c:pt>
                <c:pt idx="66">
                  <c:v>11</c:v>
                </c:pt>
                <c:pt idx="67">
                  <c:v>10</c:v>
                </c:pt>
                <c:pt idx="68">
                  <c:v>10</c:v>
                </c:pt>
                <c:pt idx="69">
                  <c:v>9</c:v>
                </c:pt>
                <c:pt idx="70">
                  <c:v>9</c:v>
                </c:pt>
                <c:pt idx="71">
                  <c:v>8</c:v>
                </c:pt>
                <c:pt idx="72">
                  <c:v>8</c:v>
                </c:pt>
                <c:pt idx="73">
                  <c:v>7</c:v>
                </c:pt>
                <c:pt idx="74">
                  <c:v>7</c:v>
                </c:pt>
                <c:pt idx="75">
                  <c:v>7</c:v>
                </c:pt>
                <c:pt idx="76">
                  <c:v>7</c:v>
                </c:pt>
                <c:pt idx="77">
                  <c:v>7</c:v>
                </c:pt>
                <c:pt idx="78">
                  <c:v>6</c:v>
                </c:pt>
                <c:pt idx="79">
                  <c:v>6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4</c:v>
                </c:pt>
                <c:pt idx="93">
                  <c:v>3</c:v>
                </c:pt>
                <c:pt idx="94">
                  <c:v>3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3</c:v>
                </c:pt>
                <c:pt idx="9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A0-1766-40A0-91C4-548A1F5D7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426127"/>
        <c:axId val="1652427375"/>
      </c:barChart>
      <c:catAx>
        <c:axId val="1652426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7375"/>
        <c:crosses val="autoZero"/>
        <c:auto val="1"/>
        <c:lblAlgn val="ctr"/>
        <c:lblOffset val="100"/>
        <c:noMultiLvlLbl val="0"/>
      </c:catAx>
      <c:valAx>
        <c:axId val="1652427375"/>
        <c:scaling>
          <c:orientation val="minMax"/>
          <c:max val="15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5242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5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00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17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15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0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72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81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0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65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4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24F2-198A-4D36-9B1A-94C28C12A5D5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C0367-0614-4DD9-8389-5D4470C20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33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3258" y="1450368"/>
            <a:ext cx="8626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【</a:t>
            </a:r>
            <a:r>
              <a:rPr kumimoji="1" lang="ja-JP" altLang="en-US" sz="1600" dirty="0" smtClean="0">
                <a:latin typeface="+mn-ea"/>
              </a:rPr>
              <a:t>出</a:t>
            </a:r>
            <a:r>
              <a:rPr kumimoji="1" lang="ja-JP" altLang="en-US" sz="1600" dirty="0">
                <a:latin typeface="+mn-ea"/>
              </a:rPr>
              <a:t>典</a:t>
            </a:r>
            <a:r>
              <a:rPr kumimoji="1" lang="en-US" altLang="ja-JP" sz="1600" dirty="0" smtClean="0">
                <a:latin typeface="+mn-ea"/>
              </a:rPr>
              <a:t>】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　地域がん登録</a:t>
            </a:r>
            <a:r>
              <a:rPr kumimoji="1" lang="en-US" altLang="ja-JP" sz="1600" dirty="0" smtClean="0">
                <a:latin typeface="+mn-ea"/>
              </a:rPr>
              <a:t>2015</a:t>
            </a:r>
            <a:r>
              <a:rPr kumimoji="1" lang="ja-JP" altLang="en-US" sz="1600" dirty="0">
                <a:latin typeface="+mn-ea"/>
              </a:rPr>
              <a:t>年集約情報</a:t>
            </a:r>
            <a:r>
              <a:rPr kumimoji="1" lang="ja-JP" altLang="en-US" sz="1600" dirty="0" smtClean="0">
                <a:latin typeface="+mn-ea"/>
              </a:rPr>
              <a:t>データ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　抽出</a:t>
            </a:r>
            <a:r>
              <a:rPr kumimoji="1" lang="ja-JP" altLang="en-US" sz="1600" dirty="0">
                <a:latin typeface="+mn-ea"/>
              </a:rPr>
              <a:t>条件：腫瘍ごとの治療の主担当を</a:t>
            </a:r>
            <a:r>
              <a:rPr kumimoji="1" lang="ja-JP" altLang="en-US" sz="1600" dirty="0" smtClean="0">
                <a:latin typeface="+mn-ea"/>
              </a:rPr>
              <a:t>決める。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　　　　　　観</a:t>
            </a:r>
            <a:r>
              <a:rPr kumimoji="1" lang="ja-JP" altLang="en-US" sz="1600" dirty="0">
                <a:latin typeface="+mn-ea"/>
              </a:rPr>
              <a:t>血的治療医療機関＞薬物治療医療機関＞放射線治療医療機関＞診断医療</a:t>
            </a:r>
            <a:r>
              <a:rPr kumimoji="1" lang="ja-JP" altLang="en-US" sz="1600" dirty="0" smtClean="0">
                <a:latin typeface="+mn-ea"/>
              </a:rPr>
              <a:t>機関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　　　　　　の</a:t>
            </a:r>
            <a:r>
              <a:rPr kumimoji="1" lang="ja-JP" altLang="en-US" sz="1600" dirty="0">
                <a:latin typeface="+mn-ea"/>
              </a:rPr>
              <a:t>順に優先して採用する。</a:t>
            </a: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643258" y="444838"/>
            <a:ext cx="8909728" cy="4476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0" rIns="3600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b="1" kern="100" dirty="0" smtClean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大阪府</a:t>
            </a:r>
            <a:r>
              <a:rPr lang="ja-JP" altLang="en-US" sz="2400" b="1" kern="100" dirty="0" smtClean="0">
                <a:solidFill>
                  <a:schemeClr val="bg1"/>
                </a:solidFill>
                <a:latin typeface="游明朝" panose="02020400000000000000" pitchFamily="18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内医療機関の診療実績</a:t>
            </a:r>
            <a:endParaRPr lang="ja-JP" sz="1200" kern="100" dirty="0">
              <a:solidFill>
                <a:schemeClr val="bg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93109" y="514786"/>
            <a:ext cx="13083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4170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341415"/>
              </p:ext>
            </p:extLst>
          </p:nvPr>
        </p:nvGraphicFramePr>
        <p:xfrm>
          <a:off x="1" y="141668"/>
          <a:ext cx="9749306" cy="634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293109"/>
              </p:ext>
            </p:extLst>
          </p:nvPr>
        </p:nvGraphicFramePr>
        <p:xfrm>
          <a:off x="6159679" y="227735"/>
          <a:ext cx="3422204" cy="24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56791" y="4134825"/>
            <a:ext cx="2318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関西医科大学香里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270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H="1" flipV="1">
            <a:off x="4470632" y="4332599"/>
            <a:ext cx="511983" cy="870885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745723" y="4468401"/>
            <a:ext cx="2350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済生会茨木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242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 flipV="1">
            <a:off x="5126803" y="4649627"/>
            <a:ext cx="297952" cy="643733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302965" y="4683017"/>
            <a:ext cx="26071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大阪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ブレストクリニック（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224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631739" y="4865813"/>
            <a:ext cx="124251" cy="492864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59135" y="4941873"/>
            <a:ext cx="22814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第一東和会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204</a:t>
            </a:r>
            <a:r>
              <a:rPr kumimoji="1" lang="ja-JP" altLang="en-US" sz="1100" u="sng" dirty="0">
                <a:latin typeface="游ゴシック" panose="020B0400000000000000" pitchFamily="50" charset="-128"/>
              </a:rPr>
              <a:t>件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5903856" y="5133154"/>
            <a:ext cx="255823" cy="335026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7752648" y="3276599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752648" y="3636952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7764844" y="3986055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52307" y="3264786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52307" y="3611043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52306" y="3895079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9542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546791"/>
              </p:ext>
            </p:extLst>
          </p:nvPr>
        </p:nvGraphicFramePr>
        <p:xfrm>
          <a:off x="90152" y="218941"/>
          <a:ext cx="9815848" cy="6310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133016"/>
              </p:ext>
            </p:extLst>
          </p:nvPr>
        </p:nvGraphicFramePr>
        <p:xfrm>
          <a:off x="6230738" y="424077"/>
          <a:ext cx="3336341" cy="2455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280493" y="3774343"/>
            <a:ext cx="19940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済生会茨木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141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H="1" flipV="1">
            <a:off x="3726616" y="3956518"/>
            <a:ext cx="107960" cy="753805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767712" y="3956518"/>
            <a:ext cx="2450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関西医科大学香里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128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4135429" y="4152725"/>
            <a:ext cx="35879" cy="688405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969504" y="4308020"/>
            <a:ext cx="18358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第一東和会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97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5252031" y="4508431"/>
            <a:ext cx="82164" cy="689676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7705333" y="3625576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705333" y="3985929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717529" y="4335032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04992" y="3613763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304992" y="3960020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304991" y="4244056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2662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337714"/>
              </p:ext>
            </p:extLst>
          </p:nvPr>
        </p:nvGraphicFramePr>
        <p:xfrm>
          <a:off x="0" y="218941"/>
          <a:ext cx="9935303" cy="6503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355021"/>
              </p:ext>
            </p:extLst>
          </p:nvPr>
        </p:nvGraphicFramePr>
        <p:xfrm>
          <a:off x="5947596" y="589209"/>
          <a:ext cx="3592054" cy="242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065159" y="4758655"/>
            <a:ext cx="1879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第一東和会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75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 flipV="1">
            <a:off x="3904180" y="4930556"/>
            <a:ext cx="164389" cy="63803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105165" y="5007565"/>
            <a:ext cx="17007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枚方公済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54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H="1" flipV="1">
            <a:off x="4944186" y="5192166"/>
            <a:ext cx="164389" cy="63803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742712" y="4942163"/>
            <a:ext cx="18043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城山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54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5231859" y="5138370"/>
            <a:ext cx="752333" cy="691837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7663534" y="3709288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663534" y="4069641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675730" y="4418744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63193" y="3697475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63193" y="4043732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63192" y="4327768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593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432014"/>
              </p:ext>
            </p:extLst>
          </p:nvPr>
        </p:nvGraphicFramePr>
        <p:xfrm>
          <a:off x="103031" y="218942"/>
          <a:ext cx="9802969" cy="6413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928045"/>
              </p:ext>
            </p:extLst>
          </p:nvPr>
        </p:nvGraphicFramePr>
        <p:xfrm>
          <a:off x="6070600" y="386366"/>
          <a:ext cx="3835400" cy="2346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951486" y="4943589"/>
            <a:ext cx="1509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医誠会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42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 flipV="1">
            <a:off x="4528444" y="5133282"/>
            <a:ext cx="283782" cy="805181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030272" y="5327793"/>
            <a:ext cx="16924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枚方公済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32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5219417" y="5535872"/>
            <a:ext cx="382893" cy="504771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537452" y="3894222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537452" y="4254575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549648" y="4603678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37111" y="3882409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37111" y="4228666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37110" y="4512702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9812" y="553262"/>
            <a:ext cx="2877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近畿中央呼吸器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C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（肺がん府拠点）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480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553792" y="737822"/>
            <a:ext cx="430815" cy="408398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16266" y="2129099"/>
            <a:ext cx="275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はびきの医療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C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（肺がん府拠点）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334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649812" y="2324299"/>
            <a:ext cx="430815" cy="408398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638367" y="3738725"/>
            <a:ext cx="275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刀根山病院（肺がん府拠点）</a:t>
            </a:r>
            <a:r>
              <a:rPr kumimoji="1" lang="en-US" altLang="ja-JP" sz="1100" u="sng" dirty="0">
                <a:latin typeface="游ゴシック" panose="020B0400000000000000" pitchFamily="50" charset="-128"/>
              </a:rPr>
              <a:t>188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1471913" y="3933925"/>
            <a:ext cx="430815" cy="408398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60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518140"/>
              </p:ext>
            </p:extLst>
          </p:nvPr>
        </p:nvGraphicFramePr>
        <p:xfrm>
          <a:off x="0" y="103032"/>
          <a:ext cx="9749308" cy="6754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796958"/>
              </p:ext>
            </p:extLst>
          </p:nvPr>
        </p:nvGraphicFramePr>
        <p:xfrm>
          <a:off x="5562600" y="437882"/>
          <a:ext cx="4083677" cy="2331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356700" y="5146577"/>
            <a:ext cx="2195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大阪市立十三市民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17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4675031" y="5344392"/>
            <a:ext cx="242552" cy="57471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142959" y="4884967"/>
            <a:ext cx="1905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城山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病院（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15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5396248" y="5074394"/>
            <a:ext cx="166352" cy="883354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7369937" y="4025027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369937" y="4385380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7382133" y="4734483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969596" y="4013214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69596" y="4359471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69595" y="4643507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80984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639572"/>
              </p:ext>
            </p:extLst>
          </p:nvPr>
        </p:nvGraphicFramePr>
        <p:xfrm>
          <a:off x="0" y="231820"/>
          <a:ext cx="9684913" cy="642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410327"/>
              </p:ext>
            </p:extLst>
          </p:nvPr>
        </p:nvGraphicFramePr>
        <p:xfrm>
          <a:off x="5981700" y="515154"/>
          <a:ext cx="3703212" cy="2609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直線コネクタ 4"/>
          <p:cNvCxnSpPr/>
          <p:nvPr/>
        </p:nvCxnSpPr>
        <p:spPr>
          <a:xfrm flipV="1">
            <a:off x="7127270" y="474602"/>
            <a:ext cx="244698" cy="287947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189630" y="241344"/>
            <a:ext cx="2195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/>
              <a:t>3.5</a:t>
            </a:r>
            <a:r>
              <a:rPr kumimoji="1" lang="ja-JP" altLang="en-US" sz="1400" u="sng" dirty="0" smtClean="0"/>
              <a:t>％</a:t>
            </a:r>
            <a:r>
              <a:rPr kumimoji="1" lang="ja-JP" altLang="en-US" sz="1050" u="sng" dirty="0" smtClean="0"/>
              <a:t>　大阪ブレストクリニック</a:t>
            </a:r>
            <a:endParaRPr kumimoji="1" lang="ja-JP" altLang="en-US" sz="1050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15284" y="2295387"/>
            <a:ext cx="25264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/>
              <a:t>大阪ブレストクリニック（</a:t>
            </a:r>
            <a:r>
              <a:rPr kumimoji="1" lang="en-US" altLang="ja-JP" sz="1100" u="sng" dirty="0" smtClean="0"/>
              <a:t>223</a:t>
            </a:r>
            <a:r>
              <a:rPr kumimoji="1" lang="ja-JP" altLang="en-US" sz="1100" u="sng" dirty="0" smtClean="0"/>
              <a:t>件）</a:t>
            </a:r>
            <a:endParaRPr kumimoji="1" lang="ja-JP" altLang="en-US" sz="1100" u="sng" dirty="0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643943" y="2495552"/>
            <a:ext cx="562378" cy="458434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020095" y="4244014"/>
            <a:ext cx="2195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関西医科大学香里</a:t>
            </a:r>
            <a:r>
              <a:rPr kumimoji="1" lang="zh-CN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病院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88</a:t>
            </a:r>
            <a:r>
              <a:rPr kumimoji="1" lang="ja-JP" altLang="en-US" sz="11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2743200" y="4443580"/>
            <a:ext cx="467932" cy="527666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165241" y="4619842"/>
            <a:ext cx="2464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游ゴシック" panose="020B0400000000000000" pitchFamily="50" charset="-128"/>
              </a:rPr>
              <a:t>乳腺ケア泉州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クリニック（</a:t>
            </a:r>
            <a:r>
              <a:rPr kumimoji="1" lang="en-US" altLang="ja-JP" sz="1100" u="sng" dirty="0" smtClean="0">
                <a:latin typeface="游ゴシック" panose="020B0400000000000000" pitchFamily="50" charset="-128"/>
              </a:rPr>
              <a:t>60</a:t>
            </a:r>
            <a:r>
              <a:rPr kumimoji="1" lang="ja-JP" altLang="en-US" sz="1100" u="sng" dirty="0" smtClean="0">
                <a:latin typeface="游ゴシック" panose="020B0400000000000000" pitchFamily="50" charset="-128"/>
              </a:rPr>
              <a:t>件）</a:t>
            </a:r>
            <a:endParaRPr kumimoji="1" lang="ja-JP" altLang="en-US" sz="11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3951668" y="4814684"/>
            <a:ext cx="478664" cy="592086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7249619" y="3877435"/>
            <a:ext cx="399348" cy="22104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249619" y="4237788"/>
            <a:ext cx="387152" cy="209793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261815" y="4586891"/>
            <a:ext cx="374956" cy="248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849278" y="3865622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国拠点病院</a:t>
            </a:r>
            <a:endParaRPr kumimoji="1" lang="ja-JP" altLang="en-US" sz="11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49278" y="4211879"/>
            <a:ext cx="1341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府</a:t>
            </a:r>
            <a:r>
              <a:rPr kumimoji="1" lang="ja-JP" altLang="en-US" sz="1100" dirty="0" smtClean="0"/>
              <a:t>拠点病院</a:t>
            </a:r>
            <a:endParaRPr kumimoji="1" lang="ja-JP" altLang="en-US" sz="11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849277" y="4495915"/>
            <a:ext cx="134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拠点病院以外の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病院・診療所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6518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295</Words>
  <Application>Microsoft Office PowerPoint</Application>
  <PresentationFormat>A4 210 x 297 mm</PresentationFormat>
  <Paragraphs>97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奥平　麻衣子</dc:creator>
  <cp:lastModifiedBy>奥平　麻衣子</cp:lastModifiedBy>
  <cp:revision>24</cp:revision>
  <cp:lastPrinted>2019-02-18T03:28:57Z</cp:lastPrinted>
  <dcterms:created xsi:type="dcterms:W3CDTF">2019-02-15T12:10:11Z</dcterms:created>
  <dcterms:modified xsi:type="dcterms:W3CDTF">2019-02-22T10:25:13Z</dcterms:modified>
</cp:coreProperties>
</file>