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8" autoAdjust="0"/>
    <p:restoredTop sz="93357" autoAdjust="0"/>
  </p:normalViewPr>
  <p:slideViewPr>
    <p:cSldViewPr snapToGrid="0">
      <p:cViewPr varScale="1">
        <p:scale>
          <a:sx n="69" d="100"/>
          <a:sy n="69" d="100"/>
        </p:scale>
        <p:origin x="15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60D36-4633-4E5A-927C-437887010925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4C52F-D4E8-440F-8B17-82C22181E4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61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4C52F-D4E8-440F-8B17-82C22181E48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687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10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38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65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87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29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8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530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80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1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65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69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A81D1-63E2-48E8-A778-7CDA3F7D963E}" type="datetimeFigureOut">
              <a:rPr kumimoji="1" lang="ja-JP" altLang="en-US" smtClean="0"/>
              <a:t>2019/2/26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FBA0E-9703-42EF-B7DE-1DC53549C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5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正方形/長方形 63"/>
          <p:cNvSpPr/>
          <p:nvPr/>
        </p:nvSpPr>
        <p:spPr>
          <a:xfrm>
            <a:off x="190390" y="265457"/>
            <a:ext cx="9589031" cy="2223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</a:rPr>
              <a:t>現状と今後の方向性</a:t>
            </a:r>
            <a:r>
              <a:rPr lang="en-US" altLang="ja-JP" sz="1400" dirty="0" smtClean="0">
                <a:solidFill>
                  <a:schemeClr val="tx1"/>
                </a:solidFill>
              </a:rPr>
              <a:t>】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</a:rPr>
              <a:t>　　　大阪府がん対策推進計画にも記載している通り</a:t>
            </a:r>
            <a:r>
              <a:rPr lang="ja-JP" altLang="en-US" sz="1400" dirty="0" smtClean="0">
                <a:solidFill>
                  <a:schemeClr val="tx1"/>
                </a:solidFill>
              </a:rPr>
              <a:t>、小児がん医療の連携・協力体制</a:t>
            </a:r>
            <a:r>
              <a:rPr lang="ja-JP" altLang="en-US" sz="1400" dirty="0" smtClean="0">
                <a:solidFill>
                  <a:schemeClr val="tx1"/>
                </a:solidFill>
              </a:rPr>
              <a:t>、相談支援、情報提供、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長期フォローアップ体制等の充実を図るため、府の小児がん拠点病院を設置する。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</a:rPr>
              <a:t>府拠点病院（小児がん）の概要</a:t>
            </a:r>
            <a:r>
              <a:rPr lang="en-US" altLang="ja-JP" sz="1400" dirty="0" smtClean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・小児がん治療が可能であること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・その他、国の要件に準じて要件を設定（参考資料６）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90391" y="122364"/>
            <a:ext cx="9631965" cy="3694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1" b="1" dirty="0" smtClean="0">
                <a:solidFill>
                  <a:schemeClr val="bg1"/>
                </a:solidFill>
              </a:rPr>
              <a:t>府拠点病院（小児がん）の新設の検討について</a:t>
            </a:r>
            <a:endParaRPr kumimoji="1" lang="ja-JP" altLang="en-US" sz="1801" b="1" dirty="0">
              <a:solidFill>
                <a:schemeClr val="bg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916537" y="153205"/>
            <a:ext cx="86288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資料４</a:t>
            </a:r>
            <a:endParaRPr kumimoji="1" lang="ja-JP" altLang="en-US" sz="1400" dirty="0"/>
          </a:p>
        </p:txBody>
      </p:sp>
      <p:sp>
        <p:nvSpPr>
          <p:cNvPr id="3" name="角丸四角形 2"/>
          <p:cNvSpPr/>
          <p:nvPr/>
        </p:nvSpPr>
        <p:spPr>
          <a:xfrm>
            <a:off x="2470267" y="3028234"/>
            <a:ext cx="1865224" cy="629369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　　　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国拠点病院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】</a:t>
            </a: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・５がん治療可</a:t>
            </a:r>
            <a:endParaRPr kumimoji="1" lang="en-US" altLang="ja-JP" sz="1050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・全がん手術：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400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件以上</a:t>
            </a:r>
            <a:endParaRPr kumimoji="1" lang="en-US" altLang="ja-JP" sz="1050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519445" y="3938701"/>
            <a:ext cx="1865224" cy="59746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府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拠点病院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・５がん治療可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・全がん手術：</a:t>
            </a:r>
            <a:r>
              <a:rPr kumimoji="1" lang="en-US" altLang="ja-JP" sz="1050" dirty="0">
                <a:solidFill>
                  <a:schemeClr val="tx1"/>
                </a:solidFill>
                <a:latin typeface="+mn-ea"/>
              </a:rPr>
              <a:t>2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00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件以上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5" name="直線コネクタ 4"/>
          <p:cNvCxnSpPr>
            <a:stCxn id="7" idx="0"/>
            <a:endCxn id="3" idx="2"/>
          </p:cNvCxnSpPr>
          <p:nvPr/>
        </p:nvCxnSpPr>
        <p:spPr>
          <a:xfrm flipV="1">
            <a:off x="2452057" y="3657603"/>
            <a:ext cx="950822" cy="2810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3564775" y="3938701"/>
            <a:ext cx="1865224" cy="5974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府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拠点病院（肺）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・５がん治療可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・全がん手術：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100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件以上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1" name="直線コネクタ 10"/>
          <p:cNvCxnSpPr>
            <a:stCxn id="3" idx="2"/>
            <a:endCxn id="10" idx="0"/>
          </p:cNvCxnSpPr>
          <p:nvPr/>
        </p:nvCxnSpPr>
        <p:spPr>
          <a:xfrm>
            <a:off x="3402879" y="3657603"/>
            <a:ext cx="1094508" cy="2810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角丸四角形 17"/>
          <p:cNvSpPr/>
          <p:nvPr/>
        </p:nvSpPr>
        <p:spPr>
          <a:xfrm>
            <a:off x="6303817" y="5926327"/>
            <a:ext cx="2067804" cy="601282"/>
          </a:xfrm>
          <a:prstGeom prst="roundRect">
            <a:avLst/>
          </a:prstGeom>
          <a:solidFill>
            <a:srgbClr val="FFCC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b="1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050" b="1" dirty="0">
                <a:solidFill>
                  <a:schemeClr val="tx1"/>
                </a:solidFill>
                <a:latin typeface="+mn-ea"/>
              </a:rPr>
              <a:t>府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拠点病院（小児がん）</a:t>
            </a:r>
            <a:r>
              <a:rPr kumimoji="1" lang="en-US" altLang="ja-JP" sz="1050" b="1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・小児がん治療可</a:t>
            </a:r>
            <a:endParaRPr kumimoji="1" lang="en-US" altLang="ja-JP" sz="1050" b="1" dirty="0" smtClean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7327466" y="5605936"/>
            <a:ext cx="0" cy="3163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角丸四角形 38"/>
          <p:cNvSpPr/>
          <p:nvPr/>
        </p:nvSpPr>
        <p:spPr>
          <a:xfrm>
            <a:off x="6303817" y="3195967"/>
            <a:ext cx="2047298" cy="62936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国拠点病院（小児がん）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】</a:t>
            </a: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・</a:t>
            </a:r>
            <a:r>
              <a:rPr kumimoji="1" lang="ja-JP" altLang="en-US" sz="1050" dirty="0">
                <a:solidFill>
                  <a:schemeClr val="bg1"/>
                </a:solidFill>
                <a:latin typeface="+mn-ea"/>
              </a:rPr>
              <a:t>小児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が</a:t>
            </a:r>
            <a:r>
              <a:rPr kumimoji="1" lang="ja-JP" altLang="en-US" sz="1050" dirty="0">
                <a:solidFill>
                  <a:schemeClr val="bg1"/>
                </a:solidFill>
                <a:latin typeface="+mn-ea"/>
              </a:rPr>
              <a:t>ん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治療可</a:t>
            </a:r>
            <a:endParaRPr kumimoji="1" lang="en-US" altLang="ja-JP" sz="1050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・診療実績：一定の新規症例</a:t>
            </a:r>
            <a:endParaRPr kumimoji="1" lang="en-US" altLang="ja-JP" sz="1050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2530053" y="5073850"/>
            <a:ext cx="1865224" cy="6349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　　　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国拠点病院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】</a:t>
            </a: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・５がん治療可</a:t>
            </a:r>
            <a:endParaRPr kumimoji="1" lang="en-US" altLang="ja-JP" sz="1050" dirty="0" smtClean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・全がん手術：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400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件以上</a:t>
            </a:r>
            <a:endParaRPr kumimoji="1" lang="en-US" altLang="ja-JP" sz="1050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579231" y="5989923"/>
            <a:ext cx="1865224" cy="53768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府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拠点病院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・５がん治療可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・全がん手術：</a:t>
            </a:r>
            <a:r>
              <a:rPr kumimoji="1" lang="en-US" altLang="ja-JP" sz="1050" dirty="0">
                <a:solidFill>
                  <a:schemeClr val="tx1"/>
                </a:solidFill>
                <a:latin typeface="+mn-ea"/>
              </a:rPr>
              <a:t>2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00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件以上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42" name="直線コネクタ 41"/>
          <p:cNvCxnSpPr>
            <a:stCxn id="41" idx="0"/>
            <a:endCxn id="40" idx="2"/>
          </p:cNvCxnSpPr>
          <p:nvPr/>
        </p:nvCxnSpPr>
        <p:spPr>
          <a:xfrm flipV="1">
            <a:off x="2511843" y="5708825"/>
            <a:ext cx="950822" cy="2810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角丸四角形 42"/>
          <p:cNvSpPr/>
          <p:nvPr/>
        </p:nvSpPr>
        <p:spPr>
          <a:xfrm>
            <a:off x="3624561" y="5989922"/>
            <a:ext cx="1865224" cy="53768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府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拠点病院（肺）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・５がん治療可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・全がん手術：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+mn-ea"/>
              </a:rPr>
              <a:t>100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件以上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44" name="直線コネクタ 43"/>
          <p:cNvCxnSpPr>
            <a:stCxn id="40" idx="2"/>
            <a:endCxn id="43" idx="0"/>
          </p:cNvCxnSpPr>
          <p:nvPr/>
        </p:nvCxnSpPr>
        <p:spPr>
          <a:xfrm>
            <a:off x="3462665" y="5708825"/>
            <a:ext cx="1094508" cy="2810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角丸四角形 44"/>
          <p:cNvSpPr/>
          <p:nvPr/>
        </p:nvSpPr>
        <p:spPr>
          <a:xfrm>
            <a:off x="6303817" y="5073850"/>
            <a:ext cx="2047298" cy="63497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【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国拠点病院（小児がん）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+mn-ea"/>
              </a:rPr>
              <a:t>】</a:t>
            </a:r>
          </a:p>
          <a:p>
            <a:r>
              <a:rPr kumimoji="1" lang="ja-JP" altLang="en-US" sz="1050" dirty="0">
                <a:solidFill>
                  <a:schemeClr val="bg1"/>
                </a:solidFill>
                <a:latin typeface="+mn-ea"/>
              </a:rPr>
              <a:t>・小児がん治療可</a:t>
            </a:r>
            <a:endParaRPr kumimoji="1" lang="en-US" altLang="ja-JP" sz="1050" dirty="0">
              <a:solidFill>
                <a:schemeClr val="bg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+mn-ea"/>
              </a:rPr>
              <a:t>・診療実績：一定の新規症例</a:t>
            </a:r>
            <a:endParaRPr kumimoji="1" lang="en-US" altLang="ja-JP" sz="1050" dirty="0">
              <a:solidFill>
                <a:schemeClr val="bg1"/>
              </a:solidFill>
              <a:latin typeface="+mn-ea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>
            <a:off x="190391" y="4757843"/>
            <a:ext cx="954609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232501" y="2939807"/>
            <a:ext cx="1246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◆</a:t>
            </a:r>
            <a:r>
              <a:rPr kumimoji="1" lang="ja-JP" altLang="en-US" sz="1400" dirty="0" smtClean="0"/>
              <a:t>現状</a:t>
            </a:r>
            <a:endParaRPr kumimoji="1" lang="ja-JP" altLang="en-US" sz="14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47457" y="4822157"/>
            <a:ext cx="1246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◆見直し案</a:t>
            </a:r>
            <a:endParaRPr kumimoji="1" lang="ja-JP" altLang="en-US" sz="1400" dirty="0"/>
          </a:p>
        </p:txBody>
      </p:sp>
      <p:sp>
        <p:nvSpPr>
          <p:cNvPr id="65" name="下矢印 64"/>
          <p:cNvSpPr/>
          <p:nvPr/>
        </p:nvSpPr>
        <p:spPr>
          <a:xfrm>
            <a:off x="4280567" y="4646266"/>
            <a:ext cx="1108850" cy="2916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7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82</Words>
  <Application>Microsoft Office PowerPoint</Application>
  <PresentationFormat>A4 210 x 297 mm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奥平　麻衣子</dc:creator>
  <cp:lastModifiedBy>奥平　麻衣子</cp:lastModifiedBy>
  <cp:revision>64</cp:revision>
  <cp:lastPrinted>2019-02-18T04:10:00Z</cp:lastPrinted>
  <dcterms:created xsi:type="dcterms:W3CDTF">2019-02-01T08:17:29Z</dcterms:created>
  <dcterms:modified xsi:type="dcterms:W3CDTF">2019-02-26T02:09:05Z</dcterms:modified>
</cp:coreProperties>
</file>