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1"/>
    <p:sldMasterId id="2147483710" r:id="rId2"/>
    <p:sldMasterId id="2147483722" r:id="rId3"/>
    <p:sldMasterId id="2147483734" r:id="rId4"/>
  </p:sldMasterIdLst>
  <p:notesMasterIdLst>
    <p:notesMasterId r:id="rId11"/>
  </p:notesMasterIdLst>
  <p:handoutMasterIdLst>
    <p:handoutMasterId r:id="rId12"/>
  </p:handoutMasterIdLst>
  <p:sldIdLst>
    <p:sldId id="418" r:id="rId5"/>
    <p:sldId id="429" r:id="rId6"/>
    <p:sldId id="430" r:id="rId7"/>
    <p:sldId id="431" r:id="rId8"/>
    <p:sldId id="432" r:id="rId9"/>
    <p:sldId id="433" r:id="rId10"/>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FFFF99"/>
    <a:srgbClr val="FF99CC"/>
    <a:srgbClr val="FF66FF"/>
    <a:srgbClr val="00FF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24" autoAdjust="0"/>
    <p:restoredTop sz="71275" autoAdjust="0"/>
  </p:normalViewPr>
  <p:slideViewPr>
    <p:cSldViewPr>
      <p:cViewPr varScale="1">
        <p:scale>
          <a:sx n="74" d="100"/>
          <a:sy n="74" d="100"/>
        </p:scale>
        <p:origin x="133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942"/>
    </p:cViewPr>
  </p:sorterViewPr>
  <p:notesViewPr>
    <p:cSldViewPr>
      <p:cViewPr>
        <p:scale>
          <a:sx n="125" d="100"/>
          <a:sy n="125" d="100"/>
        </p:scale>
        <p:origin x="1368" y="-15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9" y="1"/>
            <a:ext cx="2949575" cy="498475"/>
          </a:xfrm>
          <a:prstGeom prst="rect">
            <a:avLst/>
          </a:prstGeom>
        </p:spPr>
        <p:txBody>
          <a:bodyPr vert="horz" lIns="91440" tIns="45720" rIns="91440" bIns="45720" rtlCol="0"/>
          <a:lstStyle>
            <a:lvl1pPr algn="r">
              <a:defRPr sz="1200"/>
            </a:lvl1pPr>
          </a:lstStyle>
          <a:p>
            <a:fld id="{E1EF6658-470F-4C75-A3EF-1562FBBA4930}" type="datetimeFigureOut">
              <a:rPr kumimoji="1" lang="ja-JP" altLang="en-US" smtClean="0"/>
              <a:t>2023/10/23</a:t>
            </a:fld>
            <a:endParaRPr kumimoji="1" lang="ja-JP" altLang="en-US"/>
          </a:p>
        </p:txBody>
      </p:sp>
      <p:sp>
        <p:nvSpPr>
          <p:cNvPr id="4" name="フッター プレースホルダー 3"/>
          <p:cNvSpPr>
            <a:spLocks noGrp="1"/>
          </p:cNvSpPr>
          <p:nvPr>
            <p:ph type="ftr" sz="quarter" idx="2"/>
          </p:nvPr>
        </p:nvSpPr>
        <p:spPr>
          <a:xfrm>
            <a:off x="1" y="9440864"/>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9" y="9440864"/>
            <a:ext cx="2949575" cy="498475"/>
          </a:xfrm>
          <a:prstGeom prst="rect">
            <a:avLst/>
          </a:prstGeom>
        </p:spPr>
        <p:txBody>
          <a:bodyPr vert="horz" lIns="91440" tIns="45720" rIns="91440" bIns="45720" rtlCol="0" anchor="b"/>
          <a:lstStyle>
            <a:lvl1pPr algn="r">
              <a:defRPr sz="1200"/>
            </a:lvl1pPr>
          </a:lstStyle>
          <a:p>
            <a:fld id="{7CA77261-1BFE-4983-AAEC-EB1B281FEEED}" type="slidenum">
              <a:rPr kumimoji="1" lang="ja-JP" altLang="en-US" smtClean="0"/>
              <a:t>‹#›</a:t>
            </a:fld>
            <a:endParaRPr kumimoji="1" lang="ja-JP" altLang="en-US"/>
          </a:p>
        </p:txBody>
      </p:sp>
    </p:spTree>
    <p:extLst>
      <p:ext uri="{BB962C8B-B14F-4D97-AF65-F5344CB8AC3E}">
        <p14:creationId xmlns:p14="http://schemas.microsoft.com/office/powerpoint/2010/main" val="11600413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7" cy="496967"/>
          </a:xfrm>
          <a:prstGeom prst="rect">
            <a:avLst/>
          </a:prstGeom>
        </p:spPr>
        <p:txBody>
          <a:bodyPr vert="horz" lIns="91440" tIns="45720" rIns="91440" bIns="45720" rtlCol="0"/>
          <a:lstStyle>
            <a:lvl1pPr algn="r">
              <a:defRPr sz="1200"/>
            </a:lvl1pPr>
          </a:lstStyle>
          <a:p>
            <a:fld id="{5471F0E6-33C1-46FA-BECF-8E917CDDD450}" type="datetimeFigureOut">
              <a:rPr kumimoji="1" lang="ja-JP" altLang="en-US" smtClean="0"/>
              <a:t>2023/10/23</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40" tIns="45720" rIns="91440" bIns="45720" rtlCol="0" anchor="b"/>
          <a:lstStyle>
            <a:lvl1pPr algn="r">
              <a:defRPr sz="1200"/>
            </a:lvl1pPr>
          </a:lstStyle>
          <a:p>
            <a:fld id="{70831E0B-8E23-4417-A23D-93EFD13E21CF}" type="slidenum">
              <a:rPr kumimoji="1" lang="ja-JP" altLang="en-US" smtClean="0"/>
              <a:t>‹#›</a:t>
            </a:fld>
            <a:endParaRPr kumimoji="1" lang="ja-JP" altLang="en-US"/>
          </a:p>
        </p:txBody>
      </p:sp>
    </p:spTree>
    <p:extLst>
      <p:ext uri="{BB962C8B-B14F-4D97-AF65-F5344CB8AC3E}">
        <p14:creationId xmlns:p14="http://schemas.microsoft.com/office/powerpoint/2010/main" val="114785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lang="ja-JP" altLang="ja-JP"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1</a:t>
            </a:fld>
            <a:endParaRPr kumimoji="1" lang="ja-JP" altLang="en-US"/>
          </a:p>
        </p:txBody>
      </p:sp>
    </p:spTree>
    <p:extLst>
      <p:ext uri="{BB962C8B-B14F-4D97-AF65-F5344CB8AC3E}">
        <p14:creationId xmlns:p14="http://schemas.microsoft.com/office/powerpoint/2010/main" val="23286462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B393B3-4669-40DF-99F0-A9064760E014}"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796772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dirty="0" smtClean="0">
              <a:latin typeface="Meiryo UI" panose="020B0604030504040204" pitchFamily="50" charset="-128"/>
              <a:ea typeface="Meiryo UI" panose="020B0604030504040204" pitchFamily="50" charset="-128"/>
              <a:cs typeface="ＭＳ Ｐゴシック"/>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B393B3-4669-40DF-99F0-A9064760E014}"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3604812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831E0B-8E23-4417-A23D-93EFD13E21CF}"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42046447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dirty="0" smtClean="0">
              <a:latin typeface="Meiryo UI" panose="020B0604030504040204" pitchFamily="50" charset="-128"/>
              <a:ea typeface="Meiryo UI" panose="020B0604030504040204" pitchFamily="50" charset="-128"/>
              <a:cs typeface="ＭＳ Ｐゴシック"/>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B393B3-4669-40DF-99F0-A9064760E014}"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4250650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smtClean="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831E0B-8E23-4417-A23D-93EFD13E21CF}"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2254557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9"/>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96" indent="0" algn="ctr">
              <a:buNone/>
              <a:defRPr>
                <a:solidFill>
                  <a:schemeClr val="tx1">
                    <a:tint val="75000"/>
                  </a:schemeClr>
                </a:solidFill>
              </a:defRPr>
            </a:lvl2pPr>
            <a:lvl3pPr marL="914390" indent="0" algn="ctr">
              <a:buNone/>
              <a:defRPr>
                <a:solidFill>
                  <a:schemeClr val="tx1">
                    <a:tint val="75000"/>
                  </a:schemeClr>
                </a:solidFill>
              </a:defRPr>
            </a:lvl3pPr>
            <a:lvl4pPr marL="1371584" indent="0" algn="ctr">
              <a:buNone/>
              <a:defRPr>
                <a:solidFill>
                  <a:schemeClr val="tx1">
                    <a:tint val="75000"/>
                  </a:schemeClr>
                </a:solidFill>
              </a:defRPr>
            </a:lvl4pPr>
            <a:lvl5pPr marL="1828778" indent="0" algn="ctr">
              <a:buNone/>
              <a:defRPr>
                <a:solidFill>
                  <a:schemeClr val="tx1">
                    <a:tint val="75000"/>
                  </a:schemeClr>
                </a:solidFill>
              </a:defRPr>
            </a:lvl5pPr>
            <a:lvl6pPr marL="2285974" indent="0" algn="ctr">
              <a:buNone/>
              <a:defRPr>
                <a:solidFill>
                  <a:schemeClr val="tx1">
                    <a:tint val="75000"/>
                  </a:schemeClr>
                </a:solidFill>
              </a:defRPr>
            </a:lvl6pPr>
            <a:lvl7pPr marL="2743169" indent="0" algn="ctr">
              <a:buNone/>
              <a:defRPr>
                <a:solidFill>
                  <a:schemeClr val="tx1">
                    <a:tint val="75000"/>
                  </a:schemeClr>
                </a:solidFill>
              </a:defRPr>
            </a:lvl7pPr>
            <a:lvl8pPr marL="3200363" indent="0" algn="ctr">
              <a:buNone/>
              <a:defRPr>
                <a:solidFill>
                  <a:schemeClr val="tx1">
                    <a:tint val="75000"/>
                  </a:schemeClr>
                </a:solidFill>
              </a:defRPr>
            </a:lvl8pPr>
            <a:lvl9pPr marL="3657558"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514F925-89FA-4BD8-B935-53DA41886714}" type="datetime1">
              <a:rPr kumimoji="1" lang="ja-JP" altLang="en-US" smtClean="0"/>
              <a:t>2023/10/23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331628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F0C0B5F-1A5A-49E1-BDC3-82C733C11761}" type="datetime1">
              <a:rPr kumimoji="1" lang="ja-JP" altLang="en-US" smtClean="0"/>
              <a:t>2023/10/23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1093319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2"/>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42"/>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C80077C-3EC3-4E48-8C6C-A3F89CB24006}" type="datetime1">
              <a:rPr kumimoji="1" lang="ja-JP" altLang="en-US" smtClean="0"/>
              <a:t>2023/10/23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5706337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31"/>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93" indent="0" algn="ctr">
              <a:buNone/>
              <a:defRPr>
                <a:solidFill>
                  <a:schemeClr val="tx1">
                    <a:tint val="75000"/>
                  </a:schemeClr>
                </a:solidFill>
              </a:defRPr>
            </a:lvl2pPr>
            <a:lvl3pPr marL="914385" indent="0" algn="ctr">
              <a:buNone/>
              <a:defRPr>
                <a:solidFill>
                  <a:schemeClr val="tx1">
                    <a:tint val="75000"/>
                  </a:schemeClr>
                </a:solidFill>
              </a:defRPr>
            </a:lvl3pPr>
            <a:lvl4pPr marL="1371576" indent="0" algn="ctr">
              <a:buNone/>
              <a:defRPr>
                <a:solidFill>
                  <a:schemeClr val="tx1">
                    <a:tint val="75000"/>
                  </a:schemeClr>
                </a:solidFill>
              </a:defRPr>
            </a:lvl4pPr>
            <a:lvl5pPr marL="1828767" indent="0" algn="ctr">
              <a:buNone/>
              <a:defRPr>
                <a:solidFill>
                  <a:schemeClr val="tx1">
                    <a:tint val="75000"/>
                  </a:schemeClr>
                </a:solidFill>
              </a:defRPr>
            </a:lvl5pPr>
            <a:lvl6pPr marL="2285961" indent="0" algn="ctr">
              <a:buNone/>
              <a:defRPr>
                <a:solidFill>
                  <a:schemeClr val="tx1">
                    <a:tint val="75000"/>
                  </a:schemeClr>
                </a:solidFill>
              </a:defRPr>
            </a:lvl6pPr>
            <a:lvl7pPr marL="2743153" indent="0" algn="ctr">
              <a:buNone/>
              <a:defRPr>
                <a:solidFill>
                  <a:schemeClr val="tx1">
                    <a:tint val="75000"/>
                  </a:schemeClr>
                </a:solidFill>
              </a:defRPr>
            </a:lvl7pPr>
            <a:lvl8pPr marL="3200344" indent="0" algn="ctr">
              <a:buNone/>
              <a:defRPr>
                <a:solidFill>
                  <a:schemeClr val="tx1">
                    <a:tint val="75000"/>
                  </a:schemeClr>
                </a:solidFill>
              </a:defRPr>
            </a:lvl8pPr>
            <a:lvl9pPr marL="3657537"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FA33B5C-1310-4675-AB16-010FF310329E}" type="datetime1">
              <a:rPr kumimoji="1" lang="ja-JP" altLang="en-US" smtClean="0"/>
              <a:t>2023/10/23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4457513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9DE04A6-200D-48A4-BB2E-B47FA901D959}" type="datetime1">
              <a:rPr kumimoji="1" lang="ja-JP" altLang="en-US" smtClean="0"/>
              <a:t>2023/10/23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716346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6"/>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193" indent="0">
              <a:buNone/>
              <a:defRPr sz="1800">
                <a:solidFill>
                  <a:schemeClr val="tx1">
                    <a:tint val="75000"/>
                  </a:schemeClr>
                </a:solidFill>
              </a:defRPr>
            </a:lvl2pPr>
            <a:lvl3pPr marL="914385" indent="0">
              <a:buNone/>
              <a:defRPr sz="1600">
                <a:solidFill>
                  <a:schemeClr val="tx1">
                    <a:tint val="75000"/>
                  </a:schemeClr>
                </a:solidFill>
              </a:defRPr>
            </a:lvl3pPr>
            <a:lvl4pPr marL="1371576" indent="0">
              <a:buNone/>
              <a:defRPr sz="1400">
                <a:solidFill>
                  <a:schemeClr val="tx1">
                    <a:tint val="75000"/>
                  </a:schemeClr>
                </a:solidFill>
              </a:defRPr>
            </a:lvl4pPr>
            <a:lvl5pPr marL="1828767" indent="0">
              <a:buNone/>
              <a:defRPr sz="1400">
                <a:solidFill>
                  <a:schemeClr val="tx1">
                    <a:tint val="75000"/>
                  </a:schemeClr>
                </a:solidFill>
              </a:defRPr>
            </a:lvl5pPr>
            <a:lvl6pPr marL="2285961" indent="0">
              <a:buNone/>
              <a:defRPr sz="1400">
                <a:solidFill>
                  <a:schemeClr val="tx1">
                    <a:tint val="75000"/>
                  </a:schemeClr>
                </a:solidFill>
              </a:defRPr>
            </a:lvl6pPr>
            <a:lvl7pPr marL="2743153" indent="0">
              <a:buNone/>
              <a:defRPr sz="1400">
                <a:solidFill>
                  <a:schemeClr val="tx1">
                    <a:tint val="75000"/>
                  </a:schemeClr>
                </a:solidFill>
              </a:defRPr>
            </a:lvl7pPr>
            <a:lvl8pPr marL="3200344" indent="0">
              <a:buNone/>
              <a:defRPr sz="1400">
                <a:solidFill>
                  <a:schemeClr val="tx1">
                    <a:tint val="75000"/>
                  </a:schemeClr>
                </a:solidFill>
              </a:defRPr>
            </a:lvl8pPr>
            <a:lvl9pPr marL="3657537"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27B975F-E904-4FBE-A9D5-5112013A5C34}" type="datetime1">
              <a:rPr kumimoji="1" lang="ja-JP" altLang="en-US" smtClean="0"/>
              <a:t>2023/10/23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11658595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DD3B5B5-25C2-4DFC-9E6C-6993F372417D}" type="datetime1">
              <a:rPr kumimoji="1" lang="ja-JP" altLang="en-US" smtClean="0"/>
              <a:t>2023/10/23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4480113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193" indent="0">
              <a:buNone/>
              <a:defRPr sz="2000" b="1"/>
            </a:lvl2pPr>
            <a:lvl3pPr marL="914385" indent="0">
              <a:buNone/>
              <a:defRPr sz="1800" b="1"/>
            </a:lvl3pPr>
            <a:lvl4pPr marL="1371576" indent="0">
              <a:buNone/>
              <a:defRPr sz="1600" b="1"/>
            </a:lvl4pPr>
            <a:lvl5pPr marL="1828767" indent="0">
              <a:buNone/>
              <a:defRPr sz="1600" b="1"/>
            </a:lvl5pPr>
            <a:lvl6pPr marL="2285961" indent="0">
              <a:buNone/>
              <a:defRPr sz="1600" b="1"/>
            </a:lvl6pPr>
            <a:lvl7pPr marL="2743153" indent="0">
              <a:buNone/>
              <a:defRPr sz="1600" b="1"/>
            </a:lvl7pPr>
            <a:lvl8pPr marL="3200344" indent="0">
              <a:buNone/>
              <a:defRPr sz="1600" b="1"/>
            </a:lvl8pPr>
            <a:lvl9pPr marL="3657537"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8" y="1535113"/>
            <a:ext cx="4041775" cy="639762"/>
          </a:xfrm>
        </p:spPr>
        <p:txBody>
          <a:bodyPr anchor="b"/>
          <a:lstStyle>
            <a:lvl1pPr marL="0" indent="0">
              <a:buNone/>
              <a:defRPr sz="2400" b="1"/>
            </a:lvl1pPr>
            <a:lvl2pPr marL="457193" indent="0">
              <a:buNone/>
              <a:defRPr sz="2000" b="1"/>
            </a:lvl2pPr>
            <a:lvl3pPr marL="914385" indent="0">
              <a:buNone/>
              <a:defRPr sz="1800" b="1"/>
            </a:lvl3pPr>
            <a:lvl4pPr marL="1371576" indent="0">
              <a:buNone/>
              <a:defRPr sz="1600" b="1"/>
            </a:lvl4pPr>
            <a:lvl5pPr marL="1828767" indent="0">
              <a:buNone/>
              <a:defRPr sz="1600" b="1"/>
            </a:lvl5pPr>
            <a:lvl6pPr marL="2285961" indent="0">
              <a:buNone/>
              <a:defRPr sz="1600" b="1"/>
            </a:lvl6pPr>
            <a:lvl7pPr marL="2743153" indent="0">
              <a:buNone/>
              <a:defRPr sz="1600" b="1"/>
            </a:lvl7pPr>
            <a:lvl8pPr marL="3200344" indent="0">
              <a:buNone/>
              <a:defRPr sz="1600" b="1"/>
            </a:lvl8pPr>
            <a:lvl9pPr marL="3657537"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8"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8BBD03A-D263-4B9C-9505-F90943D17C41}" type="datetime1">
              <a:rPr kumimoji="1" lang="ja-JP" altLang="en-US" smtClean="0"/>
              <a:t>2023/10/23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7032630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4147D8D-02C4-4F15-B3F1-4152D98A7946}" type="datetime1">
              <a:rPr kumimoji="1" lang="ja-JP" altLang="en-US" smtClean="0"/>
              <a:t>2023/10/23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12073484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209B849-D4EF-4D5A-A2F3-48A3EFB2861F}" type="datetime1">
              <a:rPr kumimoji="1" lang="ja-JP" altLang="en-US" smtClean="0"/>
              <a:t>2023/10/23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4515636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1" y="27305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3"/>
            <a:ext cx="3008313" cy="4691063"/>
          </a:xfrm>
        </p:spPr>
        <p:txBody>
          <a:bodyPr/>
          <a:lstStyle>
            <a:lvl1pPr marL="0" indent="0">
              <a:buNone/>
              <a:defRPr sz="1400"/>
            </a:lvl1pPr>
            <a:lvl2pPr marL="457193" indent="0">
              <a:buNone/>
              <a:defRPr sz="1200"/>
            </a:lvl2pPr>
            <a:lvl3pPr marL="914385" indent="0">
              <a:buNone/>
              <a:defRPr sz="1000"/>
            </a:lvl3pPr>
            <a:lvl4pPr marL="1371576" indent="0">
              <a:buNone/>
              <a:defRPr sz="900"/>
            </a:lvl4pPr>
            <a:lvl5pPr marL="1828767" indent="0">
              <a:buNone/>
              <a:defRPr sz="900"/>
            </a:lvl5pPr>
            <a:lvl6pPr marL="2285961" indent="0">
              <a:buNone/>
              <a:defRPr sz="900"/>
            </a:lvl6pPr>
            <a:lvl7pPr marL="2743153" indent="0">
              <a:buNone/>
              <a:defRPr sz="900"/>
            </a:lvl7pPr>
            <a:lvl8pPr marL="3200344" indent="0">
              <a:buNone/>
              <a:defRPr sz="900"/>
            </a:lvl8pPr>
            <a:lvl9pPr marL="3657537"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E033D4-AF55-4AC5-AA41-B3D0B41A2975}" type="datetime1">
              <a:rPr kumimoji="1" lang="ja-JP" altLang="en-US" smtClean="0"/>
              <a:t>2023/10/23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422143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0BA7D8-5C46-48FC-8472-1585B0AEEF9C}" type="datetime1">
              <a:rPr kumimoji="1" lang="ja-JP" altLang="en-US" smtClean="0"/>
              <a:t>2023/10/23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6116108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193" indent="0">
              <a:buNone/>
              <a:defRPr sz="2800"/>
            </a:lvl2pPr>
            <a:lvl3pPr marL="914385" indent="0">
              <a:buNone/>
              <a:defRPr sz="2400"/>
            </a:lvl3pPr>
            <a:lvl4pPr marL="1371576" indent="0">
              <a:buNone/>
              <a:defRPr sz="2000"/>
            </a:lvl4pPr>
            <a:lvl5pPr marL="1828767" indent="0">
              <a:buNone/>
              <a:defRPr sz="2000"/>
            </a:lvl5pPr>
            <a:lvl6pPr marL="2285961" indent="0">
              <a:buNone/>
              <a:defRPr sz="2000"/>
            </a:lvl6pPr>
            <a:lvl7pPr marL="2743153" indent="0">
              <a:buNone/>
              <a:defRPr sz="2000"/>
            </a:lvl7pPr>
            <a:lvl8pPr marL="3200344" indent="0">
              <a:buNone/>
              <a:defRPr sz="2000"/>
            </a:lvl8pPr>
            <a:lvl9pPr marL="3657537"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193" indent="0">
              <a:buNone/>
              <a:defRPr sz="1200"/>
            </a:lvl2pPr>
            <a:lvl3pPr marL="914385" indent="0">
              <a:buNone/>
              <a:defRPr sz="1000"/>
            </a:lvl3pPr>
            <a:lvl4pPr marL="1371576" indent="0">
              <a:buNone/>
              <a:defRPr sz="900"/>
            </a:lvl4pPr>
            <a:lvl5pPr marL="1828767" indent="0">
              <a:buNone/>
              <a:defRPr sz="900"/>
            </a:lvl5pPr>
            <a:lvl6pPr marL="2285961" indent="0">
              <a:buNone/>
              <a:defRPr sz="900"/>
            </a:lvl6pPr>
            <a:lvl7pPr marL="2743153" indent="0">
              <a:buNone/>
              <a:defRPr sz="900"/>
            </a:lvl7pPr>
            <a:lvl8pPr marL="3200344" indent="0">
              <a:buNone/>
              <a:defRPr sz="900"/>
            </a:lvl8pPr>
            <a:lvl9pPr marL="3657537"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5078713-0F3C-408E-A59C-96BA4AF4C114}" type="datetime1">
              <a:rPr kumimoji="1" lang="ja-JP" altLang="en-US" smtClean="0"/>
              <a:t>2023/10/23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4249933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F830DA0-5248-4C64-9E4A-D61C02C31D49}" type="datetime1">
              <a:rPr kumimoji="1" lang="ja-JP" altLang="en-US" smtClean="0"/>
              <a:t>2023/10/23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11454647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4"/>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44"/>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323CC45-E222-4F87-9B3D-835EBBC6DD38}" type="datetime1">
              <a:rPr kumimoji="1" lang="ja-JP" altLang="en-US" smtClean="0"/>
              <a:t>2023/10/23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9383230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98" indent="0" algn="ctr">
              <a:buNone/>
              <a:defRPr>
                <a:solidFill>
                  <a:schemeClr val="tx1">
                    <a:tint val="75000"/>
                  </a:schemeClr>
                </a:solidFill>
              </a:defRPr>
            </a:lvl2pPr>
            <a:lvl3pPr marL="914395" indent="0" algn="ctr">
              <a:buNone/>
              <a:defRPr>
                <a:solidFill>
                  <a:schemeClr val="tx1">
                    <a:tint val="75000"/>
                  </a:schemeClr>
                </a:solidFill>
              </a:defRPr>
            </a:lvl3pPr>
            <a:lvl4pPr marL="1371592" indent="0" algn="ctr">
              <a:buNone/>
              <a:defRPr>
                <a:solidFill>
                  <a:schemeClr val="tx1">
                    <a:tint val="75000"/>
                  </a:schemeClr>
                </a:solidFill>
              </a:defRPr>
            </a:lvl4pPr>
            <a:lvl5pPr marL="1828789" indent="0" algn="ctr">
              <a:buNone/>
              <a:defRPr>
                <a:solidFill>
                  <a:schemeClr val="tx1">
                    <a:tint val="75000"/>
                  </a:schemeClr>
                </a:solidFill>
              </a:defRPr>
            </a:lvl5pPr>
            <a:lvl6pPr marL="2285987" indent="0" algn="ctr">
              <a:buNone/>
              <a:defRPr>
                <a:solidFill>
                  <a:schemeClr val="tx1">
                    <a:tint val="75000"/>
                  </a:schemeClr>
                </a:solidFill>
              </a:defRPr>
            </a:lvl6pPr>
            <a:lvl7pPr marL="2743185" indent="0" algn="ctr">
              <a:buNone/>
              <a:defRPr>
                <a:solidFill>
                  <a:schemeClr val="tx1">
                    <a:tint val="75000"/>
                  </a:schemeClr>
                </a:solidFill>
              </a:defRPr>
            </a:lvl7pPr>
            <a:lvl8pPr marL="3200381" indent="0" algn="ctr">
              <a:buNone/>
              <a:defRPr>
                <a:solidFill>
                  <a:schemeClr val="tx1">
                    <a:tint val="75000"/>
                  </a:schemeClr>
                </a:solidFill>
              </a:defRPr>
            </a:lvl8pPr>
            <a:lvl9pPr marL="3657579"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FA33B5C-1310-4675-AB16-010FF310329E}" type="datetime1">
              <a:rPr kumimoji="1" lang="ja-JP" altLang="en-US" smtClean="0"/>
              <a:t>2023/10/23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199885513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9DE04A6-200D-48A4-BB2E-B47FA901D959}" type="datetime1">
              <a:rPr kumimoji="1" lang="ja-JP" altLang="en-US" smtClean="0"/>
              <a:t>2023/10/23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27034478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2"/>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198" indent="0">
              <a:buNone/>
              <a:defRPr sz="1800">
                <a:solidFill>
                  <a:schemeClr val="tx1">
                    <a:tint val="75000"/>
                  </a:schemeClr>
                </a:solidFill>
              </a:defRPr>
            </a:lvl2pPr>
            <a:lvl3pPr marL="914395" indent="0">
              <a:buNone/>
              <a:defRPr sz="1600">
                <a:solidFill>
                  <a:schemeClr val="tx1">
                    <a:tint val="75000"/>
                  </a:schemeClr>
                </a:solidFill>
              </a:defRPr>
            </a:lvl3pPr>
            <a:lvl4pPr marL="1371592" indent="0">
              <a:buNone/>
              <a:defRPr sz="1400">
                <a:solidFill>
                  <a:schemeClr val="tx1">
                    <a:tint val="75000"/>
                  </a:schemeClr>
                </a:solidFill>
              </a:defRPr>
            </a:lvl4pPr>
            <a:lvl5pPr marL="1828789" indent="0">
              <a:buNone/>
              <a:defRPr sz="1400">
                <a:solidFill>
                  <a:schemeClr val="tx1">
                    <a:tint val="75000"/>
                  </a:schemeClr>
                </a:solidFill>
              </a:defRPr>
            </a:lvl5pPr>
            <a:lvl6pPr marL="2285987" indent="0">
              <a:buNone/>
              <a:defRPr sz="1400">
                <a:solidFill>
                  <a:schemeClr val="tx1">
                    <a:tint val="75000"/>
                  </a:schemeClr>
                </a:solidFill>
              </a:defRPr>
            </a:lvl6pPr>
            <a:lvl7pPr marL="2743185" indent="0">
              <a:buNone/>
              <a:defRPr sz="1400">
                <a:solidFill>
                  <a:schemeClr val="tx1">
                    <a:tint val="75000"/>
                  </a:schemeClr>
                </a:solidFill>
              </a:defRPr>
            </a:lvl7pPr>
            <a:lvl8pPr marL="3200381" indent="0">
              <a:buNone/>
              <a:defRPr sz="1400">
                <a:solidFill>
                  <a:schemeClr val="tx1">
                    <a:tint val="75000"/>
                  </a:schemeClr>
                </a:solidFill>
              </a:defRPr>
            </a:lvl8pPr>
            <a:lvl9pPr marL="3657579"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27B975F-E904-4FBE-A9D5-5112013A5C34}" type="datetime1">
              <a:rPr kumimoji="1" lang="ja-JP" altLang="en-US" smtClean="0"/>
              <a:t>2023/10/23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99490990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DD3B5B5-25C2-4DFC-9E6C-6993F372417D}" type="datetime1">
              <a:rPr kumimoji="1" lang="ja-JP" altLang="en-US" smtClean="0"/>
              <a:t>2023/10/23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35594769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6" y="1535113"/>
            <a:ext cx="4041775"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8BBD03A-D263-4B9C-9505-F90943D17C41}" type="datetime1">
              <a:rPr kumimoji="1" lang="ja-JP" altLang="en-US" smtClean="0"/>
              <a:t>2023/10/23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10461284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4147D8D-02C4-4F15-B3F1-4152D98A7946}" type="datetime1">
              <a:rPr kumimoji="1" lang="ja-JP" altLang="en-US" smtClean="0"/>
              <a:t>2023/10/23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087731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209B849-D4EF-4D5A-A2F3-48A3EFB2861F}" type="datetime1">
              <a:rPr kumimoji="1" lang="ja-JP" altLang="en-US" smtClean="0"/>
              <a:t>2023/10/23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243485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4"/>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196" indent="0">
              <a:buNone/>
              <a:defRPr sz="1800">
                <a:solidFill>
                  <a:schemeClr val="tx1">
                    <a:tint val="75000"/>
                  </a:schemeClr>
                </a:solidFill>
              </a:defRPr>
            </a:lvl2pPr>
            <a:lvl3pPr marL="914390" indent="0">
              <a:buNone/>
              <a:defRPr sz="1600">
                <a:solidFill>
                  <a:schemeClr val="tx1">
                    <a:tint val="75000"/>
                  </a:schemeClr>
                </a:solidFill>
              </a:defRPr>
            </a:lvl3pPr>
            <a:lvl4pPr marL="1371584" indent="0">
              <a:buNone/>
              <a:defRPr sz="1400">
                <a:solidFill>
                  <a:schemeClr val="tx1">
                    <a:tint val="75000"/>
                  </a:schemeClr>
                </a:solidFill>
              </a:defRPr>
            </a:lvl4pPr>
            <a:lvl5pPr marL="1828778" indent="0">
              <a:buNone/>
              <a:defRPr sz="1400">
                <a:solidFill>
                  <a:schemeClr val="tx1">
                    <a:tint val="75000"/>
                  </a:schemeClr>
                </a:solidFill>
              </a:defRPr>
            </a:lvl5pPr>
            <a:lvl6pPr marL="2285974" indent="0">
              <a:buNone/>
              <a:defRPr sz="1400">
                <a:solidFill>
                  <a:schemeClr val="tx1">
                    <a:tint val="75000"/>
                  </a:schemeClr>
                </a:solidFill>
              </a:defRPr>
            </a:lvl6pPr>
            <a:lvl7pPr marL="2743169" indent="0">
              <a:buNone/>
              <a:defRPr sz="1400">
                <a:solidFill>
                  <a:schemeClr val="tx1">
                    <a:tint val="75000"/>
                  </a:schemeClr>
                </a:solidFill>
              </a:defRPr>
            </a:lvl7pPr>
            <a:lvl8pPr marL="3200363" indent="0">
              <a:buNone/>
              <a:defRPr sz="1400">
                <a:solidFill>
                  <a:schemeClr val="tx1">
                    <a:tint val="75000"/>
                  </a:schemeClr>
                </a:solidFill>
              </a:defRPr>
            </a:lvl8pPr>
            <a:lvl9pPr marL="3657558"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00882C4-16C3-4F2C-AAF1-1BA8B9C65370}" type="datetime1">
              <a:rPr kumimoji="1" lang="ja-JP" altLang="en-US" smtClean="0"/>
              <a:t>2023/10/23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40473250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2"/>
            <a:ext cx="3008313" cy="4691063"/>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E033D4-AF55-4AC5-AA41-B3D0B41A2975}" type="datetime1">
              <a:rPr kumimoji="1" lang="ja-JP" altLang="en-US" smtClean="0"/>
              <a:t>2023/10/23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65538976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198" indent="0">
              <a:buNone/>
              <a:defRPr sz="2800"/>
            </a:lvl2pPr>
            <a:lvl3pPr marL="914395" indent="0">
              <a:buNone/>
              <a:defRPr sz="2400"/>
            </a:lvl3pPr>
            <a:lvl4pPr marL="1371592" indent="0">
              <a:buNone/>
              <a:defRPr sz="2000"/>
            </a:lvl4pPr>
            <a:lvl5pPr marL="1828789" indent="0">
              <a:buNone/>
              <a:defRPr sz="2000"/>
            </a:lvl5pPr>
            <a:lvl6pPr marL="2285987" indent="0">
              <a:buNone/>
              <a:defRPr sz="2000"/>
            </a:lvl6pPr>
            <a:lvl7pPr marL="2743185" indent="0">
              <a:buNone/>
              <a:defRPr sz="2000"/>
            </a:lvl7pPr>
            <a:lvl8pPr marL="3200381" indent="0">
              <a:buNone/>
              <a:defRPr sz="2000"/>
            </a:lvl8pPr>
            <a:lvl9pPr marL="3657579"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5078713-0F3C-408E-A59C-96BA4AF4C114}" type="datetime1">
              <a:rPr kumimoji="1" lang="ja-JP" altLang="en-US" smtClean="0"/>
              <a:t>2023/10/23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7831639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F830DA0-5248-4C64-9E4A-D61C02C31D49}" type="datetime1">
              <a:rPr kumimoji="1" lang="ja-JP" altLang="en-US" smtClean="0"/>
              <a:t>2023/10/23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57675028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40"/>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323CC45-E222-4F87-9B3D-835EBBC6DD38}" type="datetime1">
              <a:rPr kumimoji="1" lang="ja-JP" altLang="en-US" smtClean="0"/>
              <a:t>2023/10/23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52484282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2F2B287-1093-41C7-8282-C23CEE9650B8}" type="datetime1">
              <a:rPr kumimoji="1" lang="ja-JP" altLang="en-US" smtClean="0"/>
              <a:t>2023/10/23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236842090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F0F8CA4-5D6B-4E9E-BB6D-F4AB89E819B5}" type="datetime1">
              <a:rPr kumimoji="1" lang="ja-JP" altLang="en-US" smtClean="0"/>
              <a:t>2023/10/23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315150235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F1E3BCC-B217-4797-A28B-A3017178E6A0}" type="datetime1">
              <a:rPr kumimoji="1" lang="ja-JP" altLang="en-US" smtClean="0"/>
              <a:t>2023/10/23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358293243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9FD1ED9E-C83A-4A44-A9A9-9484EFD58D87}" type="datetime1">
              <a:rPr kumimoji="1" lang="ja-JP" altLang="en-US" smtClean="0"/>
              <a:t>2023/10/23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2512449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DD2ACF9-3067-4D2E-9725-20330D5AF8F0}" type="datetime1">
              <a:rPr kumimoji="1" lang="ja-JP" altLang="en-US" smtClean="0"/>
              <a:t>2023/10/23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317984996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5C5766B6-BAB1-4F8B-8CD0-D4D36CD52FEB}" type="datetime1">
              <a:rPr kumimoji="1" lang="ja-JP" altLang="en-US" smtClean="0"/>
              <a:t>2023/10/23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3045917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2666E3B-A62B-4315-AE6E-EF0D85BB8718}" type="datetime1">
              <a:rPr kumimoji="1" lang="ja-JP" altLang="en-US" smtClean="0"/>
              <a:t>2023/10/23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84368410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7D8A8E-A30A-42D3-9876-2CE6980FDC17}" type="datetime1">
              <a:rPr kumimoji="1" lang="ja-JP" altLang="en-US" smtClean="0"/>
              <a:t>2023/10/23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362808075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5B3E437-F351-47FA-BD0D-84360AD90DF2}" type="datetime1">
              <a:rPr kumimoji="1" lang="ja-JP" altLang="en-US" smtClean="0"/>
              <a:t>2023/10/23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371285595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F07F33B-13EE-4050-B621-D5FD37545073}" type="datetime1">
              <a:rPr kumimoji="1" lang="ja-JP" altLang="en-US" smtClean="0"/>
              <a:t>2023/10/23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22326636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3A4C479-F3AE-4875-8618-26D01105B150}" type="datetime1">
              <a:rPr kumimoji="1" lang="ja-JP" altLang="en-US" smtClean="0"/>
              <a:t>2023/10/23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332842775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3A5FF19-726C-4BFF-B2DE-338CA6B1AB13}" type="datetime1">
              <a:rPr kumimoji="1" lang="ja-JP" altLang="en-US" smtClean="0"/>
              <a:t>2023/10/23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69511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196" indent="0">
              <a:buNone/>
              <a:defRPr sz="2000" b="1"/>
            </a:lvl2pPr>
            <a:lvl3pPr marL="914390" indent="0">
              <a:buNone/>
              <a:defRPr sz="1800" b="1"/>
            </a:lvl3pPr>
            <a:lvl4pPr marL="1371584" indent="0">
              <a:buNone/>
              <a:defRPr sz="1600" b="1"/>
            </a:lvl4pPr>
            <a:lvl5pPr marL="1828778" indent="0">
              <a:buNone/>
              <a:defRPr sz="1600" b="1"/>
            </a:lvl5pPr>
            <a:lvl6pPr marL="2285974" indent="0">
              <a:buNone/>
              <a:defRPr sz="1600" b="1"/>
            </a:lvl6pPr>
            <a:lvl7pPr marL="2743169" indent="0">
              <a:buNone/>
              <a:defRPr sz="1600" b="1"/>
            </a:lvl7pPr>
            <a:lvl8pPr marL="3200363" indent="0">
              <a:buNone/>
              <a:defRPr sz="1600" b="1"/>
            </a:lvl8pPr>
            <a:lvl9pPr marL="3657558"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7" y="1535113"/>
            <a:ext cx="4041775" cy="639762"/>
          </a:xfrm>
        </p:spPr>
        <p:txBody>
          <a:bodyPr anchor="b"/>
          <a:lstStyle>
            <a:lvl1pPr marL="0" indent="0">
              <a:buNone/>
              <a:defRPr sz="2400" b="1"/>
            </a:lvl1pPr>
            <a:lvl2pPr marL="457196" indent="0">
              <a:buNone/>
              <a:defRPr sz="2000" b="1"/>
            </a:lvl2pPr>
            <a:lvl3pPr marL="914390" indent="0">
              <a:buNone/>
              <a:defRPr sz="1800" b="1"/>
            </a:lvl3pPr>
            <a:lvl4pPr marL="1371584" indent="0">
              <a:buNone/>
              <a:defRPr sz="1600" b="1"/>
            </a:lvl4pPr>
            <a:lvl5pPr marL="1828778" indent="0">
              <a:buNone/>
              <a:defRPr sz="1600" b="1"/>
            </a:lvl5pPr>
            <a:lvl6pPr marL="2285974" indent="0">
              <a:buNone/>
              <a:defRPr sz="1600" b="1"/>
            </a:lvl6pPr>
            <a:lvl7pPr marL="2743169" indent="0">
              <a:buNone/>
              <a:defRPr sz="1600" b="1"/>
            </a:lvl7pPr>
            <a:lvl8pPr marL="3200363" indent="0">
              <a:buNone/>
              <a:defRPr sz="1600" b="1"/>
            </a:lvl8pPr>
            <a:lvl9pPr marL="3657558"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E98D27B-A4AE-45E9-BD09-8233775F8E54}" type="datetime1">
              <a:rPr kumimoji="1" lang="ja-JP" altLang="en-US" smtClean="0"/>
              <a:t>2023/10/23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099146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9A2820E-C297-41C7-91EC-B384DB808361}" type="datetime1">
              <a:rPr kumimoji="1" lang="ja-JP" altLang="en-US" smtClean="0"/>
              <a:t>2023/10/23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083419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61C8B3A-93BA-42DC-B2CA-B0BC12D34AD2}" type="datetime1">
              <a:rPr kumimoji="1" lang="ja-JP" altLang="en-US" smtClean="0"/>
              <a:t>2023/10/23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776139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1"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3"/>
            <a:ext cx="3008313" cy="4691063"/>
          </a:xfrm>
        </p:spPr>
        <p:txBody>
          <a:bodyPr/>
          <a:lstStyle>
            <a:lvl1pPr marL="0" indent="0">
              <a:buNone/>
              <a:defRPr sz="1400"/>
            </a:lvl1pPr>
            <a:lvl2pPr marL="457196" indent="0">
              <a:buNone/>
              <a:defRPr sz="1200"/>
            </a:lvl2pPr>
            <a:lvl3pPr marL="914390" indent="0">
              <a:buNone/>
              <a:defRPr sz="1000"/>
            </a:lvl3pPr>
            <a:lvl4pPr marL="1371584" indent="0">
              <a:buNone/>
              <a:defRPr sz="900"/>
            </a:lvl4pPr>
            <a:lvl5pPr marL="1828778" indent="0">
              <a:buNone/>
              <a:defRPr sz="900"/>
            </a:lvl5pPr>
            <a:lvl6pPr marL="2285974" indent="0">
              <a:buNone/>
              <a:defRPr sz="900"/>
            </a:lvl6pPr>
            <a:lvl7pPr marL="2743169" indent="0">
              <a:buNone/>
              <a:defRPr sz="900"/>
            </a:lvl7pPr>
            <a:lvl8pPr marL="3200363" indent="0">
              <a:buNone/>
              <a:defRPr sz="900"/>
            </a:lvl8pPr>
            <a:lvl9pPr marL="3657558"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970B78A-2220-472F-AE6E-0E8178FFAA87}" type="datetime1">
              <a:rPr kumimoji="1" lang="ja-JP" altLang="en-US" smtClean="0"/>
              <a:t>2023/10/23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656882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196" indent="0">
              <a:buNone/>
              <a:defRPr sz="2800"/>
            </a:lvl2pPr>
            <a:lvl3pPr marL="914390" indent="0">
              <a:buNone/>
              <a:defRPr sz="2400"/>
            </a:lvl3pPr>
            <a:lvl4pPr marL="1371584" indent="0">
              <a:buNone/>
              <a:defRPr sz="2000"/>
            </a:lvl4pPr>
            <a:lvl5pPr marL="1828778" indent="0">
              <a:buNone/>
              <a:defRPr sz="2000"/>
            </a:lvl5pPr>
            <a:lvl6pPr marL="2285974" indent="0">
              <a:buNone/>
              <a:defRPr sz="2000"/>
            </a:lvl6pPr>
            <a:lvl7pPr marL="2743169" indent="0">
              <a:buNone/>
              <a:defRPr sz="2000"/>
            </a:lvl7pPr>
            <a:lvl8pPr marL="3200363" indent="0">
              <a:buNone/>
              <a:defRPr sz="2000"/>
            </a:lvl8pPr>
            <a:lvl9pPr marL="3657558"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196" indent="0">
              <a:buNone/>
              <a:defRPr sz="1200"/>
            </a:lvl2pPr>
            <a:lvl3pPr marL="914390" indent="0">
              <a:buNone/>
              <a:defRPr sz="1000"/>
            </a:lvl3pPr>
            <a:lvl4pPr marL="1371584" indent="0">
              <a:buNone/>
              <a:defRPr sz="900"/>
            </a:lvl4pPr>
            <a:lvl5pPr marL="1828778" indent="0">
              <a:buNone/>
              <a:defRPr sz="900"/>
            </a:lvl5pPr>
            <a:lvl6pPr marL="2285974" indent="0">
              <a:buNone/>
              <a:defRPr sz="900"/>
            </a:lvl6pPr>
            <a:lvl7pPr marL="2743169" indent="0">
              <a:buNone/>
              <a:defRPr sz="900"/>
            </a:lvl7pPr>
            <a:lvl8pPr marL="3200363" indent="0">
              <a:buNone/>
              <a:defRPr sz="900"/>
            </a:lvl8pPr>
            <a:lvl9pPr marL="3657558"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BE9C55E-D216-4F5F-ACEB-6A9E5F093FBF}" type="datetime1">
              <a:rPr kumimoji="1" lang="ja-JP" altLang="en-US" smtClean="0"/>
              <a:t>2023/10/23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4136665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D4875B-0171-46E2-89F1-45D6E015E7EE}" type="datetime1">
              <a:rPr kumimoji="1" lang="ja-JP" altLang="en-US" smtClean="0"/>
              <a:t>2023/10/23</a:t>
            </a:fld>
            <a:endParaRPr kumimoji="1" lang="ja-JP" altLang="en-US"/>
          </a:p>
        </p:txBody>
      </p:sp>
      <p:sp>
        <p:nvSpPr>
          <p:cNvPr id="5" name="フッター プレースホルダー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20405252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914390" rtl="0" eaLnBrk="1" latinLnBrk="0" hangingPunct="1">
        <a:spcBef>
          <a:spcPct val="0"/>
        </a:spcBef>
        <a:buNone/>
        <a:defRPr kumimoji="1" sz="4400" kern="1200">
          <a:solidFill>
            <a:schemeClr val="tx1"/>
          </a:solidFill>
          <a:latin typeface="+mj-lt"/>
          <a:ea typeface="+mj-ea"/>
          <a:cs typeface="+mj-cs"/>
        </a:defRPr>
      </a:lvl1pPr>
    </p:titleStyle>
    <p:bodyStyle>
      <a:lvl1pPr marL="342896" indent="-342896" algn="l" defTabSz="91439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41" indent="-285747" algn="l" defTabSz="91439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2986" indent="-228596" algn="l" defTabSz="91439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182" indent="-228596" algn="l" defTabSz="91439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376" indent="-228596" algn="l" defTabSz="91439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571" indent="-228596" algn="l" defTabSz="91439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766" indent="-228596" algn="l" defTabSz="91439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8960" indent="-228596" algn="l" defTabSz="91439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155" indent="-228596" algn="l" defTabSz="91439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390" rtl="0" eaLnBrk="1" latinLnBrk="0" hangingPunct="1">
        <a:defRPr kumimoji="1" sz="1800" kern="1200">
          <a:solidFill>
            <a:schemeClr val="tx1"/>
          </a:solidFill>
          <a:latin typeface="+mn-lt"/>
          <a:ea typeface="+mn-ea"/>
          <a:cs typeface="+mn-cs"/>
        </a:defRPr>
      </a:lvl1pPr>
      <a:lvl2pPr marL="457196" algn="l" defTabSz="914390" rtl="0" eaLnBrk="1" latinLnBrk="0" hangingPunct="1">
        <a:defRPr kumimoji="1" sz="1800" kern="1200">
          <a:solidFill>
            <a:schemeClr val="tx1"/>
          </a:solidFill>
          <a:latin typeface="+mn-lt"/>
          <a:ea typeface="+mn-ea"/>
          <a:cs typeface="+mn-cs"/>
        </a:defRPr>
      </a:lvl2pPr>
      <a:lvl3pPr marL="914390" algn="l" defTabSz="914390" rtl="0" eaLnBrk="1" latinLnBrk="0" hangingPunct="1">
        <a:defRPr kumimoji="1" sz="1800" kern="1200">
          <a:solidFill>
            <a:schemeClr val="tx1"/>
          </a:solidFill>
          <a:latin typeface="+mn-lt"/>
          <a:ea typeface="+mn-ea"/>
          <a:cs typeface="+mn-cs"/>
        </a:defRPr>
      </a:lvl3pPr>
      <a:lvl4pPr marL="1371584" algn="l" defTabSz="914390" rtl="0" eaLnBrk="1" latinLnBrk="0" hangingPunct="1">
        <a:defRPr kumimoji="1" sz="1800" kern="1200">
          <a:solidFill>
            <a:schemeClr val="tx1"/>
          </a:solidFill>
          <a:latin typeface="+mn-lt"/>
          <a:ea typeface="+mn-ea"/>
          <a:cs typeface="+mn-cs"/>
        </a:defRPr>
      </a:lvl4pPr>
      <a:lvl5pPr marL="1828778" algn="l" defTabSz="914390" rtl="0" eaLnBrk="1" latinLnBrk="0" hangingPunct="1">
        <a:defRPr kumimoji="1" sz="1800" kern="1200">
          <a:solidFill>
            <a:schemeClr val="tx1"/>
          </a:solidFill>
          <a:latin typeface="+mn-lt"/>
          <a:ea typeface="+mn-ea"/>
          <a:cs typeface="+mn-cs"/>
        </a:defRPr>
      </a:lvl5pPr>
      <a:lvl6pPr marL="2285974" algn="l" defTabSz="914390" rtl="0" eaLnBrk="1" latinLnBrk="0" hangingPunct="1">
        <a:defRPr kumimoji="1" sz="1800" kern="1200">
          <a:solidFill>
            <a:schemeClr val="tx1"/>
          </a:solidFill>
          <a:latin typeface="+mn-lt"/>
          <a:ea typeface="+mn-ea"/>
          <a:cs typeface="+mn-cs"/>
        </a:defRPr>
      </a:lvl6pPr>
      <a:lvl7pPr marL="2743169" algn="l" defTabSz="914390" rtl="0" eaLnBrk="1" latinLnBrk="0" hangingPunct="1">
        <a:defRPr kumimoji="1" sz="1800" kern="1200">
          <a:solidFill>
            <a:schemeClr val="tx1"/>
          </a:solidFill>
          <a:latin typeface="+mn-lt"/>
          <a:ea typeface="+mn-ea"/>
          <a:cs typeface="+mn-cs"/>
        </a:defRPr>
      </a:lvl7pPr>
      <a:lvl8pPr marL="3200363" algn="l" defTabSz="914390" rtl="0" eaLnBrk="1" latinLnBrk="0" hangingPunct="1">
        <a:defRPr kumimoji="1" sz="1800" kern="1200">
          <a:solidFill>
            <a:schemeClr val="tx1"/>
          </a:solidFill>
          <a:latin typeface="+mn-lt"/>
          <a:ea typeface="+mn-ea"/>
          <a:cs typeface="+mn-cs"/>
        </a:defRPr>
      </a:lvl8pPr>
      <a:lvl9pPr marL="3657558" algn="l" defTabSz="91439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6"/>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AE6205-45C2-4F17-A1D5-9935D0B1199C}" type="datetime1">
              <a:rPr kumimoji="1" lang="ja-JP" altLang="en-US" smtClean="0"/>
              <a:t>2023/10/23</a:t>
            </a:fld>
            <a:endParaRPr kumimoji="1" lang="ja-JP" altLang="en-US"/>
          </a:p>
        </p:txBody>
      </p:sp>
      <p:sp>
        <p:nvSpPr>
          <p:cNvPr id="5" name="フッター プレースホルダー 4"/>
          <p:cNvSpPr>
            <a:spLocks noGrp="1"/>
          </p:cNvSpPr>
          <p:nvPr>
            <p:ph type="ftr" sz="quarter" idx="3"/>
          </p:nvPr>
        </p:nvSpPr>
        <p:spPr>
          <a:xfrm>
            <a:off x="3124200" y="6356356"/>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6"/>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1067454188"/>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hf hdr="0" ftr="0" dt="0"/>
  <p:txStyles>
    <p:titleStyle>
      <a:lvl1pPr algn="ctr" defTabSz="914385" rtl="0" eaLnBrk="1" latinLnBrk="0" hangingPunct="1">
        <a:spcBef>
          <a:spcPct val="0"/>
        </a:spcBef>
        <a:buNone/>
        <a:defRPr kumimoji="1" sz="4400" kern="1200">
          <a:solidFill>
            <a:schemeClr val="tx1"/>
          </a:solidFill>
          <a:latin typeface="+mj-lt"/>
          <a:ea typeface="+mj-ea"/>
          <a:cs typeface="+mj-cs"/>
        </a:defRPr>
      </a:lvl1pPr>
    </p:titleStyle>
    <p:bodyStyle>
      <a:lvl1pPr marL="342894" indent="-342894" algn="l" defTabSz="914385"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37" indent="-285746" algn="l" defTabSz="914385"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2980" indent="-228595" algn="l" defTabSz="914385"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173" indent="-228595" algn="l" defTabSz="91438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364" indent="-228595" algn="l" defTabSz="91438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557" indent="-228595" algn="l" defTabSz="91438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749" indent="-228595" algn="l" defTabSz="91438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8940" indent="-228595" algn="l" defTabSz="91438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133" indent="-228595" algn="l" defTabSz="91438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385" rtl="0" eaLnBrk="1" latinLnBrk="0" hangingPunct="1">
        <a:defRPr kumimoji="1" sz="1800" kern="1200">
          <a:solidFill>
            <a:schemeClr val="tx1"/>
          </a:solidFill>
          <a:latin typeface="+mn-lt"/>
          <a:ea typeface="+mn-ea"/>
          <a:cs typeface="+mn-cs"/>
        </a:defRPr>
      </a:lvl1pPr>
      <a:lvl2pPr marL="457193" algn="l" defTabSz="914385" rtl="0" eaLnBrk="1" latinLnBrk="0" hangingPunct="1">
        <a:defRPr kumimoji="1" sz="1800" kern="1200">
          <a:solidFill>
            <a:schemeClr val="tx1"/>
          </a:solidFill>
          <a:latin typeface="+mn-lt"/>
          <a:ea typeface="+mn-ea"/>
          <a:cs typeface="+mn-cs"/>
        </a:defRPr>
      </a:lvl2pPr>
      <a:lvl3pPr marL="914385" algn="l" defTabSz="914385" rtl="0" eaLnBrk="1" latinLnBrk="0" hangingPunct="1">
        <a:defRPr kumimoji="1" sz="1800" kern="1200">
          <a:solidFill>
            <a:schemeClr val="tx1"/>
          </a:solidFill>
          <a:latin typeface="+mn-lt"/>
          <a:ea typeface="+mn-ea"/>
          <a:cs typeface="+mn-cs"/>
        </a:defRPr>
      </a:lvl3pPr>
      <a:lvl4pPr marL="1371576" algn="l" defTabSz="914385" rtl="0" eaLnBrk="1" latinLnBrk="0" hangingPunct="1">
        <a:defRPr kumimoji="1" sz="1800" kern="1200">
          <a:solidFill>
            <a:schemeClr val="tx1"/>
          </a:solidFill>
          <a:latin typeface="+mn-lt"/>
          <a:ea typeface="+mn-ea"/>
          <a:cs typeface="+mn-cs"/>
        </a:defRPr>
      </a:lvl4pPr>
      <a:lvl5pPr marL="1828767" algn="l" defTabSz="914385" rtl="0" eaLnBrk="1" latinLnBrk="0" hangingPunct="1">
        <a:defRPr kumimoji="1" sz="1800" kern="1200">
          <a:solidFill>
            <a:schemeClr val="tx1"/>
          </a:solidFill>
          <a:latin typeface="+mn-lt"/>
          <a:ea typeface="+mn-ea"/>
          <a:cs typeface="+mn-cs"/>
        </a:defRPr>
      </a:lvl5pPr>
      <a:lvl6pPr marL="2285961" algn="l" defTabSz="914385" rtl="0" eaLnBrk="1" latinLnBrk="0" hangingPunct="1">
        <a:defRPr kumimoji="1" sz="1800" kern="1200">
          <a:solidFill>
            <a:schemeClr val="tx1"/>
          </a:solidFill>
          <a:latin typeface="+mn-lt"/>
          <a:ea typeface="+mn-ea"/>
          <a:cs typeface="+mn-cs"/>
        </a:defRPr>
      </a:lvl6pPr>
      <a:lvl7pPr marL="2743153" algn="l" defTabSz="914385" rtl="0" eaLnBrk="1" latinLnBrk="0" hangingPunct="1">
        <a:defRPr kumimoji="1" sz="1800" kern="1200">
          <a:solidFill>
            <a:schemeClr val="tx1"/>
          </a:solidFill>
          <a:latin typeface="+mn-lt"/>
          <a:ea typeface="+mn-ea"/>
          <a:cs typeface="+mn-cs"/>
        </a:defRPr>
      </a:lvl7pPr>
      <a:lvl8pPr marL="3200344" algn="l" defTabSz="914385" rtl="0" eaLnBrk="1" latinLnBrk="0" hangingPunct="1">
        <a:defRPr kumimoji="1" sz="1800" kern="1200">
          <a:solidFill>
            <a:schemeClr val="tx1"/>
          </a:solidFill>
          <a:latin typeface="+mn-lt"/>
          <a:ea typeface="+mn-ea"/>
          <a:cs typeface="+mn-cs"/>
        </a:defRPr>
      </a:lvl8pPr>
      <a:lvl9pPr marL="3657537" algn="l" defTabSz="914385"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AE6205-45C2-4F17-A1D5-9935D0B1199C}" type="datetime1">
              <a:rPr kumimoji="1" lang="ja-JP" altLang="en-US" smtClean="0"/>
              <a:t>2023/10/23</a:t>
            </a:fld>
            <a:endParaRPr kumimoji="1" lang="ja-JP" altLang="en-US"/>
          </a:p>
        </p:txBody>
      </p:sp>
      <p:sp>
        <p:nvSpPr>
          <p:cNvPr id="5" name="フッター プレースホルダー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549428945"/>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Lst>
  <p:hf hdr="0" ftr="0" dt="0"/>
  <p:txStyles>
    <p:titleStyle>
      <a:lvl1pPr algn="ctr" defTabSz="914395" rtl="0" eaLnBrk="1" latinLnBrk="0" hangingPunct="1">
        <a:spcBef>
          <a:spcPct val="0"/>
        </a:spcBef>
        <a:buNone/>
        <a:defRPr kumimoji="1" sz="4400" kern="1200">
          <a:solidFill>
            <a:schemeClr val="tx1"/>
          </a:solidFill>
          <a:latin typeface="+mj-lt"/>
          <a:ea typeface="+mj-ea"/>
          <a:cs typeface="+mj-cs"/>
        </a:defRPr>
      </a:lvl1pPr>
    </p:titleStyle>
    <p:bodyStyle>
      <a:lvl1pPr marL="342898" indent="-342898" algn="l" defTabSz="914395"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46" indent="-285748" algn="l" defTabSz="914395"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2993" indent="-228598" algn="l" defTabSz="914395"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191" indent="-228598" algn="l" defTabSz="91439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388" indent="-228598" algn="l" defTabSz="91439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585" indent="-228598" algn="l" defTabSz="91439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783" indent="-228598" algn="l" defTabSz="91439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8980" indent="-228598" algn="l" defTabSz="91439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177" indent="-228598" algn="l" defTabSz="91439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395" rtl="0" eaLnBrk="1" latinLnBrk="0" hangingPunct="1">
        <a:defRPr kumimoji="1" sz="1800" kern="1200">
          <a:solidFill>
            <a:schemeClr val="tx1"/>
          </a:solidFill>
          <a:latin typeface="+mn-lt"/>
          <a:ea typeface="+mn-ea"/>
          <a:cs typeface="+mn-cs"/>
        </a:defRPr>
      </a:lvl1pPr>
      <a:lvl2pPr marL="457198" algn="l" defTabSz="914395" rtl="0" eaLnBrk="1" latinLnBrk="0" hangingPunct="1">
        <a:defRPr kumimoji="1" sz="1800" kern="1200">
          <a:solidFill>
            <a:schemeClr val="tx1"/>
          </a:solidFill>
          <a:latin typeface="+mn-lt"/>
          <a:ea typeface="+mn-ea"/>
          <a:cs typeface="+mn-cs"/>
        </a:defRPr>
      </a:lvl2pPr>
      <a:lvl3pPr marL="914395" algn="l" defTabSz="914395" rtl="0" eaLnBrk="1" latinLnBrk="0" hangingPunct="1">
        <a:defRPr kumimoji="1" sz="1800" kern="1200">
          <a:solidFill>
            <a:schemeClr val="tx1"/>
          </a:solidFill>
          <a:latin typeface="+mn-lt"/>
          <a:ea typeface="+mn-ea"/>
          <a:cs typeface="+mn-cs"/>
        </a:defRPr>
      </a:lvl3pPr>
      <a:lvl4pPr marL="1371592" algn="l" defTabSz="914395" rtl="0" eaLnBrk="1" latinLnBrk="0" hangingPunct="1">
        <a:defRPr kumimoji="1" sz="1800" kern="1200">
          <a:solidFill>
            <a:schemeClr val="tx1"/>
          </a:solidFill>
          <a:latin typeface="+mn-lt"/>
          <a:ea typeface="+mn-ea"/>
          <a:cs typeface="+mn-cs"/>
        </a:defRPr>
      </a:lvl4pPr>
      <a:lvl5pPr marL="1828789" algn="l" defTabSz="914395" rtl="0" eaLnBrk="1" latinLnBrk="0" hangingPunct="1">
        <a:defRPr kumimoji="1" sz="1800" kern="1200">
          <a:solidFill>
            <a:schemeClr val="tx1"/>
          </a:solidFill>
          <a:latin typeface="+mn-lt"/>
          <a:ea typeface="+mn-ea"/>
          <a:cs typeface="+mn-cs"/>
        </a:defRPr>
      </a:lvl5pPr>
      <a:lvl6pPr marL="2285987" algn="l" defTabSz="914395" rtl="0" eaLnBrk="1" latinLnBrk="0" hangingPunct="1">
        <a:defRPr kumimoji="1" sz="1800" kern="1200">
          <a:solidFill>
            <a:schemeClr val="tx1"/>
          </a:solidFill>
          <a:latin typeface="+mn-lt"/>
          <a:ea typeface="+mn-ea"/>
          <a:cs typeface="+mn-cs"/>
        </a:defRPr>
      </a:lvl6pPr>
      <a:lvl7pPr marL="2743185" algn="l" defTabSz="914395" rtl="0" eaLnBrk="1" latinLnBrk="0" hangingPunct="1">
        <a:defRPr kumimoji="1" sz="1800" kern="1200">
          <a:solidFill>
            <a:schemeClr val="tx1"/>
          </a:solidFill>
          <a:latin typeface="+mn-lt"/>
          <a:ea typeface="+mn-ea"/>
          <a:cs typeface="+mn-cs"/>
        </a:defRPr>
      </a:lvl7pPr>
      <a:lvl8pPr marL="3200381" algn="l" defTabSz="914395" rtl="0" eaLnBrk="1" latinLnBrk="0" hangingPunct="1">
        <a:defRPr kumimoji="1" sz="1800" kern="1200">
          <a:solidFill>
            <a:schemeClr val="tx1"/>
          </a:solidFill>
          <a:latin typeface="+mn-lt"/>
          <a:ea typeface="+mn-ea"/>
          <a:cs typeface="+mn-cs"/>
        </a:defRPr>
      </a:lvl8pPr>
      <a:lvl9pPr marL="3657579" algn="l" defTabSz="914395"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D4875B-0171-46E2-89F1-45D6E015E7EE}" type="datetime1">
              <a:rPr kumimoji="1" lang="ja-JP" altLang="en-US" smtClean="0"/>
              <a:t>2023/10/23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30975842"/>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1"/>
          <p:cNvSpPr txBox="1"/>
          <p:nvPr/>
        </p:nvSpPr>
        <p:spPr>
          <a:xfrm>
            <a:off x="-34958" y="1"/>
            <a:ext cx="9178957"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r>
              <a:rPr lang="ja-JP" altLang="en-US" sz="2000" b="1" dirty="0" smtClean="0">
                <a:solidFill>
                  <a:srgbClr val="FFFFFF"/>
                </a:solidFill>
                <a:latin typeface="Meiryo UI" panose="020B0604030504040204" pitchFamily="50" charset="-128"/>
                <a:ea typeface="Meiryo UI" panose="020B0604030504040204" pitchFamily="50" charset="-128"/>
                <a:cs typeface="Times New Roman"/>
              </a:rPr>
              <a:t>府</a:t>
            </a:r>
            <a:r>
              <a:rPr lang="ja-JP" altLang="en-US" sz="2000" b="1" dirty="0">
                <a:solidFill>
                  <a:srgbClr val="FFFFFF"/>
                </a:solidFill>
                <a:latin typeface="Meiryo UI" panose="020B0604030504040204" pitchFamily="50" charset="-128"/>
                <a:ea typeface="Meiryo UI" panose="020B0604030504040204" pitchFamily="50" charset="-128"/>
                <a:cs typeface="Times New Roman"/>
              </a:rPr>
              <a:t>がん診療拠点病院の指定要件未充足病院への対応について</a:t>
            </a:r>
            <a:endParaRPr lang="en-US" altLang="ja-JP" sz="2000" b="1" dirty="0">
              <a:solidFill>
                <a:schemeClr val="bg1"/>
              </a:solidFill>
              <a:latin typeface="Meiryo UI" panose="020B0604030504040204" pitchFamily="50" charset="-128"/>
              <a:ea typeface="Meiryo UI" panose="020B0604030504040204" pitchFamily="50" charset="-128"/>
            </a:endParaRPr>
          </a:p>
        </p:txBody>
      </p:sp>
      <p:sp>
        <p:nvSpPr>
          <p:cNvPr id="11" name="テキスト ボックス 1"/>
          <p:cNvSpPr txBox="1"/>
          <p:nvPr/>
        </p:nvSpPr>
        <p:spPr>
          <a:xfrm>
            <a:off x="51873" y="1361616"/>
            <a:ext cx="8973546" cy="1394617"/>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nSpc>
                <a:spcPts val="1939"/>
              </a:lnSpc>
            </a:pPr>
            <a:r>
              <a:rPr lang="ja-JP" altLang="en-US" sz="1477" dirty="0">
                <a:latin typeface="Meiryo UI" panose="020B0604030504040204" pitchFamily="50" charset="-128"/>
                <a:ea typeface="Meiryo UI" panose="020B0604030504040204" pitchFamily="50" charset="-128"/>
                <a:cs typeface="ＭＳ Ｐゴシック"/>
              </a:rPr>
              <a:t>○府がん診療拠点病院は、要綱第</a:t>
            </a:r>
            <a:r>
              <a:rPr lang="en-US" altLang="ja-JP" sz="1477" dirty="0">
                <a:latin typeface="Meiryo UI" panose="020B0604030504040204" pitchFamily="50" charset="-128"/>
                <a:ea typeface="Meiryo UI" panose="020B0604030504040204" pitchFamily="50" charset="-128"/>
                <a:cs typeface="ＭＳ Ｐゴシック"/>
              </a:rPr>
              <a:t>4</a:t>
            </a:r>
            <a:r>
              <a:rPr lang="ja-JP" altLang="en-US" sz="1477" dirty="0">
                <a:latin typeface="Meiryo UI" panose="020B0604030504040204" pitchFamily="50" charset="-128"/>
                <a:ea typeface="Meiryo UI" panose="020B0604030504040204" pitchFamily="50" charset="-128"/>
                <a:cs typeface="ＭＳ Ｐゴシック"/>
              </a:rPr>
              <a:t>条に基づき、毎年</a:t>
            </a:r>
            <a:r>
              <a:rPr lang="en-US" altLang="ja-JP" sz="1477" dirty="0">
                <a:latin typeface="Meiryo UI" panose="020B0604030504040204" pitchFamily="50" charset="-128"/>
                <a:ea typeface="Meiryo UI" panose="020B0604030504040204" pitchFamily="50" charset="-128"/>
                <a:cs typeface="ＭＳ Ｐゴシック"/>
              </a:rPr>
              <a:t>9</a:t>
            </a:r>
            <a:r>
              <a:rPr lang="ja-JP" altLang="en-US" sz="1477" dirty="0">
                <a:latin typeface="Meiryo UI" panose="020B0604030504040204" pitchFamily="50" charset="-128"/>
                <a:ea typeface="Meiryo UI" panose="020B0604030504040204" pitchFamily="50" charset="-128"/>
                <a:cs typeface="ＭＳ Ｐゴシック"/>
              </a:rPr>
              <a:t>月</a:t>
            </a:r>
            <a:r>
              <a:rPr lang="en-US" altLang="ja-JP" sz="1477" dirty="0">
                <a:latin typeface="Meiryo UI" panose="020B0604030504040204" pitchFamily="50" charset="-128"/>
                <a:ea typeface="Meiryo UI" panose="020B0604030504040204" pitchFamily="50" charset="-128"/>
                <a:cs typeface="ＭＳ Ｐゴシック"/>
              </a:rPr>
              <a:t>1</a:t>
            </a:r>
            <a:r>
              <a:rPr lang="ja-JP" altLang="en-US" sz="1477" dirty="0">
                <a:latin typeface="Meiryo UI" panose="020B0604030504040204" pitchFamily="50" charset="-128"/>
                <a:ea typeface="Meiryo UI" panose="020B0604030504040204" pitchFamily="50" charset="-128"/>
                <a:cs typeface="ＭＳ Ｐゴシック"/>
              </a:rPr>
              <a:t>日の現況を</a:t>
            </a:r>
            <a:r>
              <a:rPr lang="en-US" altLang="ja-JP" sz="1477" dirty="0">
                <a:latin typeface="Meiryo UI" panose="020B0604030504040204" pitchFamily="50" charset="-128"/>
                <a:ea typeface="Meiryo UI" panose="020B0604030504040204" pitchFamily="50" charset="-128"/>
                <a:cs typeface="ＭＳ Ｐゴシック"/>
              </a:rPr>
              <a:t>11</a:t>
            </a:r>
            <a:r>
              <a:rPr lang="ja-JP" altLang="en-US" sz="1477" dirty="0">
                <a:latin typeface="Meiryo UI" panose="020B0604030504040204" pitchFamily="50" charset="-128"/>
                <a:ea typeface="Meiryo UI" panose="020B0604030504040204" pitchFamily="50" charset="-128"/>
                <a:cs typeface="ＭＳ Ｐゴシック"/>
              </a:rPr>
              <a:t>月末までに知事に提出すること</a:t>
            </a:r>
            <a:r>
              <a:rPr lang="ja-JP" altLang="en-US" sz="1477" dirty="0" smtClean="0">
                <a:latin typeface="Meiryo UI" panose="020B0604030504040204" pitchFamily="50" charset="-128"/>
                <a:ea typeface="Meiryo UI" panose="020B0604030504040204" pitchFamily="50" charset="-128"/>
                <a:cs typeface="ＭＳ Ｐゴシック"/>
              </a:rPr>
              <a:t>とされている　</a:t>
            </a:r>
            <a:endParaRPr lang="en-US" altLang="ja-JP" sz="1477" dirty="0" smtClean="0">
              <a:latin typeface="Meiryo UI" panose="020B0604030504040204" pitchFamily="50" charset="-128"/>
              <a:ea typeface="Meiryo UI" panose="020B0604030504040204" pitchFamily="50" charset="-128"/>
              <a:cs typeface="ＭＳ Ｐゴシック"/>
            </a:endParaRPr>
          </a:p>
          <a:p>
            <a:pPr>
              <a:lnSpc>
                <a:spcPts val="1939"/>
              </a:lnSpc>
            </a:pPr>
            <a:r>
              <a:rPr lang="ja-JP" altLang="en-US" sz="1477" dirty="0">
                <a:latin typeface="Meiryo UI" panose="020B0604030504040204" pitchFamily="50" charset="-128"/>
                <a:ea typeface="Meiryo UI" panose="020B0604030504040204" pitchFamily="50" charset="-128"/>
                <a:cs typeface="ＭＳ Ｐゴシック"/>
              </a:rPr>
              <a:t>　</a:t>
            </a:r>
            <a:r>
              <a:rPr lang="ja-JP" altLang="en-US" sz="1477" dirty="0" smtClean="0">
                <a:latin typeface="Meiryo UI" panose="020B0604030504040204" pitchFamily="50" charset="-128"/>
                <a:ea typeface="Meiryo UI" panose="020B0604030504040204" pitchFamily="50" charset="-128"/>
                <a:cs typeface="ＭＳ Ｐゴシック"/>
              </a:rPr>
              <a:t>が、昨年度</a:t>
            </a:r>
            <a:r>
              <a:rPr lang="ja-JP" altLang="en-US" sz="1477" dirty="0">
                <a:latin typeface="Meiryo UI" panose="020B0604030504040204" pitchFamily="50" charset="-128"/>
                <a:ea typeface="Meiryo UI" panose="020B0604030504040204" pitchFamily="50" charset="-128"/>
                <a:cs typeface="ＭＳ Ｐゴシック"/>
              </a:rPr>
              <a:t>の報告により一部の指定要件が未充足であった病院のうち、令和</a:t>
            </a:r>
            <a:r>
              <a:rPr lang="en-US" altLang="ja-JP" sz="1477" dirty="0">
                <a:latin typeface="Meiryo UI" panose="020B0604030504040204" pitchFamily="50" charset="-128"/>
                <a:ea typeface="Meiryo UI" panose="020B0604030504040204" pitchFamily="50" charset="-128"/>
                <a:cs typeface="ＭＳ Ｐゴシック"/>
              </a:rPr>
              <a:t>5</a:t>
            </a:r>
            <a:r>
              <a:rPr lang="ja-JP" altLang="en-US" sz="1477" dirty="0">
                <a:latin typeface="Meiryo UI" panose="020B0604030504040204" pitchFamily="50" charset="-128"/>
                <a:ea typeface="Meiryo UI" panose="020B0604030504040204" pitchFamily="50" charset="-128"/>
                <a:cs typeface="ＭＳ Ｐゴシック"/>
              </a:rPr>
              <a:t>年</a:t>
            </a:r>
            <a:r>
              <a:rPr lang="en-US" altLang="ja-JP" sz="1477" dirty="0">
                <a:latin typeface="Meiryo UI" panose="020B0604030504040204" pitchFamily="50" charset="-128"/>
                <a:ea typeface="Meiryo UI" panose="020B0604030504040204" pitchFamily="50" charset="-128"/>
                <a:cs typeface="ＭＳ Ｐゴシック"/>
              </a:rPr>
              <a:t>3</a:t>
            </a:r>
            <a:r>
              <a:rPr lang="ja-JP" altLang="en-US" sz="1477" dirty="0">
                <a:latin typeface="Meiryo UI" panose="020B0604030504040204" pitchFamily="50" charset="-128"/>
                <a:ea typeface="Meiryo UI" panose="020B0604030504040204" pitchFamily="50" charset="-128"/>
                <a:cs typeface="ＭＳ Ｐゴシック"/>
              </a:rPr>
              <a:t>月時点で未充足が解消されて</a:t>
            </a:r>
            <a:r>
              <a:rPr lang="ja-JP" altLang="en-US" sz="1477" dirty="0" smtClean="0">
                <a:latin typeface="Meiryo UI" panose="020B0604030504040204" pitchFamily="50" charset="-128"/>
                <a:ea typeface="Meiryo UI" panose="020B0604030504040204" pitchFamily="50" charset="-128"/>
                <a:cs typeface="ＭＳ Ｐゴシック"/>
              </a:rPr>
              <a:t>いな</a:t>
            </a:r>
            <a:endParaRPr lang="en-US" altLang="ja-JP" sz="1477" dirty="0" smtClean="0">
              <a:latin typeface="Meiryo UI" panose="020B0604030504040204" pitchFamily="50" charset="-128"/>
              <a:ea typeface="Meiryo UI" panose="020B0604030504040204" pitchFamily="50" charset="-128"/>
              <a:cs typeface="ＭＳ Ｐゴシック"/>
            </a:endParaRPr>
          </a:p>
          <a:p>
            <a:pPr>
              <a:lnSpc>
                <a:spcPts val="1939"/>
              </a:lnSpc>
            </a:pPr>
            <a:r>
              <a:rPr lang="ja-JP" altLang="en-US" sz="1477" dirty="0">
                <a:latin typeface="Meiryo UI" panose="020B0604030504040204" pitchFamily="50" charset="-128"/>
                <a:ea typeface="Meiryo UI" panose="020B0604030504040204" pitchFamily="50" charset="-128"/>
                <a:cs typeface="ＭＳ Ｐゴシック"/>
              </a:rPr>
              <a:t>　</a:t>
            </a:r>
            <a:r>
              <a:rPr lang="ja-JP" altLang="en-US" sz="1477" dirty="0" err="1" smtClean="0">
                <a:latin typeface="Meiryo UI" panose="020B0604030504040204" pitchFamily="50" charset="-128"/>
                <a:ea typeface="Meiryo UI" panose="020B0604030504040204" pitchFamily="50" charset="-128"/>
                <a:cs typeface="ＭＳ Ｐゴシック"/>
              </a:rPr>
              <a:t>い</a:t>
            </a:r>
            <a:r>
              <a:rPr lang="ja-JP" altLang="en-US" sz="1477" dirty="0" smtClean="0">
                <a:latin typeface="Meiryo UI" panose="020B0604030504040204" pitchFamily="50" charset="-128"/>
                <a:ea typeface="Meiryo UI" panose="020B0604030504040204" pitchFamily="50" charset="-128"/>
                <a:cs typeface="ＭＳ Ｐゴシック"/>
              </a:rPr>
              <a:t>病院</a:t>
            </a:r>
            <a:r>
              <a:rPr lang="ja-JP" altLang="en-US" sz="1477" dirty="0">
                <a:latin typeface="Meiryo UI" panose="020B0604030504040204" pitchFamily="50" charset="-128"/>
                <a:ea typeface="Meiryo UI" panose="020B0604030504040204" pitchFamily="50" charset="-128"/>
                <a:cs typeface="ＭＳ Ｐゴシック"/>
              </a:rPr>
              <a:t>が３病院あった。</a:t>
            </a:r>
            <a:endParaRPr lang="en-US" altLang="ja-JP" sz="1477" dirty="0">
              <a:latin typeface="Meiryo UI" panose="020B0604030504040204" pitchFamily="50" charset="-128"/>
              <a:ea typeface="Meiryo UI" panose="020B0604030504040204" pitchFamily="50" charset="-128"/>
              <a:cs typeface="ＭＳ Ｐゴシック"/>
            </a:endParaRPr>
          </a:p>
          <a:p>
            <a:pPr>
              <a:lnSpc>
                <a:spcPts val="1939"/>
              </a:lnSpc>
              <a:spcBef>
                <a:spcPts val="600"/>
              </a:spcBef>
            </a:pPr>
            <a:r>
              <a:rPr lang="ja-JP" altLang="en-US" sz="1477" dirty="0">
                <a:latin typeface="Meiryo UI" panose="020B0604030504040204" pitchFamily="50" charset="-128"/>
                <a:ea typeface="Meiryo UI" panose="020B0604030504040204" pitchFamily="50" charset="-128"/>
                <a:cs typeface="ＭＳ Ｐゴシック"/>
              </a:rPr>
              <a:t>○令和</a:t>
            </a:r>
            <a:r>
              <a:rPr lang="en-US" altLang="ja-JP" sz="1477" dirty="0">
                <a:latin typeface="Meiryo UI" panose="020B0604030504040204" pitchFamily="50" charset="-128"/>
                <a:ea typeface="Meiryo UI" panose="020B0604030504040204" pitchFamily="50" charset="-128"/>
                <a:cs typeface="ＭＳ Ｐゴシック"/>
              </a:rPr>
              <a:t>5</a:t>
            </a:r>
            <a:r>
              <a:rPr lang="ja-JP" altLang="en-US" sz="1477" dirty="0">
                <a:latin typeface="Meiryo UI" panose="020B0604030504040204" pitchFamily="50" charset="-128"/>
                <a:ea typeface="Meiryo UI" panose="020B0604030504040204" pitchFamily="50" charset="-128"/>
                <a:cs typeface="ＭＳ Ｐゴシック"/>
              </a:rPr>
              <a:t>年</a:t>
            </a:r>
            <a:r>
              <a:rPr lang="en-US" altLang="ja-JP" sz="1477" dirty="0">
                <a:latin typeface="Meiryo UI" panose="020B0604030504040204" pitchFamily="50" charset="-128"/>
                <a:ea typeface="Meiryo UI" panose="020B0604030504040204" pitchFamily="50" charset="-128"/>
                <a:cs typeface="ＭＳ Ｐゴシック"/>
              </a:rPr>
              <a:t>3</a:t>
            </a:r>
            <a:r>
              <a:rPr lang="ja-JP" altLang="en-US" sz="1477" dirty="0">
                <a:latin typeface="Meiryo UI" panose="020B0604030504040204" pitchFamily="50" charset="-128"/>
                <a:ea typeface="Meiryo UI" panose="020B0604030504040204" pitchFamily="50" charset="-128"/>
                <a:cs typeface="ＭＳ Ｐゴシック"/>
              </a:rPr>
              <a:t>月の部会の審議結果を受けて、府において令和</a:t>
            </a:r>
            <a:r>
              <a:rPr lang="en-US" altLang="ja-JP" sz="1477" dirty="0">
                <a:latin typeface="Meiryo UI" panose="020B0604030504040204" pitchFamily="50" charset="-128"/>
                <a:ea typeface="Meiryo UI" panose="020B0604030504040204" pitchFamily="50" charset="-128"/>
                <a:cs typeface="ＭＳ Ｐゴシック"/>
              </a:rPr>
              <a:t>5</a:t>
            </a:r>
            <a:r>
              <a:rPr lang="ja-JP" altLang="en-US" sz="1477" dirty="0">
                <a:latin typeface="Meiryo UI" panose="020B0604030504040204" pitchFamily="50" charset="-128"/>
                <a:ea typeface="Meiryo UI" panose="020B0604030504040204" pitchFamily="50" charset="-128"/>
                <a:cs typeface="ＭＳ Ｐゴシック"/>
              </a:rPr>
              <a:t>年</a:t>
            </a:r>
            <a:r>
              <a:rPr lang="en-US" altLang="ja-JP" sz="1477" dirty="0">
                <a:latin typeface="Meiryo UI" panose="020B0604030504040204" pitchFamily="50" charset="-128"/>
                <a:ea typeface="Meiryo UI" panose="020B0604030504040204" pitchFamily="50" charset="-128"/>
                <a:cs typeface="ＭＳ Ｐゴシック"/>
              </a:rPr>
              <a:t>3</a:t>
            </a:r>
            <a:r>
              <a:rPr lang="ja-JP" altLang="en-US" sz="1477" dirty="0">
                <a:latin typeface="Meiryo UI" panose="020B0604030504040204" pitchFamily="50" charset="-128"/>
                <a:ea typeface="Meiryo UI" panose="020B0604030504040204" pitchFamily="50" charset="-128"/>
                <a:cs typeface="ＭＳ Ｐゴシック"/>
              </a:rPr>
              <a:t>月下旬に当該</a:t>
            </a:r>
            <a:r>
              <a:rPr lang="en-US" altLang="ja-JP" sz="1477" dirty="0">
                <a:latin typeface="Meiryo UI" panose="020B0604030504040204" pitchFamily="50" charset="-128"/>
                <a:ea typeface="Meiryo UI" panose="020B0604030504040204" pitchFamily="50" charset="-128"/>
                <a:cs typeface="ＭＳ Ｐゴシック"/>
              </a:rPr>
              <a:t>3</a:t>
            </a:r>
            <a:r>
              <a:rPr lang="ja-JP" altLang="en-US" sz="1477" dirty="0">
                <a:latin typeface="Meiryo UI" panose="020B0604030504040204" pitchFamily="50" charset="-128"/>
                <a:ea typeface="Meiryo UI" panose="020B0604030504040204" pitchFamily="50" charset="-128"/>
                <a:cs typeface="ＭＳ Ｐゴシック"/>
              </a:rPr>
              <a:t>病院に対し知事による改善指導を</a:t>
            </a:r>
            <a:endParaRPr lang="en-US" altLang="ja-JP" sz="1477" dirty="0">
              <a:latin typeface="Meiryo UI" panose="020B0604030504040204" pitchFamily="50" charset="-128"/>
              <a:ea typeface="Meiryo UI" panose="020B0604030504040204" pitchFamily="50" charset="-128"/>
              <a:cs typeface="ＭＳ Ｐゴシック"/>
            </a:endParaRPr>
          </a:p>
          <a:p>
            <a:pPr>
              <a:lnSpc>
                <a:spcPts val="1939"/>
              </a:lnSpc>
              <a:spcBef>
                <a:spcPts val="600"/>
              </a:spcBef>
            </a:pPr>
            <a:r>
              <a:rPr lang="ja-JP" altLang="en-US" sz="1477" dirty="0">
                <a:latin typeface="Meiryo UI" panose="020B0604030504040204" pitchFamily="50" charset="-128"/>
                <a:ea typeface="Meiryo UI" panose="020B0604030504040204" pitchFamily="50" charset="-128"/>
                <a:cs typeface="ＭＳ Ｐゴシック"/>
              </a:rPr>
              <a:t>　行った。指導を受けた各病院の現時点の対応状況について報告する。</a:t>
            </a:r>
            <a:endParaRPr lang="en-US" altLang="ja-JP" sz="1477" dirty="0">
              <a:latin typeface="Meiryo UI" panose="020B0604030504040204" pitchFamily="50" charset="-128"/>
              <a:ea typeface="Meiryo UI" panose="020B0604030504040204" pitchFamily="50" charset="-128"/>
              <a:cs typeface="ＭＳ Ｐゴシック"/>
            </a:endParaRPr>
          </a:p>
          <a:p>
            <a:pPr>
              <a:lnSpc>
                <a:spcPts val="2000"/>
              </a:lnSpc>
              <a:spcBef>
                <a:spcPts val="600"/>
              </a:spcBef>
            </a:pPr>
            <a:r>
              <a:rPr lang="ja-JP" altLang="en-US" sz="1600" dirty="0">
                <a:latin typeface="Meiryo UI" panose="020B0604030504040204" pitchFamily="50" charset="-128"/>
                <a:ea typeface="Meiryo UI" panose="020B0604030504040204" pitchFamily="50" charset="-128"/>
                <a:cs typeface="ＭＳ Ｐゴシック"/>
              </a:rPr>
              <a:t>　</a:t>
            </a:r>
            <a:r>
              <a:rPr lang="ja-JP" altLang="en-US" sz="1108" dirty="0">
                <a:latin typeface="Meiryo UI" panose="020B0604030504040204" pitchFamily="50" charset="-128"/>
                <a:ea typeface="Meiryo UI" panose="020B0604030504040204" pitchFamily="50" charset="-128"/>
                <a:cs typeface="ＭＳ Ｐゴシック"/>
              </a:rPr>
              <a:t>　</a:t>
            </a:r>
            <a:r>
              <a:rPr lang="en-US" altLang="ja-JP" sz="1108" dirty="0">
                <a:latin typeface="Meiryo UI" panose="020B0604030504040204" pitchFamily="50" charset="-128"/>
                <a:ea typeface="Meiryo UI" panose="020B0604030504040204" pitchFamily="50" charset="-128"/>
                <a:cs typeface="ＭＳ Ｐゴシック"/>
              </a:rPr>
              <a:t>【</a:t>
            </a:r>
            <a:r>
              <a:rPr lang="ja-JP" altLang="en-US" sz="1108" dirty="0">
                <a:latin typeface="Meiryo UI" panose="020B0604030504040204" pitchFamily="50" charset="-128"/>
                <a:ea typeface="Meiryo UI" panose="020B0604030504040204" pitchFamily="50" charset="-128"/>
                <a:cs typeface="ＭＳ Ｐゴシック"/>
              </a:rPr>
              <a:t>参考：令和５年</a:t>
            </a:r>
            <a:r>
              <a:rPr lang="en-US" altLang="ja-JP" sz="1108" dirty="0">
                <a:latin typeface="Meiryo UI" panose="020B0604030504040204" pitchFamily="50" charset="-128"/>
                <a:ea typeface="Meiryo UI" panose="020B0604030504040204" pitchFamily="50" charset="-128"/>
                <a:cs typeface="ＭＳ Ｐゴシック"/>
              </a:rPr>
              <a:t>3</a:t>
            </a:r>
            <a:r>
              <a:rPr lang="ja-JP" altLang="en-US" sz="1108" dirty="0">
                <a:latin typeface="Meiryo UI" panose="020B0604030504040204" pitchFamily="50" charset="-128"/>
                <a:ea typeface="Meiryo UI" panose="020B0604030504040204" pitchFamily="50" charset="-128"/>
                <a:cs typeface="ＭＳ Ｐゴシック"/>
              </a:rPr>
              <a:t>月 部会審議結果</a:t>
            </a:r>
            <a:r>
              <a:rPr lang="en-US" altLang="ja-JP" sz="1108" dirty="0">
                <a:latin typeface="Meiryo UI" panose="020B0604030504040204" pitchFamily="50" charset="-128"/>
                <a:ea typeface="Meiryo UI" panose="020B0604030504040204" pitchFamily="50" charset="-128"/>
                <a:cs typeface="ＭＳ Ｐゴシック"/>
              </a:rPr>
              <a:t>】</a:t>
            </a:r>
          </a:p>
          <a:p>
            <a:pPr>
              <a:lnSpc>
                <a:spcPts val="2000"/>
              </a:lnSpc>
            </a:pPr>
            <a:r>
              <a:rPr lang="ja-JP" altLang="en-US" sz="1600" dirty="0">
                <a:latin typeface="Meiryo UI" panose="020B0604030504040204" pitchFamily="50" charset="-128"/>
                <a:ea typeface="Meiryo UI" panose="020B0604030504040204" pitchFamily="50" charset="-128"/>
                <a:cs typeface="ＭＳ Ｐゴシック"/>
              </a:rPr>
              <a:t>　　・</a:t>
            </a:r>
            <a:r>
              <a:rPr lang="ja-JP" altLang="en-US" sz="1400" dirty="0">
                <a:latin typeface="Meiryo UI" panose="020B0604030504040204" pitchFamily="50" charset="-128"/>
                <a:ea typeface="Meiryo UI" panose="020B0604030504040204" pitchFamily="50" charset="-128"/>
                <a:cs typeface="ＭＳ Ｐゴシック"/>
              </a:rPr>
              <a:t>以下３病院が指定要件を満たしていないため、改善指導を行うこととする。</a:t>
            </a:r>
            <a:endParaRPr lang="en-US" altLang="ja-JP" sz="1600" dirty="0">
              <a:latin typeface="Meiryo UI" panose="020B0604030504040204" pitchFamily="50" charset="-128"/>
              <a:ea typeface="Meiryo UI" panose="020B0604030504040204" pitchFamily="50" charset="-128"/>
              <a:cs typeface="ＭＳ Ｐゴシック"/>
            </a:endParaRPr>
          </a:p>
          <a:p>
            <a:pPr>
              <a:lnSpc>
                <a:spcPts val="2200"/>
              </a:lnSpc>
            </a:pPr>
            <a:endParaRPr lang="en-US" altLang="ja-JP" sz="1600" dirty="0">
              <a:latin typeface="Meiryo UI" panose="020B0604030504040204" pitchFamily="50" charset="-128"/>
              <a:ea typeface="Meiryo UI" panose="020B0604030504040204" pitchFamily="50" charset="-128"/>
              <a:cs typeface="ＭＳ Ｐゴシック"/>
            </a:endParaRPr>
          </a:p>
          <a:p>
            <a:pPr>
              <a:lnSpc>
                <a:spcPts val="2200"/>
              </a:lnSpc>
            </a:pPr>
            <a:endParaRPr lang="en-US" altLang="ja-JP" sz="1600" dirty="0">
              <a:latin typeface="Meiryo UI" panose="020B0604030504040204" pitchFamily="50" charset="-128"/>
              <a:ea typeface="Meiryo UI" panose="020B0604030504040204" pitchFamily="50" charset="-128"/>
              <a:cs typeface="ＭＳ Ｐゴシック"/>
            </a:endParaRPr>
          </a:p>
          <a:p>
            <a:pPr>
              <a:lnSpc>
                <a:spcPts val="2200"/>
              </a:lnSpc>
            </a:pPr>
            <a:endParaRPr lang="en-US" altLang="ja-JP" sz="1600" dirty="0">
              <a:latin typeface="Meiryo UI" panose="020B0604030504040204" pitchFamily="50" charset="-128"/>
              <a:ea typeface="Meiryo UI" panose="020B0604030504040204" pitchFamily="50" charset="-128"/>
              <a:cs typeface="ＭＳ Ｐゴシック"/>
            </a:endParaRPr>
          </a:p>
        </p:txBody>
      </p:sp>
      <p:sp>
        <p:nvSpPr>
          <p:cNvPr id="3" name="テキスト ボックス 2"/>
          <p:cNvSpPr txBox="1"/>
          <p:nvPr/>
        </p:nvSpPr>
        <p:spPr>
          <a:xfrm>
            <a:off x="348449" y="4065380"/>
            <a:ext cx="2088697" cy="338554"/>
          </a:xfrm>
          <a:prstGeom prst="rect">
            <a:avLst/>
          </a:prstGeom>
          <a:noFill/>
        </p:spPr>
        <p:txBody>
          <a:bodyPr wrap="square" rtlCol="0">
            <a:spAutoFit/>
          </a:bodyPr>
          <a:lstStyle/>
          <a:p>
            <a:pPr algn="ct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指導等フロー</a:t>
            </a:r>
            <a:r>
              <a:rPr lang="en-US"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p:txBody>
      </p:sp>
      <p:sp>
        <p:nvSpPr>
          <p:cNvPr id="4" name="正方形/長方形 3"/>
          <p:cNvSpPr/>
          <p:nvPr/>
        </p:nvSpPr>
        <p:spPr>
          <a:xfrm>
            <a:off x="968222" y="4526361"/>
            <a:ext cx="1924121" cy="45343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92" dirty="0">
                <a:solidFill>
                  <a:schemeClr val="tx1"/>
                </a:solidFill>
                <a:latin typeface="Meiryo UI" panose="020B0604030504040204" pitchFamily="50" charset="-128"/>
                <a:ea typeface="Meiryo UI" panose="020B0604030504040204" pitchFamily="50" charset="-128"/>
              </a:rPr>
              <a:t>要件未充足</a:t>
            </a:r>
          </a:p>
        </p:txBody>
      </p:sp>
      <p:sp>
        <p:nvSpPr>
          <p:cNvPr id="13" name="正方形/長方形 12"/>
          <p:cNvSpPr/>
          <p:nvPr/>
        </p:nvSpPr>
        <p:spPr>
          <a:xfrm>
            <a:off x="3417000" y="4526361"/>
            <a:ext cx="1242004" cy="45343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92" dirty="0">
                <a:solidFill>
                  <a:schemeClr val="tx1"/>
                </a:solidFill>
                <a:latin typeface="Meiryo UI" panose="020B0604030504040204" pitchFamily="50" charset="-128"/>
                <a:ea typeface="Meiryo UI" panose="020B0604030504040204" pitchFamily="50" charset="-128"/>
              </a:rPr>
              <a:t>指導</a:t>
            </a:r>
          </a:p>
        </p:txBody>
      </p:sp>
      <p:sp>
        <p:nvSpPr>
          <p:cNvPr id="14" name="正方形/長方形 13"/>
          <p:cNvSpPr/>
          <p:nvPr/>
        </p:nvSpPr>
        <p:spPr>
          <a:xfrm>
            <a:off x="5200671" y="4526361"/>
            <a:ext cx="1242004" cy="45343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92" dirty="0">
                <a:solidFill>
                  <a:schemeClr val="tx1"/>
                </a:solidFill>
                <a:latin typeface="Meiryo UI" panose="020B0604030504040204" pitchFamily="50" charset="-128"/>
                <a:ea typeface="Meiryo UI" panose="020B0604030504040204" pitchFamily="50" charset="-128"/>
              </a:rPr>
              <a:t>改善</a:t>
            </a:r>
          </a:p>
        </p:txBody>
      </p:sp>
      <p:sp>
        <p:nvSpPr>
          <p:cNvPr id="15" name="正方形/長方形 14"/>
          <p:cNvSpPr/>
          <p:nvPr/>
        </p:nvSpPr>
        <p:spPr>
          <a:xfrm>
            <a:off x="7109544" y="4511462"/>
            <a:ext cx="1242004" cy="45581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92" dirty="0">
                <a:solidFill>
                  <a:schemeClr val="tx1"/>
                </a:solidFill>
                <a:latin typeface="Meiryo UI" panose="020B0604030504040204" pitchFamily="50" charset="-128"/>
                <a:ea typeface="Meiryo UI" panose="020B0604030504040204" pitchFamily="50" charset="-128"/>
              </a:rPr>
              <a:t>指定継続</a:t>
            </a:r>
          </a:p>
        </p:txBody>
      </p:sp>
      <p:sp>
        <p:nvSpPr>
          <p:cNvPr id="16" name="正方形/長方形 15"/>
          <p:cNvSpPr/>
          <p:nvPr/>
        </p:nvSpPr>
        <p:spPr>
          <a:xfrm>
            <a:off x="5200672" y="5276646"/>
            <a:ext cx="1277347" cy="46805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92" dirty="0">
                <a:solidFill>
                  <a:schemeClr val="tx1"/>
                </a:solidFill>
                <a:latin typeface="Meiryo UI" panose="020B0604030504040204" pitchFamily="50" charset="-128"/>
                <a:ea typeface="Meiryo UI" panose="020B0604030504040204" pitchFamily="50" charset="-128"/>
              </a:rPr>
              <a:t>改善見込なし</a:t>
            </a:r>
          </a:p>
        </p:txBody>
      </p:sp>
      <p:sp>
        <p:nvSpPr>
          <p:cNvPr id="17" name="正方形/長方形 16"/>
          <p:cNvSpPr/>
          <p:nvPr/>
        </p:nvSpPr>
        <p:spPr>
          <a:xfrm>
            <a:off x="7109544" y="5259419"/>
            <a:ext cx="1242004" cy="44808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92" dirty="0">
                <a:solidFill>
                  <a:schemeClr val="tx1"/>
                </a:solidFill>
                <a:latin typeface="Meiryo UI" panose="020B0604030504040204" pitchFamily="50" charset="-128"/>
                <a:ea typeface="Meiryo UI" panose="020B0604030504040204" pitchFamily="50" charset="-128"/>
              </a:rPr>
              <a:t>勧告</a:t>
            </a:r>
          </a:p>
        </p:txBody>
      </p:sp>
      <p:sp>
        <p:nvSpPr>
          <p:cNvPr id="18" name="正方形/長方形 17"/>
          <p:cNvSpPr/>
          <p:nvPr/>
        </p:nvSpPr>
        <p:spPr>
          <a:xfrm>
            <a:off x="7109544" y="6011630"/>
            <a:ext cx="1242004" cy="39834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92" dirty="0">
                <a:solidFill>
                  <a:schemeClr val="tx1"/>
                </a:solidFill>
                <a:latin typeface="Meiryo UI" panose="020B0604030504040204" pitchFamily="50" charset="-128"/>
                <a:ea typeface="Meiryo UI" panose="020B0604030504040204" pitchFamily="50" charset="-128"/>
              </a:rPr>
              <a:t>自主取り下げ</a:t>
            </a:r>
          </a:p>
        </p:txBody>
      </p:sp>
      <p:cxnSp>
        <p:nvCxnSpPr>
          <p:cNvPr id="19" name="直線矢印コネクタ 18"/>
          <p:cNvCxnSpPr>
            <a:stCxn id="4" idx="3"/>
            <a:endCxn id="13" idx="1"/>
          </p:cNvCxnSpPr>
          <p:nvPr/>
        </p:nvCxnSpPr>
        <p:spPr>
          <a:xfrm>
            <a:off x="2892343" y="4753076"/>
            <a:ext cx="524658"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a:stCxn id="13" idx="3"/>
            <a:endCxn id="14" idx="1"/>
          </p:cNvCxnSpPr>
          <p:nvPr/>
        </p:nvCxnSpPr>
        <p:spPr>
          <a:xfrm>
            <a:off x="4659004" y="4753076"/>
            <a:ext cx="541667"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a:stCxn id="13" idx="2"/>
          </p:cNvCxnSpPr>
          <p:nvPr/>
        </p:nvCxnSpPr>
        <p:spPr>
          <a:xfrm>
            <a:off x="4038002" y="4979792"/>
            <a:ext cx="0" cy="519003"/>
          </a:xfrm>
          <a:prstGeom prst="line">
            <a:avLst/>
          </a:prstGeom>
          <a:ln w="38100">
            <a:tailEnd type="none"/>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p:nvPr/>
        </p:nvCxnSpPr>
        <p:spPr>
          <a:xfrm>
            <a:off x="4038002" y="5498794"/>
            <a:ext cx="1127326"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a:stCxn id="14" idx="3"/>
            <a:endCxn id="15" idx="1"/>
          </p:cNvCxnSpPr>
          <p:nvPr/>
        </p:nvCxnSpPr>
        <p:spPr>
          <a:xfrm flipV="1">
            <a:off x="6442674" y="4739370"/>
            <a:ext cx="666870" cy="1370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48" name="直線矢印コネクタ 47"/>
          <p:cNvCxnSpPr>
            <a:stCxn id="16" idx="3"/>
          </p:cNvCxnSpPr>
          <p:nvPr/>
        </p:nvCxnSpPr>
        <p:spPr>
          <a:xfrm flipV="1">
            <a:off x="6478018" y="5510671"/>
            <a:ext cx="631526" cy="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55" name="直線コネクタ 54"/>
          <p:cNvCxnSpPr>
            <a:stCxn id="16" idx="2"/>
          </p:cNvCxnSpPr>
          <p:nvPr/>
        </p:nvCxnSpPr>
        <p:spPr>
          <a:xfrm flipH="1">
            <a:off x="5839345" y="5744697"/>
            <a:ext cx="1" cy="466105"/>
          </a:xfrm>
          <a:prstGeom prst="line">
            <a:avLst/>
          </a:prstGeom>
          <a:ln w="38100">
            <a:tailEnd type="none"/>
          </a:ln>
        </p:spPr>
        <p:style>
          <a:lnRef idx="1">
            <a:schemeClr val="accent1"/>
          </a:lnRef>
          <a:fillRef idx="0">
            <a:schemeClr val="accent1"/>
          </a:fillRef>
          <a:effectRef idx="0">
            <a:schemeClr val="accent1"/>
          </a:effectRef>
          <a:fontRef idx="minor">
            <a:schemeClr val="tx1"/>
          </a:fontRef>
        </p:style>
      </p:cxnSp>
      <p:cxnSp>
        <p:nvCxnSpPr>
          <p:cNvPr id="57" name="直線矢印コネクタ 56"/>
          <p:cNvCxnSpPr>
            <a:endCxn id="18" idx="1"/>
          </p:cNvCxnSpPr>
          <p:nvPr/>
        </p:nvCxnSpPr>
        <p:spPr>
          <a:xfrm>
            <a:off x="5839343" y="6210803"/>
            <a:ext cx="1270200" cy="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aphicFrame>
        <p:nvGraphicFramePr>
          <p:cNvPr id="2" name="表 1"/>
          <p:cNvGraphicFramePr>
            <a:graphicFrameLocks noGrp="1"/>
          </p:cNvGraphicFramePr>
          <p:nvPr>
            <p:extLst>
              <p:ext uri="{D42A27DB-BD31-4B8C-83A1-F6EECF244321}">
                <p14:modId xmlns:p14="http://schemas.microsoft.com/office/powerpoint/2010/main" val="3324609381"/>
              </p:ext>
            </p:extLst>
          </p:nvPr>
        </p:nvGraphicFramePr>
        <p:xfrm>
          <a:off x="348449" y="2741116"/>
          <a:ext cx="7964160" cy="1194677"/>
        </p:xfrm>
        <a:graphic>
          <a:graphicData uri="http://schemas.openxmlformats.org/drawingml/2006/table">
            <a:tbl>
              <a:tblPr firstRow="1" bandRow="1">
                <a:tableStyleId>{5C22544A-7EE6-4342-B048-85BDC9FD1C3A}</a:tableStyleId>
              </a:tblPr>
              <a:tblGrid>
                <a:gridCol w="3571672">
                  <a:extLst>
                    <a:ext uri="{9D8B030D-6E8A-4147-A177-3AD203B41FA5}">
                      <a16:colId xmlns:a16="http://schemas.microsoft.com/office/drawing/2014/main" val="3129545666"/>
                    </a:ext>
                  </a:extLst>
                </a:gridCol>
                <a:gridCol w="4392488">
                  <a:extLst>
                    <a:ext uri="{9D8B030D-6E8A-4147-A177-3AD203B41FA5}">
                      <a16:colId xmlns:a16="http://schemas.microsoft.com/office/drawing/2014/main" val="3164343995"/>
                    </a:ext>
                  </a:extLst>
                </a:gridCol>
              </a:tblGrid>
              <a:tr h="310757">
                <a:tc>
                  <a:txBody>
                    <a:bodyPr/>
                    <a:lstStyle/>
                    <a:p>
                      <a:pPr algn="ctr">
                        <a:lnSpc>
                          <a:spcPts val="1600"/>
                        </a:lnSpc>
                      </a:pPr>
                      <a:r>
                        <a:rPr kumimoji="1" lang="ja-JP" altLang="en-US" sz="1400" dirty="0" smtClean="0"/>
                        <a:t>病院名</a:t>
                      </a:r>
                      <a:endParaRPr kumimoji="1" lang="ja-JP" altLang="en-US" sz="1400" dirty="0"/>
                    </a:p>
                  </a:txBody>
                  <a:tcPr anchor="ctr"/>
                </a:tc>
                <a:tc>
                  <a:txBody>
                    <a:bodyPr/>
                    <a:lstStyle/>
                    <a:p>
                      <a:pPr algn="ctr">
                        <a:lnSpc>
                          <a:spcPts val="1600"/>
                        </a:lnSpc>
                      </a:pPr>
                      <a:r>
                        <a:rPr kumimoji="1" lang="ja-JP" altLang="en-US" sz="1400" dirty="0" smtClean="0"/>
                        <a:t>未充足要件（</a:t>
                      </a:r>
                      <a:r>
                        <a:rPr kumimoji="1" lang="en-US" altLang="ja-JP" sz="1400" dirty="0" smtClean="0"/>
                        <a:t>R5.3</a:t>
                      </a:r>
                      <a:r>
                        <a:rPr kumimoji="1" lang="ja-JP" altLang="en-US" sz="1400" dirty="0" smtClean="0"/>
                        <a:t>時点）</a:t>
                      </a:r>
                      <a:endParaRPr kumimoji="1" lang="ja-JP" altLang="en-US" sz="1400" dirty="0"/>
                    </a:p>
                  </a:txBody>
                  <a:tcPr anchor="ctr"/>
                </a:tc>
                <a:extLst>
                  <a:ext uri="{0D108BD9-81ED-4DB2-BD59-A6C34878D82A}">
                    <a16:rowId xmlns:a16="http://schemas.microsoft.com/office/drawing/2014/main" val="3605619660"/>
                  </a:ext>
                </a:extLst>
              </a:tr>
              <a:tr h="294640">
                <a:tc>
                  <a:txBody>
                    <a:bodyPr/>
                    <a:lstStyle/>
                    <a:p>
                      <a:pPr>
                        <a:lnSpc>
                          <a:spcPts val="1600"/>
                        </a:lnSpc>
                      </a:pPr>
                      <a:r>
                        <a:rPr lang="ja-JP" altLang="en-US" sz="1400" b="0" dirty="0" smtClean="0">
                          <a:latin typeface="Meiryo UI" panose="020B0604030504040204" pitchFamily="50" charset="-128"/>
                          <a:ea typeface="Meiryo UI" panose="020B0604030504040204" pitchFamily="50" charset="-128"/>
                          <a:cs typeface="ＭＳ Ｐゴシック"/>
                        </a:rPr>
                        <a:t>地域医療機能推進機構　星ヶ丘医療センター</a:t>
                      </a:r>
                      <a:endParaRPr kumimoji="1" lang="ja-JP" altLang="en-US" sz="1400" b="0" dirty="0"/>
                    </a:p>
                  </a:txBody>
                  <a:tcPr anchor="ctr"/>
                </a:tc>
                <a:tc>
                  <a:txBody>
                    <a:bodyPr/>
                    <a:lstStyle/>
                    <a:p>
                      <a:pPr>
                        <a:lnSpc>
                          <a:spcPts val="1600"/>
                        </a:lnSpc>
                      </a:pPr>
                      <a:r>
                        <a:rPr kumimoji="1" lang="ja-JP" altLang="en-US" sz="1400" dirty="0" smtClean="0">
                          <a:latin typeface="Meiryo UI" panose="020B0604030504040204" pitchFamily="50" charset="-128"/>
                          <a:ea typeface="Meiryo UI" panose="020B0604030504040204" pitchFamily="50" charset="-128"/>
                        </a:rPr>
                        <a:t>薬物療法の延べ人数</a:t>
                      </a:r>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273545906"/>
                  </a:ext>
                </a:extLst>
              </a:tr>
              <a:tr h="294640">
                <a:tc>
                  <a:txBody>
                    <a:bodyPr/>
                    <a:lstStyle/>
                    <a:p>
                      <a:pPr>
                        <a:lnSpc>
                          <a:spcPts val="1600"/>
                        </a:lnSpc>
                      </a:pPr>
                      <a:r>
                        <a:rPr kumimoji="1" lang="ja-JP" altLang="en-US" sz="1400" b="0" dirty="0" smtClean="0">
                          <a:latin typeface="Meiryo UI" panose="020B0604030504040204" pitchFamily="50" charset="-128"/>
                          <a:ea typeface="Meiryo UI" panose="020B0604030504040204" pitchFamily="50" charset="-128"/>
                        </a:rPr>
                        <a:t>市立池田病院</a:t>
                      </a:r>
                      <a:endParaRPr kumimoji="1" lang="ja-JP" altLang="en-US" sz="1400" b="0"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ja-JP" altLang="en-US" sz="1400" dirty="0" smtClean="0">
                          <a:latin typeface="Meiryo UI" panose="020B0604030504040204" pitchFamily="50" charset="-128"/>
                          <a:ea typeface="Meiryo UI" panose="020B0604030504040204" pitchFamily="50" charset="-128"/>
                          <a:cs typeface="ＭＳ Ｐゴシック"/>
                        </a:rPr>
                        <a:t>医療安全管理者研修の未受講</a:t>
                      </a:r>
                      <a:endParaRPr lang="en-US" altLang="ja-JP" sz="1400" dirty="0" smtClean="0">
                        <a:latin typeface="Meiryo UI" panose="020B0604030504040204" pitchFamily="50" charset="-128"/>
                        <a:ea typeface="Meiryo UI" panose="020B0604030504040204" pitchFamily="50" charset="-128"/>
                        <a:cs typeface="ＭＳ Ｐゴシック"/>
                      </a:endParaRPr>
                    </a:p>
                  </a:txBody>
                  <a:tcPr anchor="ctr"/>
                </a:tc>
                <a:extLst>
                  <a:ext uri="{0D108BD9-81ED-4DB2-BD59-A6C34878D82A}">
                    <a16:rowId xmlns:a16="http://schemas.microsoft.com/office/drawing/2014/main" val="2391760282"/>
                  </a:ext>
                </a:extLst>
              </a:tr>
              <a:tr h="294640">
                <a:tc>
                  <a:txBody>
                    <a:bodyPr/>
                    <a:lstStyle/>
                    <a:p>
                      <a:pPr>
                        <a:lnSpc>
                          <a:spcPts val="1600"/>
                        </a:lnSpc>
                      </a:pPr>
                      <a:r>
                        <a:rPr lang="ja-JP" altLang="en-US" sz="1400" b="0" dirty="0" smtClean="0">
                          <a:latin typeface="Meiryo UI" panose="020B0604030504040204" pitchFamily="50" charset="-128"/>
                          <a:ea typeface="Meiryo UI" panose="020B0604030504040204" pitchFamily="50" charset="-128"/>
                          <a:cs typeface="ＭＳ Ｐゴシック"/>
                        </a:rPr>
                        <a:t>十三市民病院</a:t>
                      </a:r>
                      <a:endParaRPr kumimoji="1" lang="ja-JP" altLang="en-US" sz="1400" b="0" dirty="0"/>
                    </a:p>
                  </a:txBody>
                  <a:tcPr anchor="ctr"/>
                </a:tc>
                <a:tc>
                  <a:txBody>
                    <a:bodyPr/>
                    <a:lstStyle/>
                    <a:p>
                      <a:pPr>
                        <a:lnSpc>
                          <a:spcPts val="1600"/>
                        </a:lnSpc>
                      </a:pPr>
                      <a:r>
                        <a:rPr lang="ja-JP" altLang="en-US" sz="1400" dirty="0" smtClean="0">
                          <a:latin typeface="Meiryo UI" panose="020B0604030504040204" pitchFamily="50" charset="-128"/>
                          <a:ea typeface="Meiryo UI" panose="020B0604030504040204" pitchFamily="50" charset="-128"/>
                          <a:cs typeface="ＭＳ Ｐゴシック"/>
                        </a:rPr>
                        <a:t>院内がん登録件数、手術件数、薬物療法の延べ人数</a:t>
                      </a:r>
                      <a:endParaRPr kumimoji="1" lang="ja-JP" altLang="en-US" sz="1400" dirty="0"/>
                    </a:p>
                  </a:txBody>
                  <a:tcPr anchor="ctr"/>
                </a:tc>
                <a:extLst>
                  <a:ext uri="{0D108BD9-81ED-4DB2-BD59-A6C34878D82A}">
                    <a16:rowId xmlns:a16="http://schemas.microsoft.com/office/drawing/2014/main" val="268566329"/>
                  </a:ext>
                </a:extLst>
              </a:tr>
            </a:tbl>
          </a:graphicData>
        </a:graphic>
      </p:graphicFrame>
      <p:sp>
        <p:nvSpPr>
          <p:cNvPr id="5" name="スライド番号プレースホルダー 4"/>
          <p:cNvSpPr>
            <a:spLocks noGrp="1"/>
          </p:cNvSpPr>
          <p:nvPr>
            <p:ph type="sldNum" sz="quarter" idx="12"/>
          </p:nvPr>
        </p:nvSpPr>
        <p:spPr/>
        <p:txBody>
          <a:bodyPr/>
          <a:lstStyle/>
          <a:p>
            <a:fld id="{4C672374-2C65-4225-B1BC-5F795CF92C82}" type="slidenum">
              <a:rPr kumimoji="1" lang="ja-JP" altLang="en-US" smtClean="0"/>
              <a:t>1</a:t>
            </a:fld>
            <a:endParaRPr kumimoji="1" lang="ja-JP" altLang="en-US" dirty="0"/>
          </a:p>
        </p:txBody>
      </p:sp>
      <p:sp>
        <p:nvSpPr>
          <p:cNvPr id="22" name="正方形/長方形 21"/>
          <p:cNvSpPr/>
          <p:nvPr/>
        </p:nvSpPr>
        <p:spPr>
          <a:xfrm>
            <a:off x="7653155" y="44624"/>
            <a:ext cx="1311333" cy="43379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資料４</a:t>
            </a:r>
            <a:endParaRPr kumimoji="1" lang="ja-JP" altLang="en-US" dirty="0">
              <a:solidFill>
                <a:schemeClr val="tx1"/>
              </a:solidFill>
            </a:endParaRPr>
          </a:p>
        </p:txBody>
      </p:sp>
    </p:spTree>
    <p:extLst>
      <p:ext uri="{BB962C8B-B14F-4D97-AF65-F5344CB8AC3E}">
        <p14:creationId xmlns:p14="http://schemas.microsoft.com/office/powerpoint/2010/main" val="10430209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1"/>
          <p:cNvSpPr txBox="1"/>
          <p:nvPr/>
        </p:nvSpPr>
        <p:spPr>
          <a:xfrm>
            <a:off x="453" y="0"/>
            <a:ext cx="9144000"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defTabSz="844073"/>
            <a:r>
              <a:rPr lang="ja-JP" altLang="en-US" sz="2000" b="1" dirty="0" smtClean="0">
                <a:solidFill>
                  <a:srgbClr val="FFFFFF"/>
                </a:solidFill>
                <a:latin typeface="Meiryo UI" panose="020B0604030504040204" pitchFamily="50" charset="-128"/>
                <a:ea typeface="Meiryo UI" panose="020B0604030504040204" pitchFamily="50" charset="-128"/>
                <a:cs typeface="Times New Roman"/>
              </a:rPr>
              <a:t>府</a:t>
            </a:r>
            <a:r>
              <a:rPr lang="ja-JP" altLang="en-US" sz="2000" b="1" dirty="0">
                <a:solidFill>
                  <a:srgbClr val="FFFFFF"/>
                </a:solidFill>
                <a:latin typeface="Meiryo UI" panose="020B0604030504040204" pitchFamily="50" charset="-128"/>
                <a:ea typeface="Meiryo UI" panose="020B0604030504040204" pitchFamily="50" charset="-128"/>
                <a:cs typeface="Times New Roman"/>
              </a:rPr>
              <a:t>がん診療拠点病院の指定要件未充足病院への対応について①</a:t>
            </a:r>
            <a:endParaRPr lang="en-US" altLang="ja-JP" sz="2000" b="1" dirty="0">
              <a:solidFill>
                <a:prstClr val="white"/>
              </a:solidFill>
              <a:latin typeface="Meiryo UI" panose="020B0604030504040204" pitchFamily="50" charset="-128"/>
              <a:ea typeface="Meiryo UI" panose="020B0604030504040204" pitchFamily="50" charset="-128"/>
            </a:endParaRPr>
          </a:p>
        </p:txBody>
      </p:sp>
      <p:sp>
        <p:nvSpPr>
          <p:cNvPr id="7" name="テキスト ボックス 1"/>
          <p:cNvSpPr txBox="1"/>
          <p:nvPr/>
        </p:nvSpPr>
        <p:spPr>
          <a:xfrm>
            <a:off x="518992" y="5442170"/>
            <a:ext cx="1368152" cy="468052"/>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defTabSz="844073"/>
            <a:endParaRPr lang="ja-JP" altLang="en-US" b="1" dirty="0">
              <a:solidFill>
                <a:prstClr val="black"/>
              </a:solidFill>
              <a:latin typeface="Meiryo UI" panose="020B0604030504040204" pitchFamily="50" charset="-128"/>
              <a:ea typeface="Meiryo UI" panose="020B0604030504040204" pitchFamily="50" charset="-128"/>
              <a:cs typeface="ＭＳ Ｐゴシック"/>
            </a:endParaRPr>
          </a:p>
        </p:txBody>
      </p:sp>
      <p:sp>
        <p:nvSpPr>
          <p:cNvPr id="11" name="テキスト ボックス 1"/>
          <p:cNvSpPr txBox="1"/>
          <p:nvPr/>
        </p:nvSpPr>
        <p:spPr>
          <a:xfrm>
            <a:off x="683568" y="1282641"/>
            <a:ext cx="8075974" cy="677206"/>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defTabSz="844073"/>
            <a:r>
              <a:rPr lang="ja-JP" altLang="en-US" sz="1477" dirty="0">
                <a:solidFill>
                  <a:prstClr val="black"/>
                </a:solidFill>
                <a:latin typeface="Meiryo UI" panose="020B0604030504040204" pitchFamily="50" charset="-128"/>
                <a:ea typeface="Meiryo UI" panose="020B0604030504040204" pitchFamily="50" charset="-128"/>
                <a:cs typeface="ＭＳ Ｐゴシック"/>
              </a:rPr>
              <a:t>令和５年</a:t>
            </a:r>
            <a:r>
              <a:rPr lang="en-US" altLang="ja-JP" sz="1477" dirty="0">
                <a:solidFill>
                  <a:prstClr val="black"/>
                </a:solidFill>
                <a:latin typeface="Meiryo UI" panose="020B0604030504040204" pitchFamily="50" charset="-128"/>
                <a:ea typeface="Meiryo UI" panose="020B0604030504040204" pitchFamily="50" charset="-128"/>
                <a:cs typeface="ＭＳ Ｐゴシック"/>
              </a:rPr>
              <a:t>4</a:t>
            </a:r>
            <a:r>
              <a:rPr lang="ja-JP" altLang="en-US" sz="1477" dirty="0">
                <a:solidFill>
                  <a:prstClr val="black"/>
                </a:solidFill>
                <a:latin typeface="Meiryo UI" panose="020B0604030504040204" pitchFamily="50" charset="-128"/>
                <a:ea typeface="Meiryo UI" panose="020B0604030504040204" pitchFamily="50" charset="-128"/>
                <a:cs typeface="ＭＳ Ｐゴシック"/>
              </a:rPr>
              <a:t>月から</a:t>
            </a:r>
            <a:r>
              <a:rPr lang="en-US" altLang="ja-JP" sz="1477" dirty="0">
                <a:solidFill>
                  <a:prstClr val="black"/>
                </a:solidFill>
                <a:latin typeface="Meiryo UI" panose="020B0604030504040204" pitchFamily="50" charset="-128"/>
                <a:ea typeface="Meiryo UI" panose="020B0604030504040204" pitchFamily="50" charset="-128"/>
                <a:cs typeface="ＭＳ Ｐゴシック"/>
              </a:rPr>
              <a:t>6</a:t>
            </a:r>
            <a:r>
              <a:rPr lang="ja-JP" altLang="en-US" sz="1477" dirty="0">
                <a:solidFill>
                  <a:prstClr val="black"/>
                </a:solidFill>
                <a:latin typeface="Meiryo UI" panose="020B0604030504040204" pitchFamily="50" charset="-128"/>
                <a:ea typeface="Meiryo UI" panose="020B0604030504040204" pitchFamily="50" charset="-128"/>
                <a:cs typeface="ＭＳ Ｐゴシック"/>
              </a:rPr>
              <a:t>月の薬物療法ののべ人数</a:t>
            </a:r>
            <a:r>
              <a:rPr lang="ja-JP" altLang="en-US" sz="1477" dirty="0" smtClean="0">
                <a:solidFill>
                  <a:prstClr val="black"/>
                </a:solidFill>
                <a:latin typeface="Meiryo UI" panose="020B0604030504040204" pitchFamily="50" charset="-128"/>
                <a:ea typeface="Meiryo UI" panose="020B0604030504040204" pitchFamily="50" charset="-128"/>
                <a:cs typeface="ＭＳ Ｐゴシック"/>
              </a:rPr>
              <a:t>が１８８人で</a:t>
            </a:r>
            <a:r>
              <a:rPr lang="ja-JP" altLang="en-US" sz="1477" dirty="0">
                <a:solidFill>
                  <a:prstClr val="black"/>
                </a:solidFill>
                <a:latin typeface="Meiryo UI" panose="020B0604030504040204" pitchFamily="50" charset="-128"/>
                <a:ea typeface="Meiryo UI" panose="020B0604030504040204" pitchFamily="50" charset="-128"/>
                <a:cs typeface="ＭＳ Ｐゴシック"/>
              </a:rPr>
              <a:t>あり、年間</a:t>
            </a:r>
            <a:r>
              <a:rPr lang="en-US" altLang="ja-JP" sz="1477" dirty="0">
                <a:solidFill>
                  <a:prstClr val="black"/>
                </a:solidFill>
                <a:latin typeface="Meiryo UI" panose="020B0604030504040204" pitchFamily="50" charset="-128"/>
                <a:ea typeface="Meiryo UI" panose="020B0604030504040204" pitchFamily="50" charset="-128"/>
                <a:cs typeface="ＭＳ Ｐゴシック"/>
              </a:rPr>
              <a:t>400</a:t>
            </a:r>
            <a:r>
              <a:rPr lang="ja-JP" altLang="en-US" sz="1477" dirty="0">
                <a:solidFill>
                  <a:prstClr val="black"/>
                </a:solidFill>
                <a:latin typeface="Meiryo UI" panose="020B0604030504040204" pitchFamily="50" charset="-128"/>
                <a:ea typeface="Meiryo UI" panose="020B0604030504040204" pitchFamily="50" charset="-128"/>
                <a:cs typeface="ＭＳ Ｐゴシック"/>
              </a:rPr>
              <a:t>件の実績を充足できる見込みがある。</a:t>
            </a:r>
            <a:endParaRPr lang="en-US" altLang="ja-JP" sz="1477" dirty="0">
              <a:solidFill>
                <a:prstClr val="black"/>
              </a:solidFill>
              <a:latin typeface="Meiryo UI" panose="020B0604030504040204" pitchFamily="50" charset="-128"/>
              <a:ea typeface="Meiryo UI" panose="020B0604030504040204" pitchFamily="50" charset="-128"/>
              <a:cs typeface="ＭＳ Ｐゴシック"/>
            </a:endParaRPr>
          </a:p>
        </p:txBody>
      </p:sp>
      <p:graphicFrame>
        <p:nvGraphicFramePr>
          <p:cNvPr id="13" name="表 12"/>
          <p:cNvGraphicFramePr>
            <a:graphicFrameLocks noGrp="1"/>
          </p:cNvGraphicFramePr>
          <p:nvPr>
            <p:extLst>
              <p:ext uri="{D42A27DB-BD31-4B8C-83A1-F6EECF244321}">
                <p14:modId xmlns:p14="http://schemas.microsoft.com/office/powerpoint/2010/main" val="1912177372"/>
              </p:ext>
            </p:extLst>
          </p:nvPr>
        </p:nvGraphicFramePr>
        <p:xfrm>
          <a:off x="636199" y="2055112"/>
          <a:ext cx="6897799" cy="1799844"/>
        </p:xfrm>
        <a:graphic>
          <a:graphicData uri="http://schemas.openxmlformats.org/drawingml/2006/table">
            <a:tbl>
              <a:tblPr firstRow="1" bandRow="1">
                <a:tableStyleId>{5C22544A-7EE6-4342-B048-85BDC9FD1C3A}</a:tableStyleId>
              </a:tblPr>
              <a:tblGrid>
                <a:gridCol w="1605331">
                  <a:extLst>
                    <a:ext uri="{9D8B030D-6E8A-4147-A177-3AD203B41FA5}">
                      <a16:colId xmlns:a16="http://schemas.microsoft.com/office/drawing/2014/main" val="1570583595"/>
                    </a:ext>
                  </a:extLst>
                </a:gridCol>
                <a:gridCol w="2392805">
                  <a:extLst>
                    <a:ext uri="{9D8B030D-6E8A-4147-A177-3AD203B41FA5}">
                      <a16:colId xmlns:a16="http://schemas.microsoft.com/office/drawing/2014/main" val="2809531550"/>
                    </a:ext>
                  </a:extLst>
                </a:gridCol>
                <a:gridCol w="2899663">
                  <a:extLst>
                    <a:ext uri="{9D8B030D-6E8A-4147-A177-3AD203B41FA5}">
                      <a16:colId xmlns:a16="http://schemas.microsoft.com/office/drawing/2014/main" val="2284801985"/>
                    </a:ext>
                  </a:extLst>
                </a:gridCol>
              </a:tblGrid>
              <a:tr h="472440">
                <a:tc rowSpan="2">
                  <a:txBody>
                    <a:bodyPr/>
                    <a:lstStyle/>
                    <a:p>
                      <a:pPr algn="ctr"/>
                      <a:r>
                        <a:rPr kumimoji="1" lang="ja-JP" altLang="en-US" sz="1400" dirty="0">
                          <a:latin typeface="Meiryo UI" panose="020B0604030504040204" pitchFamily="50" charset="-128"/>
                          <a:ea typeface="Meiryo UI" panose="020B0604030504040204" pitchFamily="50" charset="-128"/>
                        </a:rPr>
                        <a:t>圏域</a:t>
                      </a:r>
                    </a:p>
                  </a:txBody>
                  <a:tcPr anchor="ctr">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bg1"/>
                          </a:solidFill>
                          <a:latin typeface="Meiryo UI" panose="020B0604030504040204" pitchFamily="50" charset="-128"/>
                          <a:ea typeface="Meiryo UI" panose="020B0604030504040204" pitchFamily="50" charset="-128"/>
                        </a:rPr>
                        <a:t>指定期間</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r>
                        <a:rPr kumimoji="1" lang="ja-JP" altLang="en-US" sz="1400" dirty="0">
                          <a:latin typeface="+mn-ea"/>
                          <a:ea typeface="+mn-ea"/>
                        </a:rPr>
                        <a:t>指定</a:t>
                      </a:r>
                      <a:r>
                        <a:rPr kumimoji="1" lang="ja-JP" altLang="en-US" sz="1400" dirty="0" smtClean="0">
                          <a:latin typeface="+mn-ea"/>
                          <a:ea typeface="+mn-ea"/>
                        </a:rPr>
                        <a:t>要件</a:t>
                      </a:r>
                      <a:endParaRPr kumimoji="1" lang="en-US" altLang="ja-JP" sz="1400" dirty="0" smtClean="0">
                        <a:latin typeface="+mn-ea"/>
                        <a:ea typeface="+mn-ea"/>
                      </a:endParaRPr>
                    </a:p>
                    <a:p>
                      <a:pPr algn="ctr"/>
                      <a:r>
                        <a:rPr kumimoji="1" lang="ja-JP" altLang="en-US" sz="1400" dirty="0" smtClean="0">
                          <a:latin typeface="+mn-ea"/>
                          <a:ea typeface="+mn-ea"/>
                        </a:rPr>
                        <a:t>薬物療法のべ人数</a:t>
                      </a:r>
                    </a:p>
                  </a:txBody>
                  <a:tcPr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615026866"/>
                  </a:ext>
                </a:extLst>
              </a:tr>
              <a:tr h="549408">
                <a:tc vMerge="1">
                  <a:txBody>
                    <a:bodyPr/>
                    <a:lstStyle/>
                    <a:p>
                      <a:endParaRPr kumimoji="1" lang="ja-JP" altLang="en-US"/>
                    </a:p>
                  </a:txBody>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400</a:t>
                      </a:r>
                      <a:r>
                        <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件以上</a:t>
                      </a:r>
                      <a:r>
                        <a:rPr kumimoji="1" lang="ja-JP" altLang="en-US" sz="10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）Ｒ５．４月～６月</a:t>
                      </a: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3619061258"/>
                  </a:ext>
                </a:extLst>
              </a:tr>
              <a:tr h="732276">
                <a:tc>
                  <a:txBody>
                    <a:bodyPr/>
                    <a:lstStyle/>
                    <a:p>
                      <a:pPr algn="ctr"/>
                      <a:r>
                        <a:rPr kumimoji="1" lang="ja-JP" altLang="en-US" sz="1400" dirty="0" smtClean="0">
                          <a:latin typeface="Meiryo UI" panose="020B0604030504040204" pitchFamily="50" charset="-128"/>
                          <a:ea typeface="Meiryo UI" panose="020B0604030504040204" pitchFamily="50" charset="-128"/>
                        </a:rPr>
                        <a:t>北河内</a:t>
                      </a:r>
                      <a:endParaRPr kumimoji="1" lang="ja-JP" altLang="en-US" sz="1400" dirty="0">
                        <a:latin typeface="Meiryo UI" panose="020B0604030504040204" pitchFamily="50" charset="-128"/>
                        <a:ea typeface="Meiryo UI" panose="020B0604030504040204" pitchFamily="50" charset="-128"/>
                      </a:endParaRPr>
                    </a:p>
                  </a:txBody>
                  <a:tcPr anchor="ctr">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chemeClr val="tx2">
                        <a:lumMod val="40000"/>
                        <a:lumOff val="60000"/>
                      </a:schemeClr>
                    </a:solidFill>
                  </a:tcPr>
                </a:tc>
                <a:tc>
                  <a:txBody>
                    <a:bodyPr/>
                    <a:lstStyle/>
                    <a:p>
                      <a:pPr algn="ctr"/>
                      <a:r>
                        <a:rPr kumimoji="1" lang="en-US" altLang="ja-JP" sz="1300" dirty="0" smtClean="0">
                          <a:solidFill>
                            <a:schemeClr val="tx1"/>
                          </a:solidFill>
                          <a:latin typeface="Meiryo UI" panose="020B0604030504040204" pitchFamily="50" charset="-128"/>
                          <a:ea typeface="Meiryo UI" panose="020B0604030504040204" pitchFamily="50" charset="-128"/>
                        </a:rPr>
                        <a:t>R2.4.1</a:t>
                      </a:r>
                      <a:r>
                        <a:rPr kumimoji="1" lang="ja-JP" altLang="en-US" sz="1300" dirty="0" smtClean="0">
                          <a:solidFill>
                            <a:schemeClr val="tx1"/>
                          </a:solidFill>
                          <a:latin typeface="Meiryo UI" panose="020B0604030504040204" pitchFamily="50" charset="-128"/>
                          <a:ea typeface="Meiryo UI" panose="020B0604030504040204" pitchFamily="50" charset="-128"/>
                        </a:rPr>
                        <a:t>～</a:t>
                      </a:r>
                      <a:r>
                        <a:rPr kumimoji="1" lang="en-US" altLang="ja-JP" sz="1300" dirty="0" smtClean="0">
                          <a:solidFill>
                            <a:schemeClr val="tx1"/>
                          </a:solidFill>
                          <a:latin typeface="Meiryo UI" panose="020B0604030504040204" pitchFamily="50" charset="-128"/>
                          <a:ea typeface="Meiryo UI" panose="020B0604030504040204" pitchFamily="50" charset="-128"/>
                        </a:rPr>
                        <a:t>R6.3.31</a:t>
                      </a:r>
                      <a:endParaRPr kumimoji="1" lang="zh-TW" altLang="en-US" sz="13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188</a:t>
                      </a:r>
                      <a:r>
                        <a:rPr kumimoji="1" lang="ja-JP" altLang="en-US" sz="1400" dirty="0" smtClean="0">
                          <a:solidFill>
                            <a:schemeClr val="tx1"/>
                          </a:solidFill>
                          <a:latin typeface="Meiryo UI" panose="020B0604030504040204" pitchFamily="50" charset="-128"/>
                          <a:ea typeface="Meiryo UI" panose="020B0604030504040204" pitchFamily="50" charset="-128"/>
                        </a:rPr>
                        <a:t>人</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2801649214"/>
                  </a:ext>
                </a:extLst>
              </a:tr>
            </a:tbl>
          </a:graphicData>
        </a:graphic>
      </p:graphicFrame>
      <p:sp>
        <p:nvSpPr>
          <p:cNvPr id="12" name="正方形/長方形 11">
            <a:extLst>
              <a:ext uri="{FF2B5EF4-FFF2-40B4-BE49-F238E27FC236}">
                <a16:creationId xmlns:a16="http://schemas.microsoft.com/office/drawing/2014/main" id="{07669B60-81C0-4A8B-BCEF-6138E05BADA9}"/>
              </a:ext>
            </a:extLst>
          </p:cNvPr>
          <p:cNvSpPr/>
          <p:nvPr/>
        </p:nvSpPr>
        <p:spPr>
          <a:xfrm>
            <a:off x="645814" y="788801"/>
            <a:ext cx="8964488" cy="319639"/>
          </a:xfrm>
          <a:prstGeom prst="rect">
            <a:avLst/>
          </a:prstGeom>
        </p:spPr>
        <p:txBody>
          <a:bodyPr wrap="square">
            <a:spAutoFit/>
          </a:bodyPr>
          <a:lstStyle/>
          <a:p>
            <a:pPr defTabSz="844073">
              <a:defRPr/>
            </a:pPr>
            <a:r>
              <a:rPr lang="en-US" altLang="ja-JP" sz="1477" dirty="0">
                <a:solidFill>
                  <a:prstClr val="black"/>
                </a:solidFill>
                <a:latin typeface="Meiryo UI" panose="020B0604030504040204" pitchFamily="50" charset="-128"/>
                <a:ea typeface="Meiryo UI" panose="020B0604030504040204" pitchFamily="50" charset="-128"/>
                <a:cs typeface="ＭＳ Ｐゴシック"/>
              </a:rPr>
              <a:t>【</a:t>
            </a:r>
            <a:r>
              <a:rPr lang="ja-JP" altLang="en-US" sz="1477" dirty="0">
                <a:solidFill>
                  <a:prstClr val="black"/>
                </a:solidFill>
                <a:latin typeface="Meiryo UI" panose="020B0604030504040204" pitchFamily="50" charset="-128"/>
                <a:ea typeface="Meiryo UI" panose="020B0604030504040204" pitchFamily="50" charset="-128"/>
                <a:cs typeface="ＭＳ Ｐゴシック"/>
              </a:rPr>
              <a:t>地域医療機能推進機構　星ヶ丘医療センター</a:t>
            </a:r>
            <a:r>
              <a:rPr lang="en-US" altLang="ja-JP" sz="1477" dirty="0">
                <a:solidFill>
                  <a:prstClr val="black"/>
                </a:solidFill>
                <a:latin typeface="Meiryo UI" panose="020B0604030504040204" pitchFamily="50" charset="-128"/>
                <a:ea typeface="Meiryo UI" panose="020B0604030504040204" pitchFamily="50" charset="-128"/>
                <a:cs typeface="ＭＳ Ｐゴシック"/>
              </a:rPr>
              <a:t>】</a:t>
            </a:r>
            <a:endParaRPr lang="ja-JP" altLang="en-US" sz="1477" dirty="0">
              <a:solidFill>
                <a:prstClr val="black"/>
              </a:solidFill>
              <a:latin typeface="Meiryo UI" panose="020B0604030504040204" pitchFamily="50" charset="-128"/>
              <a:ea typeface="Meiryo UI" panose="020B0604030504040204" pitchFamily="50" charset="-128"/>
              <a:cs typeface="ＭＳ Ｐゴシック"/>
            </a:endParaRPr>
          </a:p>
        </p:txBody>
      </p:sp>
      <p:sp>
        <p:nvSpPr>
          <p:cNvPr id="9" name="テキスト ボックス 1"/>
          <p:cNvSpPr txBox="1"/>
          <p:nvPr/>
        </p:nvSpPr>
        <p:spPr>
          <a:xfrm>
            <a:off x="678797" y="3989029"/>
            <a:ext cx="7742611" cy="1635442"/>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defTabSz="844073">
              <a:lnSpc>
                <a:spcPts val="2600"/>
              </a:lnSpc>
            </a:pPr>
            <a:r>
              <a:rPr lang="ja-JP" altLang="en-US" sz="1477" dirty="0">
                <a:solidFill>
                  <a:prstClr val="black"/>
                </a:solidFill>
                <a:latin typeface="Meiryo UI" panose="020B0604030504040204" pitchFamily="50" charset="-128"/>
                <a:ea typeface="Meiryo UI" panose="020B0604030504040204" pitchFamily="50" charset="-128"/>
                <a:cs typeface="ＭＳ Ｐゴシック"/>
              </a:rPr>
              <a:t>＜対応案＞</a:t>
            </a:r>
            <a:endParaRPr lang="en-US" altLang="ja-JP" sz="1477" dirty="0">
              <a:solidFill>
                <a:prstClr val="black"/>
              </a:solidFill>
              <a:latin typeface="Meiryo UI" panose="020B0604030504040204" pitchFamily="50" charset="-128"/>
              <a:ea typeface="Meiryo UI" panose="020B0604030504040204" pitchFamily="50" charset="-128"/>
              <a:cs typeface="ＭＳ Ｐゴシック"/>
            </a:endParaRPr>
          </a:p>
          <a:p>
            <a:pPr defTabSz="844073">
              <a:lnSpc>
                <a:spcPts val="2600"/>
              </a:lnSpc>
            </a:pPr>
            <a:r>
              <a:rPr lang="ja-JP" altLang="en-US" sz="1477" dirty="0" smtClean="0">
                <a:solidFill>
                  <a:prstClr val="black"/>
                </a:solidFill>
                <a:latin typeface="Meiryo UI" panose="020B0604030504040204" pitchFamily="50" charset="-128"/>
                <a:ea typeface="Meiryo UI" panose="020B0604030504040204" pitchFamily="50" charset="-128"/>
                <a:cs typeface="ＭＳ Ｐゴシック"/>
              </a:rPr>
              <a:t>・年間</a:t>
            </a:r>
            <a:r>
              <a:rPr lang="en-US" altLang="ja-JP" sz="1477" dirty="0" smtClean="0">
                <a:solidFill>
                  <a:prstClr val="black"/>
                </a:solidFill>
                <a:latin typeface="Meiryo UI" panose="020B0604030504040204" pitchFamily="50" charset="-128"/>
                <a:ea typeface="Meiryo UI" panose="020B0604030504040204" pitchFamily="50" charset="-128"/>
                <a:cs typeface="ＭＳ Ｐゴシック"/>
              </a:rPr>
              <a:t>400</a:t>
            </a:r>
            <a:r>
              <a:rPr lang="ja-JP" altLang="en-US" sz="1477" dirty="0" smtClean="0">
                <a:solidFill>
                  <a:prstClr val="black"/>
                </a:solidFill>
                <a:latin typeface="Meiryo UI" panose="020B0604030504040204" pitchFamily="50" charset="-128"/>
                <a:ea typeface="Meiryo UI" panose="020B0604030504040204" pitchFamily="50" charset="-128"/>
                <a:cs typeface="ＭＳ Ｐゴシック"/>
              </a:rPr>
              <a:t>件以上の実績とするためには、</a:t>
            </a:r>
            <a:r>
              <a:rPr lang="en-US" altLang="ja-JP" sz="1477" dirty="0" smtClean="0">
                <a:solidFill>
                  <a:prstClr val="black"/>
                </a:solidFill>
                <a:latin typeface="Meiryo UI" panose="020B0604030504040204" pitchFamily="50" charset="-128"/>
                <a:ea typeface="Meiryo UI" panose="020B0604030504040204" pitchFamily="50" charset="-128"/>
                <a:cs typeface="ＭＳ Ｐゴシック"/>
              </a:rPr>
              <a:t>1</a:t>
            </a:r>
            <a:r>
              <a:rPr lang="ja-JP" altLang="en-US" sz="1477" dirty="0">
                <a:solidFill>
                  <a:prstClr val="black"/>
                </a:solidFill>
                <a:latin typeface="Meiryo UI" panose="020B0604030504040204" pitchFamily="50" charset="-128"/>
                <a:ea typeface="Meiryo UI" panose="020B0604030504040204" pitchFamily="50" charset="-128"/>
                <a:cs typeface="ＭＳ Ｐゴシック"/>
              </a:rPr>
              <a:t>ヶ</a:t>
            </a:r>
            <a:r>
              <a:rPr lang="ja-JP" altLang="en-US" sz="1477" dirty="0" smtClean="0">
                <a:solidFill>
                  <a:prstClr val="black"/>
                </a:solidFill>
                <a:latin typeface="Meiryo UI" panose="020B0604030504040204" pitchFamily="50" charset="-128"/>
                <a:ea typeface="Meiryo UI" panose="020B0604030504040204" pitchFamily="50" charset="-128"/>
                <a:cs typeface="ＭＳ Ｐゴシック"/>
              </a:rPr>
              <a:t>月あたり</a:t>
            </a:r>
            <a:r>
              <a:rPr lang="en-US" altLang="ja-JP" sz="1477" dirty="0" smtClean="0">
                <a:solidFill>
                  <a:prstClr val="black"/>
                </a:solidFill>
                <a:latin typeface="Meiryo UI" panose="020B0604030504040204" pitchFamily="50" charset="-128"/>
                <a:ea typeface="Meiryo UI" panose="020B0604030504040204" pitchFamily="50" charset="-128"/>
                <a:cs typeface="ＭＳ Ｐゴシック"/>
              </a:rPr>
              <a:t>34</a:t>
            </a:r>
            <a:r>
              <a:rPr lang="ja-JP" altLang="en-US" sz="1477" dirty="0" smtClean="0">
                <a:solidFill>
                  <a:prstClr val="black"/>
                </a:solidFill>
                <a:latin typeface="Meiryo UI" panose="020B0604030504040204" pitchFamily="50" charset="-128"/>
                <a:ea typeface="Meiryo UI" panose="020B0604030504040204" pitchFamily="50" charset="-128"/>
                <a:cs typeface="ＭＳ Ｐゴシック"/>
              </a:rPr>
              <a:t>人以上の実績が必要。</a:t>
            </a:r>
            <a:endParaRPr lang="en-US" altLang="ja-JP" sz="1477" dirty="0" smtClean="0">
              <a:solidFill>
                <a:prstClr val="black"/>
              </a:solidFill>
              <a:latin typeface="Meiryo UI" panose="020B0604030504040204" pitchFamily="50" charset="-128"/>
              <a:ea typeface="Meiryo UI" panose="020B0604030504040204" pitchFamily="50" charset="-128"/>
              <a:cs typeface="ＭＳ Ｐゴシック"/>
            </a:endParaRPr>
          </a:p>
          <a:p>
            <a:pPr defTabSz="844073">
              <a:lnSpc>
                <a:spcPts val="2600"/>
              </a:lnSpc>
            </a:pPr>
            <a:r>
              <a:rPr lang="ja-JP" altLang="en-US" sz="1477" dirty="0" smtClean="0">
                <a:solidFill>
                  <a:prstClr val="black"/>
                </a:solidFill>
                <a:latin typeface="Meiryo UI" panose="020B0604030504040204" pitchFamily="50" charset="-128"/>
                <a:ea typeface="Meiryo UI" panose="020B0604030504040204" pitchFamily="50" charset="-128"/>
                <a:cs typeface="ＭＳ Ｐゴシック"/>
              </a:rPr>
              <a:t>・</a:t>
            </a:r>
            <a:r>
              <a:rPr lang="en-US" altLang="ja-JP" sz="1477" dirty="0" smtClean="0">
                <a:solidFill>
                  <a:prstClr val="black"/>
                </a:solidFill>
                <a:latin typeface="Meiryo UI" panose="020B0604030504040204" pitchFamily="50" charset="-128"/>
                <a:ea typeface="Meiryo UI" panose="020B0604030504040204" pitchFamily="50" charset="-128"/>
                <a:cs typeface="ＭＳ Ｐゴシック"/>
              </a:rPr>
              <a:t>4</a:t>
            </a:r>
            <a:r>
              <a:rPr lang="ja-JP" altLang="en-US" sz="1477" dirty="0" smtClean="0">
                <a:solidFill>
                  <a:prstClr val="black"/>
                </a:solidFill>
                <a:latin typeface="Meiryo UI" panose="020B0604030504040204" pitchFamily="50" charset="-128"/>
                <a:ea typeface="Meiryo UI" panose="020B0604030504040204" pitchFamily="50" charset="-128"/>
                <a:cs typeface="ＭＳ Ｐゴシック"/>
              </a:rPr>
              <a:t>月から</a:t>
            </a:r>
            <a:r>
              <a:rPr lang="en-US" altLang="ja-JP" sz="1477" dirty="0" smtClean="0">
                <a:solidFill>
                  <a:prstClr val="black"/>
                </a:solidFill>
                <a:latin typeface="Meiryo UI" panose="020B0604030504040204" pitchFamily="50" charset="-128"/>
                <a:ea typeface="Meiryo UI" panose="020B0604030504040204" pitchFamily="50" charset="-128"/>
                <a:cs typeface="ＭＳ Ｐゴシック"/>
              </a:rPr>
              <a:t>6</a:t>
            </a:r>
            <a:r>
              <a:rPr lang="ja-JP" altLang="en-US" sz="1477" dirty="0" smtClean="0">
                <a:solidFill>
                  <a:prstClr val="black"/>
                </a:solidFill>
                <a:latin typeface="Meiryo UI" panose="020B0604030504040204" pitchFamily="50" charset="-128"/>
                <a:ea typeface="Meiryo UI" panose="020B0604030504040204" pitchFamily="50" charset="-128"/>
                <a:cs typeface="ＭＳ Ｐゴシック"/>
              </a:rPr>
              <a:t>月の</a:t>
            </a:r>
            <a:r>
              <a:rPr lang="en-US" altLang="ja-JP" sz="1477" dirty="0" smtClean="0">
                <a:solidFill>
                  <a:prstClr val="black"/>
                </a:solidFill>
                <a:latin typeface="Meiryo UI" panose="020B0604030504040204" pitchFamily="50" charset="-128"/>
                <a:ea typeface="Meiryo UI" panose="020B0604030504040204" pitchFamily="50" charset="-128"/>
                <a:cs typeface="ＭＳ Ｐゴシック"/>
              </a:rPr>
              <a:t>3</a:t>
            </a:r>
            <a:r>
              <a:rPr lang="ja-JP" altLang="en-US" sz="1477" dirty="0" smtClean="0">
                <a:solidFill>
                  <a:prstClr val="black"/>
                </a:solidFill>
                <a:latin typeface="Meiryo UI" panose="020B0604030504040204" pitchFamily="50" charset="-128"/>
                <a:ea typeface="Meiryo UI" panose="020B0604030504040204" pitchFamily="50" charset="-128"/>
                <a:cs typeface="ＭＳ Ｐゴシック"/>
              </a:rPr>
              <a:t>ヶ月で</a:t>
            </a:r>
            <a:r>
              <a:rPr lang="en-US" altLang="ja-JP" sz="1477" dirty="0" smtClean="0">
                <a:solidFill>
                  <a:prstClr val="black"/>
                </a:solidFill>
                <a:latin typeface="Meiryo UI" panose="020B0604030504040204" pitchFamily="50" charset="-128"/>
                <a:ea typeface="Meiryo UI" panose="020B0604030504040204" pitchFamily="50" charset="-128"/>
                <a:cs typeface="ＭＳ Ｐゴシック"/>
              </a:rPr>
              <a:t>102</a:t>
            </a:r>
            <a:r>
              <a:rPr lang="ja-JP" altLang="en-US" sz="1477" dirty="0" smtClean="0">
                <a:solidFill>
                  <a:prstClr val="black"/>
                </a:solidFill>
                <a:latin typeface="Meiryo UI" panose="020B0604030504040204" pitchFamily="50" charset="-128"/>
                <a:ea typeface="Meiryo UI" panose="020B0604030504040204" pitchFamily="50" charset="-128"/>
                <a:cs typeface="ＭＳ Ｐゴシック"/>
              </a:rPr>
              <a:t>件</a:t>
            </a:r>
            <a:r>
              <a:rPr lang="ja-JP" altLang="en-US" sz="1477" dirty="0">
                <a:solidFill>
                  <a:prstClr val="black"/>
                </a:solidFill>
                <a:latin typeface="Meiryo UI" panose="020B0604030504040204" pitchFamily="50" charset="-128"/>
                <a:ea typeface="Meiryo UI" panose="020B0604030504040204" pitchFamily="50" charset="-128"/>
                <a:cs typeface="ＭＳ Ｐゴシック"/>
              </a:rPr>
              <a:t>以上の実績があり</a:t>
            </a:r>
            <a:r>
              <a:rPr lang="ja-JP" altLang="en-US" sz="1477" dirty="0" smtClean="0">
                <a:solidFill>
                  <a:prstClr val="black"/>
                </a:solidFill>
                <a:latin typeface="Meiryo UI" panose="020B0604030504040204" pitchFamily="50" charset="-128"/>
                <a:ea typeface="Meiryo UI" panose="020B0604030504040204" pitchFamily="50" charset="-128"/>
                <a:cs typeface="ＭＳ Ｐゴシック"/>
              </a:rPr>
              <a:t>、年間</a:t>
            </a:r>
            <a:r>
              <a:rPr lang="en-US" altLang="ja-JP" sz="1477" dirty="0" smtClean="0">
                <a:solidFill>
                  <a:prstClr val="black"/>
                </a:solidFill>
                <a:latin typeface="Meiryo UI" panose="020B0604030504040204" pitchFamily="50" charset="-128"/>
                <a:ea typeface="Meiryo UI" panose="020B0604030504040204" pitchFamily="50" charset="-128"/>
                <a:cs typeface="ＭＳ Ｐゴシック"/>
              </a:rPr>
              <a:t>400</a:t>
            </a:r>
            <a:r>
              <a:rPr lang="ja-JP" altLang="en-US" sz="1477" dirty="0" smtClean="0">
                <a:solidFill>
                  <a:prstClr val="black"/>
                </a:solidFill>
                <a:latin typeface="Meiryo UI" panose="020B0604030504040204" pitchFamily="50" charset="-128"/>
                <a:ea typeface="Meiryo UI" panose="020B0604030504040204" pitchFamily="50" charset="-128"/>
                <a:cs typeface="ＭＳ Ｐゴシック"/>
              </a:rPr>
              <a:t>件以上の薬物療法延べ人数になることが</a:t>
            </a:r>
            <a:r>
              <a:rPr lang="ja-JP" altLang="en-US" sz="1477" dirty="0">
                <a:solidFill>
                  <a:prstClr val="black"/>
                </a:solidFill>
                <a:latin typeface="Meiryo UI" panose="020B0604030504040204" pitchFamily="50" charset="-128"/>
                <a:ea typeface="Meiryo UI" panose="020B0604030504040204" pitchFamily="50" charset="-128"/>
                <a:cs typeface="ＭＳ Ｐゴシック"/>
              </a:rPr>
              <a:t>見込まれるため、令和</a:t>
            </a:r>
            <a:r>
              <a:rPr lang="en-US" altLang="ja-JP" sz="1477" dirty="0">
                <a:solidFill>
                  <a:prstClr val="black"/>
                </a:solidFill>
                <a:latin typeface="Meiryo UI" panose="020B0604030504040204" pitchFamily="50" charset="-128"/>
                <a:ea typeface="Meiryo UI" panose="020B0604030504040204" pitchFamily="50" charset="-128"/>
                <a:cs typeface="ＭＳ Ｐゴシック"/>
              </a:rPr>
              <a:t>6</a:t>
            </a:r>
            <a:r>
              <a:rPr lang="ja-JP" altLang="en-US" sz="1477" dirty="0">
                <a:solidFill>
                  <a:prstClr val="black"/>
                </a:solidFill>
                <a:latin typeface="Meiryo UI" panose="020B0604030504040204" pitchFamily="50" charset="-128"/>
                <a:ea typeface="Meiryo UI" panose="020B0604030504040204" pitchFamily="50" charset="-128"/>
                <a:cs typeface="ＭＳ Ｐゴシック"/>
              </a:rPr>
              <a:t>年</a:t>
            </a:r>
            <a:r>
              <a:rPr lang="en-US" altLang="ja-JP" sz="1477" dirty="0">
                <a:solidFill>
                  <a:prstClr val="black"/>
                </a:solidFill>
                <a:latin typeface="Meiryo UI" panose="020B0604030504040204" pitchFamily="50" charset="-128"/>
                <a:ea typeface="Meiryo UI" panose="020B0604030504040204" pitchFamily="50" charset="-128"/>
                <a:cs typeface="ＭＳ Ｐゴシック"/>
              </a:rPr>
              <a:t>3</a:t>
            </a:r>
            <a:r>
              <a:rPr lang="ja-JP" altLang="en-US" sz="1477" dirty="0">
                <a:solidFill>
                  <a:prstClr val="black"/>
                </a:solidFill>
                <a:latin typeface="Meiryo UI" panose="020B0604030504040204" pitchFamily="50" charset="-128"/>
                <a:ea typeface="Meiryo UI" panose="020B0604030504040204" pitchFamily="50" charset="-128"/>
                <a:cs typeface="ＭＳ Ｐゴシック"/>
              </a:rPr>
              <a:t>月</a:t>
            </a:r>
            <a:r>
              <a:rPr lang="en-US" altLang="ja-JP" sz="1477" dirty="0">
                <a:solidFill>
                  <a:prstClr val="black"/>
                </a:solidFill>
                <a:latin typeface="Meiryo UI" panose="020B0604030504040204" pitchFamily="50" charset="-128"/>
                <a:ea typeface="Meiryo UI" panose="020B0604030504040204" pitchFamily="50" charset="-128"/>
                <a:cs typeface="ＭＳ Ｐゴシック"/>
              </a:rPr>
              <a:t>31</a:t>
            </a:r>
            <a:r>
              <a:rPr lang="ja-JP" altLang="en-US" sz="1477" dirty="0">
                <a:solidFill>
                  <a:prstClr val="black"/>
                </a:solidFill>
                <a:latin typeface="Meiryo UI" panose="020B0604030504040204" pitchFamily="50" charset="-128"/>
                <a:ea typeface="Meiryo UI" panose="020B0604030504040204" pitchFamily="50" charset="-128"/>
                <a:cs typeface="ＭＳ Ｐゴシック"/>
              </a:rPr>
              <a:t>日まで指定継続とする</a:t>
            </a:r>
            <a:r>
              <a:rPr lang="ja-JP" altLang="en-US" sz="1477" dirty="0" smtClean="0">
                <a:solidFill>
                  <a:prstClr val="black"/>
                </a:solidFill>
                <a:latin typeface="Meiryo UI" panose="020B0604030504040204" pitchFamily="50" charset="-128"/>
                <a:ea typeface="Meiryo UI" panose="020B0604030504040204" pitchFamily="50" charset="-128"/>
                <a:cs typeface="ＭＳ Ｐゴシック"/>
              </a:rPr>
              <a:t>。</a:t>
            </a:r>
            <a:endParaRPr lang="en-US" altLang="ja-JP" sz="1477" dirty="0" smtClean="0">
              <a:solidFill>
                <a:prstClr val="black"/>
              </a:solidFill>
              <a:latin typeface="Meiryo UI" panose="020B0604030504040204" pitchFamily="50" charset="-128"/>
              <a:ea typeface="Meiryo UI" panose="020B0604030504040204" pitchFamily="50" charset="-128"/>
              <a:cs typeface="ＭＳ Ｐゴシック"/>
            </a:endParaRPr>
          </a:p>
        </p:txBody>
      </p:sp>
      <p:sp>
        <p:nvSpPr>
          <p:cNvPr id="14" name="テキスト ボックス 13"/>
          <p:cNvSpPr txBox="1"/>
          <p:nvPr/>
        </p:nvSpPr>
        <p:spPr>
          <a:xfrm>
            <a:off x="636199" y="5860977"/>
            <a:ext cx="7848872" cy="461665"/>
          </a:xfrm>
          <a:prstGeom prst="rect">
            <a:avLst/>
          </a:prstGeom>
          <a:noFill/>
        </p:spPr>
        <p:txBody>
          <a:bodyPr wrap="square" rtlCol="0">
            <a:spAutoFit/>
          </a:bodyPr>
          <a:lstStyle/>
          <a:p>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それぞれの指定要件を、月ごとに割り戻した件数以上となれば、指定要件を充足する可能性があるものとみなす。</a:t>
            </a:r>
            <a:endParaRPr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薬物療法：</a:t>
            </a:r>
            <a:r>
              <a:rPr lang="en-US" altLang="ja-JP" sz="1200" dirty="0" smtClean="0">
                <a:latin typeface="Meiryo UI" panose="020B0604030504040204" pitchFamily="50" charset="-128"/>
                <a:ea typeface="Meiryo UI" panose="020B0604030504040204" pitchFamily="50" charset="-128"/>
              </a:rPr>
              <a:t>400/12</a:t>
            </a:r>
            <a:r>
              <a:rPr lang="ja-JP" altLang="en-US" sz="1200" dirty="0">
                <a:solidFill>
                  <a:prstClr val="black"/>
                </a:solidFill>
                <a:latin typeface="Meiryo UI" panose="020B0604030504040204" pitchFamily="50" charset="-128"/>
                <a:ea typeface="Meiryo UI" panose="020B0604030504040204" pitchFamily="50" charset="-128"/>
                <a:cs typeface="ＭＳ Ｐゴシック"/>
              </a:rPr>
              <a:t>ヶ</a:t>
            </a:r>
            <a:r>
              <a:rPr lang="ja-JP" altLang="en-US" sz="1200" dirty="0">
                <a:latin typeface="Meiryo UI" panose="020B0604030504040204" pitchFamily="50" charset="-128"/>
                <a:ea typeface="Meiryo UI" panose="020B0604030504040204" pitchFamily="50" charset="-128"/>
              </a:rPr>
              <a:t>月＝</a:t>
            </a:r>
            <a:r>
              <a:rPr kumimoji="1" lang="en-US" altLang="ja-JP" sz="1200" dirty="0" smtClean="0">
                <a:latin typeface="Meiryo UI" panose="020B0604030504040204" pitchFamily="50" charset="-128"/>
                <a:ea typeface="Meiryo UI" panose="020B0604030504040204" pitchFamily="50" charset="-128"/>
              </a:rPr>
              <a:t>33.3</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34</a:t>
            </a:r>
            <a:r>
              <a:rPr kumimoji="1" lang="ja-JP" altLang="en-US" sz="1200" dirty="0" smtClean="0">
                <a:latin typeface="Meiryo UI" panose="020B0604030504040204" pitchFamily="50" charset="-128"/>
                <a:ea typeface="Meiryo UI" panose="020B0604030504040204" pitchFamily="50" charset="-128"/>
              </a:rPr>
              <a:t>件（</a:t>
            </a:r>
            <a:r>
              <a:rPr kumimoji="1" lang="en-US" altLang="ja-JP" sz="1200" dirty="0" smtClean="0">
                <a:latin typeface="Meiryo UI" panose="020B0604030504040204" pitchFamily="50" charset="-128"/>
                <a:ea typeface="Meiryo UI" panose="020B0604030504040204" pitchFamily="50" charset="-128"/>
              </a:rPr>
              <a:t>2</a:t>
            </a:r>
            <a:r>
              <a:rPr lang="ja-JP" altLang="en-US" sz="1200" dirty="0">
                <a:solidFill>
                  <a:prstClr val="black"/>
                </a:solidFill>
                <a:latin typeface="Meiryo UI" panose="020B0604030504040204" pitchFamily="50" charset="-128"/>
                <a:ea typeface="Meiryo UI" panose="020B0604030504040204" pitchFamily="50" charset="-128"/>
                <a:cs typeface="ＭＳ Ｐゴシック"/>
              </a:rPr>
              <a:t>ヶ</a:t>
            </a:r>
            <a:r>
              <a:rPr kumimoji="1" lang="ja-JP" altLang="en-US" sz="1200" dirty="0" smtClean="0">
                <a:latin typeface="Meiryo UI" panose="020B0604030504040204" pitchFamily="50" charset="-128"/>
                <a:ea typeface="Meiryo UI" panose="020B0604030504040204" pitchFamily="50" charset="-128"/>
              </a:rPr>
              <a:t>月：</a:t>
            </a:r>
            <a:r>
              <a:rPr kumimoji="1" lang="en-US" altLang="ja-JP" sz="1200" dirty="0" smtClean="0">
                <a:latin typeface="Meiryo UI" panose="020B0604030504040204" pitchFamily="50" charset="-128"/>
                <a:ea typeface="Meiryo UI" panose="020B0604030504040204" pitchFamily="50" charset="-128"/>
              </a:rPr>
              <a:t>68</a:t>
            </a:r>
            <a:r>
              <a:rPr kumimoji="1" lang="ja-JP" altLang="en-US" sz="1200" dirty="0" smtClean="0">
                <a:latin typeface="Meiryo UI" panose="020B0604030504040204" pitchFamily="50" charset="-128"/>
                <a:ea typeface="Meiryo UI" panose="020B0604030504040204" pitchFamily="50" charset="-128"/>
              </a:rPr>
              <a:t>件）</a:t>
            </a:r>
            <a:endParaRPr kumimoji="1" lang="ja-JP" altLang="en-US" sz="1200" dirty="0">
              <a:latin typeface="Meiryo UI" panose="020B0604030504040204" pitchFamily="50" charset="-128"/>
              <a:ea typeface="Meiryo UI" panose="020B0604030504040204" pitchFamily="50" charset="-128"/>
            </a:endParaRPr>
          </a:p>
        </p:txBody>
      </p:sp>
      <p:sp>
        <p:nvSpPr>
          <p:cNvPr id="15" name="スライド番号プレースホルダー 4"/>
          <p:cNvSpPr>
            <a:spLocks noGrp="1"/>
          </p:cNvSpPr>
          <p:nvPr>
            <p:ph type="sldNum" sz="quarter" idx="12"/>
          </p:nvPr>
        </p:nvSpPr>
        <p:spPr>
          <a:xfrm>
            <a:off x="6663204" y="6321757"/>
            <a:ext cx="2133600" cy="365125"/>
          </a:xfrm>
        </p:spPr>
        <p:txBody>
          <a:bodyPr/>
          <a:lstStyle/>
          <a:p>
            <a:fld id="{4C672374-2C65-4225-B1BC-5F795CF92C82}" type="slidenum">
              <a:rPr kumimoji="1" lang="ja-JP" altLang="en-US" smtClean="0"/>
              <a:t>2</a:t>
            </a:fld>
            <a:endParaRPr kumimoji="1" lang="ja-JP" altLang="en-US" dirty="0"/>
          </a:p>
        </p:txBody>
      </p:sp>
    </p:spTree>
    <p:extLst>
      <p:ext uri="{BB962C8B-B14F-4D97-AF65-F5344CB8AC3E}">
        <p14:creationId xmlns:p14="http://schemas.microsoft.com/office/powerpoint/2010/main" val="29172712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1"/>
          <p:cNvSpPr txBox="1"/>
          <p:nvPr/>
        </p:nvSpPr>
        <p:spPr>
          <a:xfrm>
            <a:off x="482078" y="4715884"/>
            <a:ext cx="1368152" cy="468052"/>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defTabSz="914395">
              <a:defRPr/>
            </a:pPr>
            <a:endParaRPr lang="ja-JP" altLang="en-US" b="1" dirty="0">
              <a:solidFill>
                <a:prstClr val="black"/>
              </a:solidFill>
              <a:latin typeface="Meiryo UI" panose="020B0604030504040204" pitchFamily="50" charset="-128"/>
              <a:ea typeface="Meiryo UI" panose="020B0604030504040204" pitchFamily="50" charset="-128"/>
              <a:cs typeface="ＭＳ Ｐゴシック"/>
            </a:endParaRPr>
          </a:p>
        </p:txBody>
      </p:sp>
      <p:sp>
        <p:nvSpPr>
          <p:cNvPr id="13" name="テキスト ボックス 1">
            <a:extLst>
              <a:ext uri="{FF2B5EF4-FFF2-40B4-BE49-F238E27FC236}">
                <a16:creationId xmlns:a16="http://schemas.microsoft.com/office/drawing/2014/main" id="{7A486DF5-7C66-4FE7-98D3-83D1E8FA0526}"/>
              </a:ext>
            </a:extLst>
          </p:cNvPr>
          <p:cNvSpPr txBox="1"/>
          <p:nvPr/>
        </p:nvSpPr>
        <p:spPr>
          <a:xfrm>
            <a:off x="20608" y="8499"/>
            <a:ext cx="9092929"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defTabSz="914395">
              <a:defRPr/>
            </a:pPr>
            <a:r>
              <a:rPr lang="ja-JP" altLang="en-US" sz="2000" b="1" dirty="0" smtClean="0">
                <a:solidFill>
                  <a:srgbClr val="FFFFFF"/>
                </a:solidFill>
                <a:latin typeface="Meiryo UI" panose="020B0604030504040204" pitchFamily="50" charset="-128"/>
                <a:ea typeface="Meiryo UI" panose="020B0604030504040204" pitchFamily="50" charset="-128"/>
                <a:cs typeface="Times New Roman"/>
              </a:rPr>
              <a:t>府</a:t>
            </a:r>
            <a:r>
              <a:rPr lang="ja-JP" altLang="en-US" sz="2000" b="1" dirty="0">
                <a:solidFill>
                  <a:srgbClr val="FFFFFF"/>
                </a:solidFill>
                <a:latin typeface="Meiryo UI" panose="020B0604030504040204" pitchFamily="50" charset="-128"/>
                <a:ea typeface="Meiryo UI" panose="020B0604030504040204" pitchFamily="50" charset="-128"/>
                <a:cs typeface="Times New Roman"/>
              </a:rPr>
              <a:t>がん診療拠点病院の指定要件未充足病院への対応について②</a:t>
            </a:r>
            <a:endParaRPr lang="en-US" altLang="ja-JP" sz="2000" b="1" dirty="0">
              <a:solidFill>
                <a:prstClr val="white"/>
              </a:solidFill>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07669B60-81C0-4A8B-BCEF-6138E05BADA9}"/>
              </a:ext>
            </a:extLst>
          </p:cNvPr>
          <p:cNvSpPr/>
          <p:nvPr/>
        </p:nvSpPr>
        <p:spPr>
          <a:xfrm>
            <a:off x="256439" y="908679"/>
            <a:ext cx="8964488" cy="369332"/>
          </a:xfrm>
          <a:prstGeom prst="rect">
            <a:avLst/>
          </a:prstGeom>
        </p:spPr>
        <p:txBody>
          <a:bodyPr wrap="square">
            <a:spAutoFit/>
          </a:bodyPr>
          <a:lstStyle/>
          <a:p>
            <a:pPr defTabSz="914395">
              <a:defRPr/>
            </a:pPr>
            <a:r>
              <a:rPr lang="en-US" altLang="ja-JP" dirty="0">
                <a:solidFill>
                  <a:prstClr val="black"/>
                </a:solidFill>
                <a:latin typeface="Meiryo UI" panose="020B0604030504040204" pitchFamily="50" charset="-128"/>
                <a:ea typeface="Meiryo UI" panose="020B0604030504040204" pitchFamily="50" charset="-128"/>
                <a:cs typeface="ＭＳ Ｐゴシック"/>
              </a:rPr>
              <a:t>【</a:t>
            </a:r>
            <a:r>
              <a:rPr lang="ja-JP" altLang="en-US" dirty="0">
                <a:solidFill>
                  <a:prstClr val="black"/>
                </a:solidFill>
                <a:latin typeface="Meiryo UI" panose="020B0604030504040204" pitchFamily="50" charset="-128"/>
                <a:ea typeface="Meiryo UI" panose="020B0604030504040204" pitchFamily="50" charset="-128"/>
                <a:cs typeface="ＭＳ Ｐゴシック"/>
              </a:rPr>
              <a:t>市立池田病院</a:t>
            </a:r>
            <a:r>
              <a:rPr lang="en-US" altLang="ja-JP" dirty="0">
                <a:solidFill>
                  <a:prstClr val="black"/>
                </a:solidFill>
                <a:latin typeface="Meiryo UI" panose="020B0604030504040204" pitchFamily="50" charset="-128"/>
                <a:ea typeface="Meiryo UI" panose="020B0604030504040204" pitchFamily="50" charset="-128"/>
                <a:cs typeface="ＭＳ Ｐゴシック"/>
              </a:rPr>
              <a:t>】</a:t>
            </a:r>
            <a:endParaRPr lang="ja-JP" altLang="en-US" dirty="0">
              <a:solidFill>
                <a:prstClr val="black"/>
              </a:solidFill>
              <a:latin typeface="Meiryo UI" panose="020B0604030504040204" pitchFamily="50" charset="-128"/>
              <a:ea typeface="Meiryo UI" panose="020B0604030504040204" pitchFamily="50" charset="-128"/>
              <a:cs typeface="ＭＳ Ｐゴシック"/>
            </a:endParaRPr>
          </a:p>
        </p:txBody>
      </p:sp>
      <p:graphicFrame>
        <p:nvGraphicFramePr>
          <p:cNvPr id="3" name="表 2"/>
          <p:cNvGraphicFramePr>
            <a:graphicFrameLocks noGrp="1"/>
          </p:cNvGraphicFramePr>
          <p:nvPr>
            <p:extLst>
              <p:ext uri="{D42A27DB-BD31-4B8C-83A1-F6EECF244321}">
                <p14:modId xmlns:p14="http://schemas.microsoft.com/office/powerpoint/2010/main" val="2511911553"/>
              </p:ext>
            </p:extLst>
          </p:nvPr>
        </p:nvGraphicFramePr>
        <p:xfrm>
          <a:off x="717822" y="2271991"/>
          <a:ext cx="7643923" cy="1651422"/>
        </p:xfrm>
        <a:graphic>
          <a:graphicData uri="http://schemas.openxmlformats.org/drawingml/2006/table">
            <a:tbl>
              <a:tblPr firstRow="1" bandRow="1">
                <a:tableStyleId>{5C22544A-7EE6-4342-B048-85BDC9FD1C3A}</a:tableStyleId>
              </a:tblPr>
              <a:tblGrid>
                <a:gridCol w="1658003">
                  <a:extLst>
                    <a:ext uri="{9D8B030D-6E8A-4147-A177-3AD203B41FA5}">
                      <a16:colId xmlns:a16="http://schemas.microsoft.com/office/drawing/2014/main" val="1459757826"/>
                    </a:ext>
                  </a:extLst>
                </a:gridCol>
                <a:gridCol w="3055416">
                  <a:extLst>
                    <a:ext uri="{9D8B030D-6E8A-4147-A177-3AD203B41FA5}">
                      <a16:colId xmlns:a16="http://schemas.microsoft.com/office/drawing/2014/main" val="2349801451"/>
                    </a:ext>
                  </a:extLst>
                </a:gridCol>
                <a:gridCol w="2930504">
                  <a:extLst>
                    <a:ext uri="{9D8B030D-6E8A-4147-A177-3AD203B41FA5}">
                      <a16:colId xmlns:a16="http://schemas.microsoft.com/office/drawing/2014/main" val="2256548971"/>
                    </a:ext>
                  </a:extLst>
                </a:gridCol>
              </a:tblGrid>
              <a:tr h="398646">
                <a:tc rowSpan="2">
                  <a:txBody>
                    <a:bodyPr/>
                    <a:lstStyle/>
                    <a:p>
                      <a:pPr algn="ctr"/>
                      <a:r>
                        <a:rPr kumimoji="1" lang="ja-JP" altLang="en-US" sz="1300" dirty="0" smtClean="0">
                          <a:solidFill>
                            <a:schemeClr val="bg1"/>
                          </a:solidFill>
                          <a:latin typeface="Meiryo UI" panose="020B0604030504040204" pitchFamily="50" charset="-128"/>
                          <a:ea typeface="Meiryo UI" panose="020B0604030504040204" pitchFamily="50" charset="-128"/>
                        </a:rPr>
                        <a:t>圏域</a:t>
                      </a:r>
                      <a:endParaRPr kumimoji="1" lang="ja-JP" altLang="en-US" sz="1300"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smtClean="0">
                          <a:solidFill>
                            <a:schemeClr val="bg1"/>
                          </a:solidFill>
                          <a:latin typeface="Meiryo UI" panose="020B0604030504040204" pitchFamily="50" charset="-128"/>
                          <a:ea typeface="Meiryo UI" panose="020B0604030504040204" pitchFamily="50" charset="-128"/>
                        </a:rPr>
                        <a:t>指定期間</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a:txBody>
                    <a:bodyPr/>
                    <a:lstStyle/>
                    <a:p>
                      <a:pPr algn="ctr"/>
                      <a:r>
                        <a:rPr lang="ja-JP" altLang="en-US" sz="1300" dirty="0" smtClean="0"/>
                        <a:t>必須要件</a:t>
                      </a:r>
                      <a:endParaRPr lang="ja-JP" altLang="en-US" sz="1300" dirty="0"/>
                    </a:p>
                  </a:txBody>
                  <a:tcPr anchor="ctr">
                    <a:lnL w="381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615804431"/>
                  </a:ext>
                </a:extLst>
              </a:tr>
              <a:tr h="426606">
                <a:tc vMerge="1">
                  <a:txBody>
                    <a:bodyPr/>
                    <a:lstStyle/>
                    <a:p>
                      <a:endParaRPr kumimoji="1" lang="ja-JP" altLang="en-US"/>
                    </a:p>
                  </a:txBody>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3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n-cs"/>
                        </a:rPr>
                        <a:t>医療安全管理者の研修</a:t>
                      </a:r>
                      <a:endParaRPr kumimoji="1" lang="ja-JP" altLang="en-US" sz="13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2682524892"/>
                  </a:ext>
                </a:extLst>
              </a:tr>
              <a:tr h="82617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smtClean="0">
                          <a:solidFill>
                            <a:schemeClr val="tx1"/>
                          </a:solidFill>
                          <a:latin typeface="Meiryo UI" panose="020B0604030504040204" pitchFamily="50" charset="-128"/>
                          <a:ea typeface="Meiryo UI" panose="020B0604030504040204" pitchFamily="50" charset="-128"/>
                        </a:rPr>
                        <a:t>豊能</a:t>
                      </a:r>
                      <a:endParaRPr kumimoji="1" lang="zh-TW" altLang="en-US" sz="13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r>
                        <a:rPr kumimoji="1" lang="en-US" altLang="ja-JP" sz="1300" dirty="0" smtClean="0">
                          <a:solidFill>
                            <a:schemeClr val="tx1"/>
                          </a:solidFill>
                          <a:latin typeface="Meiryo UI" panose="020B0604030504040204" pitchFamily="50" charset="-128"/>
                          <a:ea typeface="Meiryo UI" panose="020B0604030504040204" pitchFamily="50" charset="-128"/>
                        </a:rPr>
                        <a:t>R2.4.1</a:t>
                      </a:r>
                      <a:r>
                        <a:rPr kumimoji="1" lang="ja-JP" altLang="en-US" sz="1300" dirty="0" smtClean="0">
                          <a:solidFill>
                            <a:schemeClr val="tx1"/>
                          </a:solidFill>
                          <a:latin typeface="Meiryo UI" panose="020B0604030504040204" pitchFamily="50" charset="-128"/>
                          <a:ea typeface="Meiryo UI" panose="020B0604030504040204" pitchFamily="50" charset="-128"/>
                        </a:rPr>
                        <a:t>～</a:t>
                      </a:r>
                      <a:r>
                        <a:rPr kumimoji="1" lang="en-US" altLang="ja-JP" sz="1300" dirty="0" smtClean="0">
                          <a:solidFill>
                            <a:schemeClr val="tx1"/>
                          </a:solidFill>
                          <a:latin typeface="Meiryo UI" panose="020B0604030504040204" pitchFamily="50" charset="-128"/>
                          <a:ea typeface="Meiryo UI" panose="020B0604030504040204" pitchFamily="50" charset="-128"/>
                        </a:rPr>
                        <a:t>R6.3.31</a:t>
                      </a:r>
                      <a:endParaRPr kumimoji="1" lang="zh-TW" altLang="en-US" sz="1300" dirty="0" smtClean="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dirty="0" smtClean="0">
                          <a:solidFill>
                            <a:schemeClr val="tx1"/>
                          </a:solidFill>
                          <a:latin typeface="Meiryo UI" panose="020B0604030504040204" pitchFamily="50" charset="-128"/>
                          <a:ea typeface="Meiryo UI" panose="020B0604030504040204" pitchFamily="50" charset="-128"/>
                        </a:rPr>
                        <a:t>当該医師が令和</a:t>
                      </a:r>
                      <a:r>
                        <a:rPr kumimoji="1" lang="en-US" altLang="ja-JP" sz="1300" dirty="0" smtClean="0">
                          <a:solidFill>
                            <a:schemeClr val="tx1"/>
                          </a:solidFill>
                          <a:latin typeface="Meiryo UI" panose="020B0604030504040204" pitchFamily="50" charset="-128"/>
                          <a:ea typeface="Meiryo UI" panose="020B0604030504040204" pitchFamily="50" charset="-128"/>
                        </a:rPr>
                        <a:t>5</a:t>
                      </a:r>
                      <a:r>
                        <a:rPr kumimoji="1" lang="ja-JP" altLang="en-US" sz="1300" dirty="0" smtClean="0">
                          <a:solidFill>
                            <a:schemeClr val="tx1"/>
                          </a:solidFill>
                          <a:latin typeface="Meiryo UI" panose="020B0604030504040204" pitchFamily="50" charset="-128"/>
                          <a:ea typeface="Meiryo UI" panose="020B0604030504040204" pitchFamily="50" charset="-128"/>
                        </a:rPr>
                        <a:t>年</a:t>
                      </a:r>
                      <a:r>
                        <a:rPr kumimoji="1" lang="en-US" altLang="ja-JP" sz="1300" dirty="0" smtClean="0">
                          <a:solidFill>
                            <a:schemeClr val="tx1"/>
                          </a:solidFill>
                          <a:latin typeface="Meiryo UI" panose="020B0604030504040204" pitchFamily="50" charset="-128"/>
                          <a:ea typeface="Meiryo UI" panose="020B0604030504040204" pitchFamily="50" charset="-128"/>
                        </a:rPr>
                        <a:t>10</a:t>
                      </a:r>
                      <a:r>
                        <a:rPr kumimoji="1" lang="ja-JP" altLang="en-US" sz="1300" dirty="0" smtClean="0">
                          <a:solidFill>
                            <a:schemeClr val="tx1"/>
                          </a:solidFill>
                          <a:latin typeface="Meiryo UI" panose="020B0604030504040204" pitchFamily="50" charset="-128"/>
                          <a:ea typeface="Meiryo UI" panose="020B0604030504040204" pitchFamily="50" charset="-128"/>
                        </a:rPr>
                        <a:t>月</a:t>
                      </a:r>
                      <a:r>
                        <a:rPr kumimoji="1" lang="en-US" altLang="ja-JP" sz="1300" dirty="0" smtClean="0">
                          <a:solidFill>
                            <a:schemeClr val="tx1"/>
                          </a:solidFill>
                          <a:latin typeface="Meiryo UI" panose="020B0604030504040204" pitchFamily="50" charset="-128"/>
                          <a:ea typeface="Meiryo UI" panose="020B0604030504040204" pitchFamily="50" charset="-128"/>
                        </a:rPr>
                        <a:t>14</a:t>
                      </a:r>
                      <a:r>
                        <a:rPr kumimoji="1" lang="ja-JP" altLang="en-US" sz="1300" dirty="0" smtClean="0">
                          <a:solidFill>
                            <a:schemeClr val="tx1"/>
                          </a:solidFill>
                          <a:latin typeface="Meiryo UI" panose="020B0604030504040204" pitchFamily="50" charset="-128"/>
                          <a:ea typeface="Meiryo UI" panose="020B0604030504040204" pitchFamily="50" charset="-128"/>
                        </a:rPr>
                        <a:t>日に医療安全管理者養成研修を受講したことを確認した。</a:t>
                      </a:r>
                    </a:p>
                  </a:txBody>
                  <a:tcPr anchor="ctr">
                    <a:lnL w="381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058694359"/>
                  </a:ext>
                </a:extLst>
              </a:tr>
            </a:tbl>
          </a:graphicData>
        </a:graphic>
      </p:graphicFrame>
      <p:sp>
        <p:nvSpPr>
          <p:cNvPr id="14" name="テキスト ボックス 1"/>
          <p:cNvSpPr txBox="1"/>
          <p:nvPr/>
        </p:nvSpPr>
        <p:spPr>
          <a:xfrm>
            <a:off x="287405" y="1298883"/>
            <a:ext cx="8608673" cy="764497"/>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defTabSz="844083">
              <a:defRPr/>
            </a:pPr>
            <a:r>
              <a:rPr lang="ja-JP" altLang="en-US" sz="1477" dirty="0">
                <a:solidFill>
                  <a:prstClr val="black"/>
                </a:solidFill>
                <a:latin typeface="Meiryo UI" panose="020B0604030504040204" pitchFamily="50" charset="-128"/>
                <a:ea typeface="Meiryo UI" panose="020B0604030504040204" pitchFamily="50" charset="-128"/>
                <a:cs typeface="ＭＳ Ｐゴシック"/>
              </a:rPr>
              <a:t>医療安全管理部門の長である医師</a:t>
            </a:r>
            <a:r>
              <a:rPr lang="ja-JP" altLang="en-US" sz="1477" dirty="0" smtClean="0">
                <a:solidFill>
                  <a:prstClr val="black"/>
                </a:solidFill>
                <a:latin typeface="Meiryo UI" panose="020B0604030504040204" pitchFamily="50" charset="-128"/>
                <a:ea typeface="Meiryo UI" panose="020B0604030504040204" pitchFamily="50" charset="-128"/>
                <a:cs typeface="ＭＳ Ｐゴシック"/>
              </a:rPr>
              <a:t>が「</a:t>
            </a:r>
            <a:r>
              <a:rPr lang="ja-JP" altLang="en-US" sz="1477" dirty="0">
                <a:solidFill>
                  <a:prstClr val="black"/>
                </a:solidFill>
                <a:latin typeface="Meiryo UI" panose="020B0604030504040204" pitchFamily="50" charset="-128"/>
                <a:ea typeface="Meiryo UI" panose="020B0604030504040204" pitchFamily="50" charset="-128"/>
                <a:cs typeface="ＭＳ Ｐゴシック"/>
              </a:rPr>
              <a:t>医療安全管理者の研修」</a:t>
            </a:r>
            <a:r>
              <a:rPr lang="ja-JP" altLang="en-US" sz="1477" dirty="0" smtClean="0">
                <a:solidFill>
                  <a:prstClr val="black"/>
                </a:solidFill>
                <a:latin typeface="Meiryo UI" panose="020B0604030504040204" pitchFamily="50" charset="-128"/>
                <a:ea typeface="Meiryo UI" panose="020B0604030504040204" pitchFamily="50" charset="-128"/>
                <a:cs typeface="ＭＳ Ｐゴシック"/>
              </a:rPr>
              <a:t>を令和５年</a:t>
            </a:r>
            <a:r>
              <a:rPr lang="en-US" altLang="ja-JP" sz="1477" dirty="0" smtClean="0">
                <a:solidFill>
                  <a:prstClr val="black"/>
                </a:solidFill>
                <a:latin typeface="Meiryo UI" panose="020B0604030504040204" pitchFamily="50" charset="-128"/>
                <a:ea typeface="Meiryo UI" panose="020B0604030504040204" pitchFamily="50" charset="-128"/>
                <a:cs typeface="ＭＳ Ｐゴシック"/>
              </a:rPr>
              <a:t>10</a:t>
            </a:r>
            <a:r>
              <a:rPr lang="ja-JP" altLang="en-US" sz="1477" dirty="0" smtClean="0">
                <a:solidFill>
                  <a:prstClr val="black"/>
                </a:solidFill>
                <a:latin typeface="Meiryo UI" panose="020B0604030504040204" pitchFamily="50" charset="-128"/>
                <a:ea typeface="Meiryo UI" panose="020B0604030504040204" pitchFamily="50" charset="-128"/>
                <a:cs typeface="ＭＳ Ｐゴシック"/>
              </a:rPr>
              <a:t>月</a:t>
            </a:r>
            <a:r>
              <a:rPr lang="en-US" altLang="ja-JP" sz="1477" dirty="0" smtClean="0">
                <a:solidFill>
                  <a:prstClr val="black"/>
                </a:solidFill>
                <a:latin typeface="Meiryo UI" panose="020B0604030504040204" pitchFamily="50" charset="-128"/>
                <a:ea typeface="Meiryo UI" panose="020B0604030504040204" pitchFamily="50" charset="-128"/>
                <a:cs typeface="ＭＳ Ｐゴシック"/>
              </a:rPr>
              <a:t>14</a:t>
            </a:r>
            <a:r>
              <a:rPr lang="ja-JP" altLang="en-US" sz="1477" dirty="0" smtClean="0">
                <a:solidFill>
                  <a:prstClr val="black"/>
                </a:solidFill>
                <a:latin typeface="Meiryo UI" panose="020B0604030504040204" pitchFamily="50" charset="-128"/>
                <a:ea typeface="Meiryo UI" panose="020B0604030504040204" pitchFamily="50" charset="-128"/>
                <a:cs typeface="ＭＳ Ｐゴシック"/>
              </a:rPr>
              <a:t>日に受講済みとの報告があった。</a:t>
            </a:r>
            <a:endParaRPr lang="ja-JP" altLang="en-US" sz="1477" dirty="0">
              <a:solidFill>
                <a:prstClr val="black"/>
              </a:solidFill>
              <a:latin typeface="Meiryo UI" panose="020B0604030504040204" pitchFamily="50" charset="-128"/>
              <a:ea typeface="Meiryo UI" panose="020B0604030504040204" pitchFamily="50" charset="-128"/>
              <a:cs typeface="ＭＳ Ｐゴシック"/>
            </a:endParaRPr>
          </a:p>
        </p:txBody>
      </p:sp>
      <p:sp>
        <p:nvSpPr>
          <p:cNvPr id="9" name="テキスト ボックス 1"/>
          <p:cNvSpPr txBox="1"/>
          <p:nvPr/>
        </p:nvSpPr>
        <p:spPr>
          <a:xfrm>
            <a:off x="670331" y="4430521"/>
            <a:ext cx="7842822" cy="1205721"/>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defTabSz="844083">
              <a:defRPr/>
            </a:pPr>
            <a:r>
              <a:rPr lang="ja-JP" altLang="en-US" sz="1477" dirty="0">
                <a:solidFill>
                  <a:prstClr val="black"/>
                </a:solidFill>
                <a:latin typeface="Meiryo UI" panose="020B0604030504040204" pitchFamily="50" charset="-128"/>
                <a:ea typeface="Meiryo UI" panose="020B0604030504040204" pitchFamily="50" charset="-128"/>
                <a:cs typeface="ＭＳ Ｐゴシック"/>
              </a:rPr>
              <a:t>＜対応案</a:t>
            </a:r>
            <a:r>
              <a:rPr lang="ja-JP" altLang="en-US" sz="1477" dirty="0" smtClean="0">
                <a:solidFill>
                  <a:prstClr val="black"/>
                </a:solidFill>
                <a:latin typeface="Meiryo UI" panose="020B0604030504040204" pitchFamily="50" charset="-128"/>
                <a:ea typeface="Meiryo UI" panose="020B0604030504040204" pitchFamily="50" charset="-128"/>
                <a:cs typeface="ＭＳ Ｐゴシック"/>
              </a:rPr>
              <a:t>＞</a:t>
            </a:r>
            <a:endParaRPr lang="en-US" altLang="ja-JP" sz="1477" dirty="0" smtClean="0">
              <a:solidFill>
                <a:prstClr val="black"/>
              </a:solidFill>
              <a:latin typeface="Meiryo UI" panose="020B0604030504040204" pitchFamily="50" charset="-128"/>
              <a:ea typeface="Meiryo UI" panose="020B0604030504040204" pitchFamily="50" charset="-128"/>
              <a:cs typeface="ＭＳ Ｐゴシック"/>
            </a:endParaRPr>
          </a:p>
          <a:p>
            <a:pPr defTabSz="844083">
              <a:defRPr/>
            </a:pPr>
            <a:endParaRPr lang="en-US" altLang="ja-JP" sz="1477" dirty="0">
              <a:solidFill>
                <a:prstClr val="black"/>
              </a:solidFill>
              <a:latin typeface="Meiryo UI" panose="020B0604030504040204" pitchFamily="50" charset="-128"/>
              <a:ea typeface="Meiryo UI" panose="020B0604030504040204" pitchFamily="50" charset="-128"/>
              <a:cs typeface="ＭＳ Ｐゴシック"/>
            </a:endParaRPr>
          </a:p>
          <a:p>
            <a:pPr lvl="0">
              <a:defRPr/>
            </a:pPr>
            <a:r>
              <a:rPr lang="ja-JP" altLang="en-US" sz="1477" dirty="0">
                <a:solidFill>
                  <a:prstClr val="black"/>
                </a:solidFill>
                <a:latin typeface="Meiryo UI" panose="020B0604030504040204" pitchFamily="50" charset="-128"/>
                <a:ea typeface="Meiryo UI" panose="020B0604030504040204" pitchFamily="50" charset="-128"/>
                <a:cs typeface="ＭＳ Ｐゴシック"/>
              </a:rPr>
              <a:t>医療安全管理部門の長である医師</a:t>
            </a:r>
            <a:r>
              <a:rPr lang="ja-JP" altLang="en-US" sz="1477" dirty="0" smtClean="0">
                <a:solidFill>
                  <a:prstClr val="black"/>
                </a:solidFill>
                <a:latin typeface="Meiryo UI" panose="020B0604030504040204" pitchFamily="50" charset="-128"/>
                <a:ea typeface="Meiryo UI" panose="020B0604030504040204" pitchFamily="50" charset="-128"/>
                <a:cs typeface="ＭＳ Ｐゴシック"/>
              </a:rPr>
              <a:t>が </a:t>
            </a:r>
            <a:r>
              <a:rPr lang="ja-JP" altLang="en-US" sz="1477" dirty="0">
                <a:solidFill>
                  <a:prstClr val="black"/>
                </a:solidFill>
                <a:latin typeface="Meiryo UI" panose="020B0604030504040204" pitchFamily="50" charset="-128"/>
                <a:ea typeface="Meiryo UI" panose="020B0604030504040204" pitchFamily="50" charset="-128"/>
                <a:cs typeface="ＭＳ Ｐゴシック"/>
              </a:rPr>
              <a:t>「医療安全管理者の研修</a:t>
            </a:r>
            <a:r>
              <a:rPr lang="ja-JP" altLang="en-US" sz="1477" dirty="0" smtClean="0">
                <a:solidFill>
                  <a:prstClr val="black"/>
                </a:solidFill>
                <a:latin typeface="Meiryo UI" panose="020B0604030504040204" pitchFamily="50" charset="-128"/>
                <a:ea typeface="Meiryo UI" panose="020B0604030504040204" pitchFamily="50" charset="-128"/>
                <a:cs typeface="ＭＳ Ｐゴシック"/>
              </a:rPr>
              <a:t>」を受講したことを確認したため、</a:t>
            </a:r>
            <a:endParaRPr lang="en-US" altLang="ja-JP" sz="1477" dirty="0" smtClean="0">
              <a:solidFill>
                <a:prstClr val="black"/>
              </a:solidFill>
              <a:latin typeface="Meiryo UI" panose="020B0604030504040204" pitchFamily="50" charset="-128"/>
              <a:ea typeface="Meiryo UI" panose="020B0604030504040204" pitchFamily="50" charset="-128"/>
              <a:cs typeface="ＭＳ Ｐゴシック"/>
            </a:endParaRPr>
          </a:p>
          <a:p>
            <a:pPr lvl="0">
              <a:defRPr/>
            </a:pPr>
            <a:r>
              <a:rPr lang="ja-JP" altLang="en-US" sz="1477" dirty="0" smtClean="0">
                <a:solidFill>
                  <a:prstClr val="black"/>
                </a:solidFill>
                <a:latin typeface="Meiryo UI" panose="020B0604030504040204" pitchFamily="50" charset="-128"/>
                <a:ea typeface="Meiryo UI" panose="020B0604030504040204" pitchFamily="50" charset="-128"/>
                <a:cs typeface="ＭＳ Ｐゴシック"/>
              </a:rPr>
              <a:t>令和６年３月</a:t>
            </a:r>
            <a:r>
              <a:rPr lang="en-US" altLang="ja-JP" sz="1477" dirty="0" smtClean="0">
                <a:solidFill>
                  <a:prstClr val="black"/>
                </a:solidFill>
                <a:latin typeface="Meiryo UI" panose="020B0604030504040204" pitchFamily="50" charset="-128"/>
                <a:ea typeface="Meiryo UI" panose="020B0604030504040204" pitchFamily="50" charset="-128"/>
                <a:cs typeface="ＭＳ Ｐゴシック"/>
              </a:rPr>
              <a:t>31</a:t>
            </a:r>
            <a:r>
              <a:rPr lang="ja-JP" altLang="en-US" sz="1477" dirty="0" smtClean="0">
                <a:solidFill>
                  <a:prstClr val="black"/>
                </a:solidFill>
                <a:latin typeface="Meiryo UI" panose="020B0604030504040204" pitchFamily="50" charset="-128"/>
                <a:ea typeface="Meiryo UI" panose="020B0604030504040204" pitchFamily="50" charset="-128"/>
                <a:cs typeface="ＭＳ Ｐゴシック"/>
              </a:rPr>
              <a:t>日まで指定</a:t>
            </a:r>
            <a:r>
              <a:rPr lang="ja-JP" altLang="en-US" sz="1477" dirty="0">
                <a:solidFill>
                  <a:prstClr val="black"/>
                </a:solidFill>
                <a:latin typeface="Meiryo UI" panose="020B0604030504040204" pitchFamily="50" charset="-128"/>
                <a:ea typeface="Meiryo UI" panose="020B0604030504040204" pitchFamily="50" charset="-128"/>
                <a:cs typeface="ＭＳ Ｐゴシック"/>
              </a:rPr>
              <a:t>継続とする</a:t>
            </a:r>
            <a:r>
              <a:rPr lang="ja-JP" altLang="en-US" sz="1477" dirty="0" smtClean="0">
                <a:solidFill>
                  <a:prstClr val="black"/>
                </a:solidFill>
                <a:latin typeface="Meiryo UI" panose="020B0604030504040204" pitchFamily="50" charset="-128"/>
                <a:ea typeface="Meiryo UI" panose="020B0604030504040204" pitchFamily="50" charset="-128"/>
                <a:cs typeface="ＭＳ Ｐゴシック"/>
              </a:rPr>
              <a:t>。</a:t>
            </a:r>
            <a:endParaRPr lang="en-US" altLang="ja-JP" sz="1477" dirty="0" smtClean="0">
              <a:solidFill>
                <a:prstClr val="black"/>
              </a:solidFill>
              <a:latin typeface="Meiryo UI" panose="020B0604030504040204" pitchFamily="50" charset="-128"/>
              <a:ea typeface="Meiryo UI" panose="020B0604030504040204" pitchFamily="50" charset="-128"/>
              <a:cs typeface="ＭＳ Ｐゴシック"/>
            </a:endParaRPr>
          </a:p>
        </p:txBody>
      </p:sp>
      <p:sp>
        <p:nvSpPr>
          <p:cNvPr id="10" name="スライド番号プレースホルダー 4"/>
          <p:cNvSpPr>
            <a:spLocks noGrp="1"/>
          </p:cNvSpPr>
          <p:nvPr>
            <p:ph type="sldNum" sz="quarter" idx="12"/>
          </p:nvPr>
        </p:nvSpPr>
        <p:spPr>
          <a:xfrm>
            <a:off x="6663204" y="6321757"/>
            <a:ext cx="2133600" cy="365125"/>
          </a:xfrm>
        </p:spPr>
        <p:txBody>
          <a:bodyPr/>
          <a:lstStyle/>
          <a:p>
            <a:fld id="{4C672374-2C65-4225-B1BC-5F795CF92C82}" type="slidenum">
              <a:rPr kumimoji="1" lang="ja-JP" altLang="en-US" smtClean="0"/>
              <a:t>3</a:t>
            </a:fld>
            <a:endParaRPr kumimoji="1" lang="ja-JP" altLang="en-US" dirty="0"/>
          </a:p>
        </p:txBody>
      </p:sp>
    </p:spTree>
    <p:extLst>
      <p:ext uri="{BB962C8B-B14F-4D97-AF65-F5344CB8AC3E}">
        <p14:creationId xmlns:p14="http://schemas.microsoft.com/office/powerpoint/2010/main" val="27699243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1"/>
          <p:cNvSpPr txBox="1"/>
          <p:nvPr/>
        </p:nvSpPr>
        <p:spPr>
          <a:xfrm>
            <a:off x="0" y="0"/>
            <a:ext cx="9144000" cy="466153"/>
          </a:xfrm>
          <a:prstGeom prst="rect">
            <a:avLst/>
          </a:prstGeom>
          <a:solidFill>
            <a:srgbClr val="1F497D">
              <a:lumMod val="50000"/>
            </a:srgbClr>
          </a:solidFill>
          <a:ln w="9525" cmpd="sng">
            <a:noFill/>
          </a:ln>
          <a:effectLst/>
        </p:spPr>
        <p:txBody>
          <a:bodyPr wrap="square" tIns="0" bIns="0" rtlCol="0" anchor="ctr" anchorCtr="0">
            <a:noAutofit/>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Times New Roman"/>
              </a:rPr>
              <a:t>　十三市民病院の対応について①</a:t>
            </a:r>
            <a:endParaRPr kumimoji="1" lang="en-US" altLang="ja-JP"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6" name="テキスト ボックス 5"/>
          <p:cNvSpPr txBox="1"/>
          <p:nvPr/>
        </p:nvSpPr>
        <p:spPr>
          <a:xfrm>
            <a:off x="161717" y="1240992"/>
            <a:ext cx="8572122" cy="2246769"/>
          </a:xfrm>
          <a:prstGeom prst="rect">
            <a:avLst/>
          </a:prstGeom>
          <a:noFill/>
        </p:spPr>
        <p:txBody>
          <a:bodyPr wrap="square" rtlCol="0">
            <a:spAutoFit/>
          </a:bodyPr>
          <a:lstStyle/>
          <a:p>
            <a:pPr marL="0" marR="0" lvl="0" indent="0" algn="l" defTabSz="844078" rtl="0" eaLnBrk="1" fontAlgn="auto" latinLnBrk="0" hangingPunct="1">
              <a:lnSpc>
                <a:spcPts val="2100"/>
              </a:lnSpc>
              <a:spcBef>
                <a:spcPts val="0"/>
              </a:spcBef>
              <a:spcAft>
                <a:spcPts val="0"/>
              </a:spcAft>
              <a:buClrTx/>
              <a:buSzTx/>
              <a:buFontTx/>
              <a:buNone/>
              <a:tabLst/>
              <a:defRPr/>
            </a:pPr>
            <a:r>
              <a:rPr kumimoji="1" lang="ja-JP" altLang="en-US" sz="1477"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＜病床の確保状況等の経緯＞</a:t>
            </a:r>
            <a:endParaRPr kumimoji="1" lang="en-US" altLang="ja-JP" sz="1477"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44078" rtl="0" eaLnBrk="1" fontAlgn="auto" latinLnBrk="0" hangingPunct="1">
              <a:lnSpc>
                <a:spcPts val="2100"/>
              </a:lnSpc>
              <a:spcBef>
                <a:spcPts val="0"/>
              </a:spcBef>
              <a:spcAft>
                <a:spcPts val="0"/>
              </a:spcAft>
              <a:buClrTx/>
              <a:buSzTx/>
              <a:buFontTx/>
              <a:buNone/>
              <a:tabLst/>
              <a:defRPr/>
            </a:pP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・令和２年４月</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14</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日：コロナ専門病院となる</a:t>
            </a:r>
            <a:r>
              <a:rPr kumimoji="1" lang="ja-JP" altLang="en-US" sz="1477"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。（Ｒ２年４月１日新規指定）</a:t>
            </a:r>
            <a:endPar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44078" rtl="0" eaLnBrk="1" fontAlgn="auto" latinLnBrk="0" hangingPunct="1">
              <a:lnSpc>
                <a:spcPts val="2100"/>
              </a:lnSpc>
              <a:spcBef>
                <a:spcPts val="0"/>
              </a:spcBef>
              <a:spcAft>
                <a:spcPts val="0"/>
              </a:spcAft>
              <a:buClrTx/>
              <a:buSzTx/>
              <a:buFontTx/>
              <a:buNone/>
              <a:tabLst/>
              <a:defRPr/>
            </a:pP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・令和</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日～令和</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7</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６日：外来診療全面休止</a:t>
            </a:r>
            <a:endPar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44078" rtl="0" eaLnBrk="1" fontAlgn="auto" latinLnBrk="0" hangingPunct="1">
              <a:lnSpc>
                <a:spcPts val="2100"/>
              </a:lnSpc>
              <a:spcBef>
                <a:spcPts val="0"/>
              </a:spcBef>
              <a:spcAft>
                <a:spcPts val="0"/>
              </a:spcAft>
              <a:buClrTx/>
              <a:buSzTx/>
              <a:buFontTx/>
              <a:buNone/>
              <a:tabLst/>
              <a:defRPr/>
            </a:pP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・令和</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7</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７日：外来診療・一般入院再開（</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階病棟：</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56</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床）</a:t>
            </a:r>
            <a:endPar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44078" rtl="0" eaLnBrk="1" fontAlgn="auto" latinLnBrk="0" hangingPunct="1">
              <a:lnSpc>
                <a:spcPts val="2100"/>
              </a:lnSpc>
              <a:spcBef>
                <a:spcPts val="0"/>
              </a:spcBef>
              <a:spcAft>
                <a:spcPts val="0"/>
              </a:spcAft>
              <a:buClrTx/>
              <a:buSzTx/>
              <a:buFontTx/>
              <a:buNone/>
              <a:tabLst/>
              <a:defRPr/>
            </a:pP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・令和</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11</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15</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日：</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階病棟の一部（</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26</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床）再開　➡　一般病棟</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82</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床、コロナ病床</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70</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床確保</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p>
          <a:p>
            <a:pPr marL="0" marR="0" lvl="0" indent="0" algn="l" defTabSz="844078" rtl="0" eaLnBrk="1" fontAlgn="auto" latinLnBrk="0" hangingPunct="1">
              <a:lnSpc>
                <a:spcPts val="2100"/>
              </a:lnSpc>
              <a:spcBef>
                <a:spcPts val="0"/>
              </a:spcBef>
              <a:spcAft>
                <a:spcPts val="0"/>
              </a:spcAft>
              <a:buClrTx/>
              <a:buSzTx/>
              <a:buFontTx/>
              <a:buNone/>
              <a:tabLst/>
              <a:defRPr/>
            </a:pP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・令和</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12</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日：産科外来再開</a:t>
            </a:r>
            <a:endPar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44078" rtl="0" eaLnBrk="1" fontAlgn="auto" latinLnBrk="0" hangingPunct="1">
              <a:lnSpc>
                <a:spcPts val="2100"/>
              </a:lnSpc>
              <a:spcBef>
                <a:spcPts val="0"/>
              </a:spcBef>
              <a:spcAft>
                <a:spcPts val="0"/>
              </a:spcAft>
              <a:buClrTx/>
              <a:buSzTx/>
              <a:buFontTx/>
              <a:buNone/>
              <a:tabLst/>
              <a:defRPr/>
            </a:pP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・令和</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6</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日：分娩再開</a:t>
            </a:r>
            <a:endPar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44078" rtl="0" eaLnBrk="1" fontAlgn="auto" latinLnBrk="0" hangingPunct="1">
              <a:lnSpc>
                <a:spcPts val="2100"/>
              </a:lnSpc>
              <a:spcBef>
                <a:spcPts val="0"/>
              </a:spcBef>
              <a:spcAft>
                <a:spcPts val="0"/>
              </a:spcAft>
              <a:buClrTx/>
              <a:buSzTx/>
              <a:buFontTx/>
              <a:buNone/>
              <a:tabLst/>
              <a:defRPr/>
            </a:pPr>
            <a:r>
              <a:rPr kumimoji="1" lang="ja-JP" altLang="en-US" sz="1477"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・令和</a:t>
            </a:r>
            <a:r>
              <a:rPr kumimoji="1" lang="en-US" altLang="ja-JP" sz="1477"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1" lang="ja-JP" altLang="en-US" sz="1477"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年</a:t>
            </a:r>
            <a:r>
              <a:rPr kumimoji="1" lang="en-US" altLang="ja-JP" sz="1477"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1" lang="ja-JP" altLang="en-US" sz="1477"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月</a:t>
            </a:r>
            <a:r>
              <a:rPr kumimoji="1" lang="en-US" altLang="ja-JP" sz="1477"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8</a:t>
            </a:r>
            <a:r>
              <a:rPr kumimoji="1" lang="ja-JP" altLang="en-US" sz="1477"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日～</a:t>
            </a:r>
            <a:r>
              <a:rPr kumimoji="1" lang="ja-JP" altLang="en-US" sz="1477"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lang="en-US" altLang="ja-JP" sz="1477" dirty="0" smtClean="0">
                <a:solidFill>
                  <a:prstClr val="black"/>
                </a:solidFill>
                <a:latin typeface="Meiryo UI" panose="020B0604030504040204" pitchFamily="50" charset="-128"/>
                <a:ea typeface="Meiryo UI" panose="020B0604030504040204" pitchFamily="50" charset="-128"/>
              </a:rPr>
              <a:t>86</a:t>
            </a:r>
            <a:r>
              <a:rPr kumimoji="1" lang="ja-JP" altLang="en-US" sz="1477"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床</a:t>
            </a:r>
            <a:r>
              <a:rPr kumimoji="1" lang="ja-JP" altLang="en-US" sz="1477"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を一般病棟に戻し</a:t>
            </a:r>
            <a:r>
              <a:rPr kumimoji="1" lang="ja-JP" altLang="en-US" sz="1477"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lang="en-US" altLang="ja-JP" sz="1477" dirty="0" smtClean="0">
                <a:solidFill>
                  <a:prstClr val="black"/>
                </a:solidFill>
                <a:latin typeface="Meiryo UI" panose="020B0604030504040204" pitchFamily="50" charset="-128"/>
                <a:ea typeface="Meiryo UI" panose="020B0604030504040204" pitchFamily="50" charset="-128"/>
              </a:rPr>
              <a:t>168</a:t>
            </a:r>
            <a:r>
              <a:rPr kumimoji="1" lang="ja-JP" altLang="en-US" sz="1477"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床</a:t>
            </a:r>
            <a:r>
              <a:rPr kumimoji="1" lang="ja-JP" altLang="en-US" sz="1477"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で運用。➡　</a:t>
            </a:r>
            <a:r>
              <a:rPr kumimoji="1" lang="en-US" altLang="ja-JP" sz="1477"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198</a:t>
            </a:r>
            <a:r>
              <a:rPr kumimoji="1" lang="ja-JP" altLang="en-US" sz="1477"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床のうち、コロナ病床</a:t>
            </a:r>
            <a:r>
              <a:rPr kumimoji="1" lang="en-US" altLang="ja-JP" sz="1477"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30</a:t>
            </a:r>
            <a:r>
              <a:rPr kumimoji="1" lang="ja-JP" altLang="en-US" sz="1477"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床確保</a:t>
            </a:r>
            <a:endPar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7" name="正方形/長方形 6">
            <a:extLst>
              <a:ext uri="{FF2B5EF4-FFF2-40B4-BE49-F238E27FC236}">
                <a16:creationId xmlns:a16="http://schemas.microsoft.com/office/drawing/2014/main" id="{07669B60-81C0-4A8B-BCEF-6138E05BADA9}"/>
              </a:ext>
            </a:extLst>
          </p:cNvPr>
          <p:cNvSpPr/>
          <p:nvPr/>
        </p:nvSpPr>
        <p:spPr>
          <a:xfrm>
            <a:off x="89756" y="706296"/>
            <a:ext cx="8964488" cy="348109"/>
          </a:xfrm>
          <a:prstGeom prst="rect">
            <a:avLst/>
          </a:prstGeom>
          <a:solidFill>
            <a:schemeClr val="bg1">
              <a:lumMod val="85000"/>
            </a:schemeClr>
          </a:solidFill>
        </p:spPr>
        <p:txBody>
          <a:bodyPr wrap="square">
            <a:spAutoFit/>
          </a:bodyPr>
          <a:lstStyle/>
          <a:p>
            <a:pPr marL="0" marR="0" lvl="0" indent="0" algn="ctr" defTabSz="914395" rtl="0" eaLnBrk="1" fontAlgn="auto" latinLnBrk="0" hangingPunct="1">
              <a:lnSpc>
                <a:spcPct val="100000"/>
              </a:lnSpc>
              <a:spcBef>
                <a:spcPts val="0"/>
              </a:spcBef>
              <a:spcAft>
                <a:spcPts val="0"/>
              </a:spcAft>
              <a:buClrTx/>
              <a:buSzTx/>
              <a:buFontTx/>
              <a:buNone/>
              <a:tabLst/>
              <a:defRPr/>
            </a:pPr>
            <a:r>
              <a:rPr kumimoji="1" lang="ja-JP" altLang="en-US"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a:rPr>
              <a:t>十三市民病院については、令和</a:t>
            </a:r>
            <a:r>
              <a:rPr kumimoji="1" lang="en-US" altLang="ja-JP"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a:rPr>
              <a:t>3</a:t>
            </a:r>
            <a:r>
              <a:rPr kumimoji="1" lang="ja-JP" altLang="en-US"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a:rPr>
              <a:t>年度から診療実績が未充足であるため、継続審議としてきたところ</a:t>
            </a:r>
          </a:p>
        </p:txBody>
      </p:sp>
      <p:sp>
        <p:nvSpPr>
          <p:cNvPr id="8" name="テキスト ボックス 7"/>
          <p:cNvSpPr txBox="1"/>
          <p:nvPr/>
        </p:nvSpPr>
        <p:spPr>
          <a:xfrm>
            <a:off x="293471" y="3608372"/>
            <a:ext cx="8308615" cy="2848472"/>
          </a:xfrm>
          <a:prstGeom prst="rect">
            <a:avLst/>
          </a:prstGeom>
          <a:noFill/>
        </p:spPr>
        <p:txBody>
          <a:bodyPr wrap="square" rtlCol="0">
            <a:spAutoFit/>
          </a:bodyPr>
          <a:lstStyle/>
          <a:p>
            <a:pPr marL="0" marR="0" lvl="0" indent="0" algn="l" defTabSz="844078" rtl="0" eaLnBrk="1" fontAlgn="auto" latinLnBrk="0" hangingPunct="1">
              <a:lnSpc>
                <a:spcPct val="100000"/>
              </a:lnSpc>
              <a:spcBef>
                <a:spcPts val="0"/>
              </a:spcBef>
              <a:spcAft>
                <a:spcPts val="0"/>
              </a:spcAft>
              <a:buClrTx/>
              <a:buSzTx/>
              <a:buFontTx/>
              <a:buNone/>
              <a:tabLst/>
              <a:defRPr/>
            </a:pPr>
            <a:r>
              <a:rPr kumimoji="1" lang="ja-JP" altLang="en-US" sz="1662"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＜部会で審議してきた経緯＞</a:t>
            </a:r>
            <a:endParaRPr kumimoji="1" lang="en-US" altLang="ja-JP" sz="1662"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44078" rtl="0" eaLnBrk="1" fontAlgn="auto" latinLnBrk="0" hangingPunct="1">
              <a:lnSpc>
                <a:spcPct val="100000"/>
              </a:lnSpc>
              <a:spcBef>
                <a:spcPts val="0"/>
              </a:spcBef>
              <a:spcAft>
                <a:spcPts val="0"/>
              </a:spcAft>
              <a:buClrTx/>
              <a:buSzTx/>
              <a:buFontTx/>
              <a:buNone/>
              <a:tabLst/>
              <a:defRPr/>
            </a:pPr>
            <a:endParaRPr kumimoji="1" lang="en-US" altLang="ja-JP" sz="1477"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44078" rtl="0" eaLnBrk="1" fontAlgn="auto" latinLnBrk="0" hangingPunct="1">
              <a:lnSpc>
                <a:spcPct val="100000"/>
              </a:lnSpc>
              <a:spcBef>
                <a:spcPts val="0"/>
              </a:spcBef>
              <a:spcAft>
                <a:spcPts val="0"/>
              </a:spcAft>
              <a:buClrTx/>
              <a:buSzTx/>
              <a:buFontTx/>
              <a:buNone/>
              <a:tabLst/>
              <a:defRPr/>
            </a:pPr>
            <a:r>
              <a:rPr kumimoji="1" lang="ja-JP" altLang="en-US" sz="1477"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令和４年度大阪府がん対策推進委員会　第１回　がん診療連携検討</a:t>
            </a:r>
            <a:r>
              <a:rPr kumimoji="1" lang="ja-JP" altLang="en-US" sz="1477"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部会（令和</a:t>
            </a:r>
            <a:r>
              <a:rPr kumimoji="1" lang="en-US" altLang="ja-JP" sz="1477"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4</a:t>
            </a:r>
            <a:r>
              <a:rPr kumimoji="1" lang="ja-JP" altLang="en-US" sz="1477"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年</a:t>
            </a:r>
            <a:r>
              <a:rPr kumimoji="1" lang="en-US" altLang="ja-JP" sz="1477"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8</a:t>
            </a:r>
            <a:r>
              <a:rPr kumimoji="1" lang="ja-JP" altLang="en-US" sz="1477"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月</a:t>
            </a:r>
            <a:r>
              <a:rPr kumimoji="1" lang="en-US" altLang="ja-JP" sz="1477"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17</a:t>
            </a:r>
            <a:r>
              <a:rPr kumimoji="1" lang="ja-JP" altLang="en-US" sz="1477"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日）</a:t>
            </a:r>
            <a:endParaRPr kumimoji="1" lang="en-US" altLang="ja-JP" sz="1477"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44078" rtl="0" eaLnBrk="1" fontAlgn="auto" latinLnBrk="0" hangingPunct="1">
              <a:lnSpc>
                <a:spcPct val="100000"/>
              </a:lnSpc>
              <a:spcBef>
                <a:spcPts val="0"/>
              </a:spcBef>
              <a:spcAft>
                <a:spcPts val="0"/>
              </a:spcAft>
              <a:buClrTx/>
              <a:buSzTx/>
              <a:buFontTx/>
              <a:buNone/>
              <a:tabLst/>
              <a:defRPr/>
            </a:pP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一部をコロナ専門病床としていることにより、手術件数等の診療実績は未充足であるが、新型コロナの専門病院として対応しているというやむを得ない事情によることから、指定継続を認めたうえで、改めて年度末の部会で状況を報告することとする。</a:t>
            </a:r>
            <a:endPar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44078" rtl="0" eaLnBrk="1" fontAlgn="auto" latinLnBrk="0" hangingPunct="1">
              <a:lnSpc>
                <a:spcPct val="100000"/>
              </a:lnSpc>
              <a:spcBef>
                <a:spcPts val="0"/>
              </a:spcBef>
              <a:spcAft>
                <a:spcPts val="0"/>
              </a:spcAft>
              <a:buClrTx/>
              <a:buSzTx/>
              <a:buFontTx/>
              <a:buNone/>
              <a:tabLst/>
              <a:defRPr/>
            </a:pPr>
            <a:endPar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44078" rtl="0" eaLnBrk="1" fontAlgn="auto" latinLnBrk="0" hangingPunct="1">
              <a:lnSpc>
                <a:spcPct val="100000"/>
              </a:lnSpc>
              <a:spcBef>
                <a:spcPts val="0"/>
              </a:spcBef>
              <a:spcAft>
                <a:spcPts val="0"/>
              </a:spcAft>
              <a:buClrTx/>
              <a:buSzTx/>
              <a:buFontTx/>
              <a:buNone/>
              <a:tabLst/>
              <a:defRPr/>
            </a:pPr>
            <a:r>
              <a:rPr kumimoji="1" lang="ja-JP" altLang="en-US" sz="1477"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令和４年度大阪府がん対策推進委員会　第５回　がん診療連携検討</a:t>
            </a:r>
            <a:r>
              <a:rPr kumimoji="1" lang="ja-JP" altLang="en-US" sz="1477"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部会（令和</a:t>
            </a:r>
            <a:r>
              <a:rPr kumimoji="1" lang="en-US" altLang="ja-JP" sz="1477"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1" lang="ja-JP" altLang="en-US" sz="1477"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年</a:t>
            </a:r>
            <a:r>
              <a:rPr kumimoji="1" lang="en-US" altLang="ja-JP" sz="1477"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1" lang="ja-JP" altLang="en-US" sz="1477"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月</a:t>
            </a:r>
            <a:r>
              <a:rPr kumimoji="1" lang="en-US" altLang="ja-JP" sz="1477"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7</a:t>
            </a:r>
            <a:r>
              <a:rPr kumimoji="1" lang="ja-JP" altLang="en-US" sz="1477"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日）</a:t>
            </a:r>
            <a:endParaRPr kumimoji="1" lang="en-US" altLang="ja-JP" sz="1477"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44078" rtl="0" eaLnBrk="1" fontAlgn="auto" latinLnBrk="0" hangingPunct="1">
              <a:lnSpc>
                <a:spcPct val="100000"/>
              </a:lnSpc>
              <a:spcBef>
                <a:spcPts val="0"/>
              </a:spcBef>
              <a:spcAft>
                <a:spcPts val="0"/>
              </a:spcAft>
              <a:buClrTx/>
              <a:buSzTx/>
              <a:buFontTx/>
              <a:buNone/>
              <a:tabLst/>
              <a:defRPr/>
            </a:pP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新型コロナウイルス感染症の対応により、がん診療に支障が出たものの、指定要件を充足するための取組みを行っていることを考慮して当面指定継続とし、令和</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月から</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6</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月末日の実績をみて次の部会で再度ご審議いただきたい。</a:t>
            </a:r>
          </a:p>
          <a:p>
            <a:pPr marL="0" marR="0" lvl="0" indent="0" algn="l" defTabSz="844078" rtl="0" eaLnBrk="1" fontAlgn="auto" latinLnBrk="0" hangingPunct="1">
              <a:lnSpc>
                <a:spcPct val="100000"/>
              </a:lnSpc>
              <a:spcBef>
                <a:spcPts val="0"/>
              </a:spcBef>
              <a:spcAft>
                <a:spcPts val="0"/>
              </a:spcAft>
              <a:buClrTx/>
              <a:buSzTx/>
              <a:buFontTx/>
              <a:buNone/>
              <a:tabLst/>
              <a:defRPr/>
            </a:pPr>
            <a:endPar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0" name="スライド番号プレースホルダー 4"/>
          <p:cNvSpPr>
            <a:spLocks noGrp="1"/>
          </p:cNvSpPr>
          <p:nvPr>
            <p:ph type="sldNum" sz="quarter" idx="12"/>
          </p:nvPr>
        </p:nvSpPr>
        <p:spPr>
          <a:xfrm>
            <a:off x="6663204" y="6321757"/>
            <a:ext cx="2133600" cy="365125"/>
          </a:xfrm>
        </p:spPr>
        <p:txBody>
          <a:bodyPr/>
          <a:lstStyle/>
          <a:p>
            <a:fld id="{4C672374-2C65-4225-B1BC-5F795CF92C82}" type="slidenum">
              <a:rPr kumimoji="1" lang="ja-JP" altLang="en-US" smtClean="0"/>
              <a:t>4</a:t>
            </a:fld>
            <a:endParaRPr kumimoji="1" lang="ja-JP" altLang="en-US" dirty="0"/>
          </a:p>
        </p:txBody>
      </p:sp>
    </p:spTree>
    <p:extLst>
      <p:ext uri="{BB962C8B-B14F-4D97-AF65-F5344CB8AC3E}">
        <p14:creationId xmlns:p14="http://schemas.microsoft.com/office/powerpoint/2010/main" val="21449463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1"/>
          <p:cNvSpPr txBox="1"/>
          <p:nvPr/>
        </p:nvSpPr>
        <p:spPr>
          <a:xfrm>
            <a:off x="482078" y="4715884"/>
            <a:ext cx="1368152" cy="468052"/>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marL="0" marR="0" lvl="0" indent="0" algn="l" defTabSz="914395"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a:endParaRPr>
          </a:p>
        </p:txBody>
      </p:sp>
      <p:sp>
        <p:nvSpPr>
          <p:cNvPr id="14" name="テキスト ボックス 1"/>
          <p:cNvSpPr txBox="1"/>
          <p:nvPr/>
        </p:nvSpPr>
        <p:spPr>
          <a:xfrm>
            <a:off x="287405" y="1298883"/>
            <a:ext cx="8608673" cy="764497"/>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477"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a:rPr>
              <a:t>・</a:t>
            </a:r>
            <a:endPar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a:endParaRPr>
          </a:p>
        </p:txBody>
      </p:sp>
      <p:sp>
        <p:nvSpPr>
          <p:cNvPr id="10" name="テキスト ボックス 1"/>
          <p:cNvSpPr txBox="1"/>
          <p:nvPr/>
        </p:nvSpPr>
        <p:spPr>
          <a:xfrm>
            <a:off x="-43198" y="29088"/>
            <a:ext cx="9187197" cy="466153"/>
          </a:xfrm>
          <a:prstGeom prst="rect">
            <a:avLst/>
          </a:prstGeom>
          <a:solidFill>
            <a:srgbClr val="1F497D">
              <a:lumMod val="50000"/>
            </a:srgbClr>
          </a:solidFill>
          <a:ln w="9525" cmpd="sng">
            <a:noFill/>
          </a:ln>
          <a:effectLst/>
        </p:spPr>
        <p:txBody>
          <a:bodyPr wrap="square" tIns="0" bIns="0" rtlCol="0" anchor="ctr" anchorCtr="0">
            <a:noAutofit/>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Times New Roman"/>
              </a:rPr>
              <a:t>　十三市民病院の対応について②</a:t>
            </a:r>
            <a:endParaRPr kumimoji="1" lang="en-US" altLang="ja-JP"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graphicFrame>
        <p:nvGraphicFramePr>
          <p:cNvPr id="11" name="表 10"/>
          <p:cNvGraphicFramePr>
            <a:graphicFrameLocks noGrp="1"/>
          </p:cNvGraphicFramePr>
          <p:nvPr>
            <p:extLst>
              <p:ext uri="{D42A27DB-BD31-4B8C-83A1-F6EECF244321}">
                <p14:modId xmlns:p14="http://schemas.microsoft.com/office/powerpoint/2010/main" val="3690364815"/>
              </p:ext>
            </p:extLst>
          </p:nvPr>
        </p:nvGraphicFramePr>
        <p:xfrm>
          <a:off x="116794" y="833980"/>
          <a:ext cx="8929673" cy="4864510"/>
        </p:xfrm>
        <a:graphic>
          <a:graphicData uri="http://schemas.openxmlformats.org/drawingml/2006/table">
            <a:tbl>
              <a:tblPr firstRow="1" bandRow="1"/>
              <a:tblGrid>
                <a:gridCol w="1219278">
                  <a:extLst>
                    <a:ext uri="{9D8B030D-6E8A-4147-A177-3AD203B41FA5}">
                      <a16:colId xmlns:a16="http://schemas.microsoft.com/office/drawing/2014/main" val="2718033045"/>
                    </a:ext>
                  </a:extLst>
                </a:gridCol>
                <a:gridCol w="1728192">
                  <a:extLst>
                    <a:ext uri="{9D8B030D-6E8A-4147-A177-3AD203B41FA5}">
                      <a16:colId xmlns:a16="http://schemas.microsoft.com/office/drawing/2014/main" val="2536370563"/>
                    </a:ext>
                  </a:extLst>
                </a:gridCol>
                <a:gridCol w="2060537">
                  <a:extLst>
                    <a:ext uri="{9D8B030D-6E8A-4147-A177-3AD203B41FA5}">
                      <a16:colId xmlns:a16="http://schemas.microsoft.com/office/drawing/2014/main" val="2187736178"/>
                    </a:ext>
                  </a:extLst>
                </a:gridCol>
                <a:gridCol w="1927599">
                  <a:extLst>
                    <a:ext uri="{9D8B030D-6E8A-4147-A177-3AD203B41FA5}">
                      <a16:colId xmlns:a16="http://schemas.microsoft.com/office/drawing/2014/main" val="4070143979"/>
                    </a:ext>
                  </a:extLst>
                </a:gridCol>
                <a:gridCol w="1994067">
                  <a:extLst>
                    <a:ext uri="{9D8B030D-6E8A-4147-A177-3AD203B41FA5}">
                      <a16:colId xmlns:a16="http://schemas.microsoft.com/office/drawing/2014/main" val="2284801985"/>
                    </a:ext>
                  </a:extLst>
                </a:gridCol>
              </a:tblGrid>
              <a:tr h="516938">
                <a:tc rowSpan="2">
                  <a:txBody>
                    <a:bodyPr/>
                    <a:lstStyle>
                      <a:lvl1pPr marL="0" algn="l" defTabSz="990570" rtl="0" eaLnBrk="1" latinLnBrk="0" hangingPunct="1">
                        <a:defRPr kumimoji="1" sz="1950" b="1" kern="1200">
                          <a:solidFill>
                            <a:schemeClr val="lt1"/>
                          </a:solidFill>
                          <a:latin typeface="Calibri" panose="020F0502020204030204"/>
                        </a:defRPr>
                      </a:lvl1pPr>
                      <a:lvl2pPr marL="495285" algn="l" defTabSz="990570" rtl="0" eaLnBrk="1" latinLnBrk="0" hangingPunct="1">
                        <a:defRPr kumimoji="1" sz="1950" b="1" kern="1200">
                          <a:solidFill>
                            <a:schemeClr val="lt1"/>
                          </a:solidFill>
                          <a:latin typeface="Calibri" panose="020F0502020204030204"/>
                        </a:defRPr>
                      </a:lvl2pPr>
                      <a:lvl3pPr marL="990570" algn="l" defTabSz="990570" rtl="0" eaLnBrk="1" latinLnBrk="0" hangingPunct="1">
                        <a:defRPr kumimoji="1" sz="1950" b="1" kern="1200">
                          <a:solidFill>
                            <a:schemeClr val="lt1"/>
                          </a:solidFill>
                          <a:latin typeface="Calibri" panose="020F0502020204030204"/>
                        </a:defRPr>
                      </a:lvl3pPr>
                      <a:lvl4pPr marL="1485854" algn="l" defTabSz="990570" rtl="0" eaLnBrk="1" latinLnBrk="0" hangingPunct="1">
                        <a:defRPr kumimoji="1" sz="1950" b="1" kern="1200">
                          <a:solidFill>
                            <a:schemeClr val="lt1"/>
                          </a:solidFill>
                          <a:latin typeface="Calibri" panose="020F0502020204030204"/>
                        </a:defRPr>
                      </a:lvl4pPr>
                      <a:lvl5pPr marL="1981139" algn="l" defTabSz="990570" rtl="0" eaLnBrk="1" latinLnBrk="0" hangingPunct="1">
                        <a:defRPr kumimoji="1" sz="1950" b="1" kern="1200">
                          <a:solidFill>
                            <a:schemeClr val="lt1"/>
                          </a:solidFill>
                          <a:latin typeface="Calibri" panose="020F0502020204030204"/>
                        </a:defRPr>
                      </a:lvl5pPr>
                      <a:lvl6pPr marL="2476424" algn="l" defTabSz="990570" rtl="0" eaLnBrk="1" latinLnBrk="0" hangingPunct="1">
                        <a:defRPr kumimoji="1" sz="1950" b="1" kern="1200">
                          <a:solidFill>
                            <a:schemeClr val="lt1"/>
                          </a:solidFill>
                          <a:latin typeface="Calibri" panose="020F0502020204030204"/>
                        </a:defRPr>
                      </a:lvl6pPr>
                      <a:lvl7pPr marL="2971709" algn="l" defTabSz="990570" rtl="0" eaLnBrk="1" latinLnBrk="0" hangingPunct="1">
                        <a:defRPr kumimoji="1" sz="1950" b="1" kern="1200">
                          <a:solidFill>
                            <a:schemeClr val="lt1"/>
                          </a:solidFill>
                          <a:latin typeface="Calibri" panose="020F0502020204030204"/>
                        </a:defRPr>
                      </a:lvl7pPr>
                      <a:lvl8pPr marL="3466993" algn="l" defTabSz="990570" rtl="0" eaLnBrk="1" latinLnBrk="0" hangingPunct="1">
                        <a:defRPr kumimoji="1" sz="1950" b="1" kern="1200">
                          <a:solidFill>
                            <a:schemeClr val="lt1"/>
                          </a:solidFill>
                          <a:latin typeface="Calibri" panose="020F0502020204030204"/>
                        </a:defRPr>
                      </a:lvl8pPr>
                      <a:lvl9pPr marL="3962278" algn="l" defTabSz="990570" rtl="0" eaLnBrk="1" latinLnBrk="0" hangingPunct="1">
                        <a:defRPr kumimoji="1" sz="1950" b="1" kern="1200">
                          <a:solidFill>
                            <a:schemeClr val="lt1"/>
                          </a:solidFill>
                          <a:latin typeface="Calibri" panose="020F0502020204030204"/>
                        </a:defRPr>
                      </a:lvl9pPr>
                    </a:lstStyle>
                    <a:p>
                      <a:pPr algn="ctr"/>
                      <a:r>
                        <a:rPr kumimoji="1" lang="ja-JP" altLang="en-US" sz="1300" dirty="0">
                          <a:latin typeface="Meiryo UI" panose="020B0604030504040204" pitchFamily="50" charset="-128"/>
                          <a:ea typeface="Meiryo UI" panose="020B0604030504040204" pitchFamily="50" charset="-128"/>
                        </a:rPr>
                        <a:t>病院名</a:t>
                      </a:r>
                    </a:p>
                  </a:txBody>
                  <a:tcPr marL="84406" marR="84406" marT="42203" marB="42203" anchor="ctr">
                    <a:lnL w="12700" cap="flat" cmpd="sng" algn="ctr">
                      <a:solidFill>
                        <a:sysClr val="window" lastClr="FFFFFF"/>
                      </a:solidFill>
                      <a:prstDash val="solid"/>
                      <a:round/>
                      <a:headEnd type="none" w="med" len="med"/>
                      <a:tailEnd type="none" w="med" len="med"/>
                    </a:lnL>
                    <a:lnR w="381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rowSpan="2">
                  <a:txBody>
                    <a:bodyPr/>
                    <a:lstStyle>
                      <a:lvl1pPr marL="0" algn="l" defTabSz="990570" rtl="0" eaLnBrk="1" latinLnBrk="0" hangingPunct="1">
                        <a:defRPr kumimoji="1" sz="1950" b="1" kern="1200">
                          <a:solidFill>
                            <a:schemeClr val="lt1"/>
                          </a:solidFill>
                          <a:latin typeface="Calibri" panose="020F0502020204030204"/>
                        </a:defRPr>
                      </a:lvl1pPr>
                      <a:lvl2pPr marL="495285" algn="l" defTabSz="990570" rtl="0" eaLnBrk="1" latinLnBrk="0" hangingPunct="1">
                        <a:defRPr kumimoji="1" sz="1950" b="1" kern="1200">
                          <a:solidFill>
                            <a:schemeClr val="lt1"/>
                          </a:solidFill>
                          <a:latin typeface="Calibri" panose="020F0502020204030204"/>
                        </a:defRPr>
                      </a:lvl2pPr>
                      <a:lvl3pPr marL="990570" algn="l" defTabSz="990570" rtl="0" eaLnBrk="1" latinLnBrk="0" hangingPunct="1">
                        <a:defRPr kumimoji="1" sz="1950" b="1" kern="1200">
                          <a:solidFill>
                            <a:schemeClr val="lt1"/>
                          </a:solidFill>
                          <a:latin typeface="Calibri" panose="020F0502020204030204"/>
                        </a:defRPr>
                      </a:lvl3pPr>
                      <a:lvl4pPr marL="1485854" algn="l" defTabSz="990570" rtl="0" eaLnBrk="1" latinLnBrk="0" hangingPunct="1">
                        <a:defRPr kumimoji="1" sz="1950" b="1" kern="1200">
                          <a:solidFill>
                            <a:schemeClr val="lt1"/>
                          </a:solidFill>
                          <a:latin typeface="Calibri" panose="020F0502020204030204"/>
                        </a:defRPr>
                      </a:lvl4pPr>
                      <a:lvl5pPr marL="1981139" algn="l" defTabSz="990570" rtl="0" eaLnBrk="1" latinLnBrk="0" hangingPunct="1">
                        <a:defRPr kumimoji="1" sz="1950" b="1" kern="1200">
                          <a:solidFill>
                            <a:schemeClr val="lt1"/>
                          </a:solidFill>
                          <a:latin typeface="Calibri" panose="020F0502020204030204"/>
                        </a:defRPr>
                      </a:lvl5pPr>
                      <a:lvl6pPr marL="2476424" algn="l" defTabSz="990570" rtl="0" eaLnBrk="1" latinLnBrk="0" hangingPunct="1">
                        <a:defRPr kumimoji="1" sz="1950" b="1" kern="1200">
                          <a:solidFill>
                            <a:schemeClr val="lt1"/>
                          </a:solidFill>
                          <a:latin typeface="Calibri" panose="020F0502020204030204"/>
                        </a:defRPr>
                      </a:lvl6pPr>
                      <a:lvl7pPr marL="2971709" algn="l" defTabSz="990570" rtl="0" eaLnBrk="1" latinLnBrk="0" hangingPunct="1">
                        <a:defRPr kumimoji="1" sz="1950" b="1" kern="1200">
                          <a:solidFill>
                            <a:schemeClr val="lt1"/>
                          </a:solidFill>
                          <a:latin typeface="Calibri" panose="020F0502020204030204"/>
                        </a:defRPr>
                      </a:lvl7pPr>
                      <a:lvl8pPr marL="3466993" algn="l" defTabSz="990570" rtl="0" eaLnBrk="1" latinLnBrk="0" hangingPunct="1">
                        <a:defRPr kumimoji="1" sz="1950" b="1" kern="1200">
                          <a:solidFill>
                            <a:schemeClr val="lt1"/>
                          </a:solidFill>
                          <a:latin typeface="Calibri" panose="020F0502020204030204"/>
                        </a:defRPr>
                      </a:lvl8pPr>
                      <a:lvl9pPr marL="3962278" algn="l" defTabSz="990570" rtl="0" eaLnBrk="1" latinLnBrk="0" hangingPunct="1">
                        <a:defRPr kumimoji="1" sz="1950" b="1" kern="1200">
                          <a:solidFill>
                            <a:schemeClr val="lt1"/>
                          </a:solidFill>
                          <a:latin typeface="Calibri" panose="020F0502020204030204"/>
                        </a:defRPr>
                      </a:lvl9pPr>
                    </a:lstStyle>
                    <a:p>
                      <a:pPr algn="ctr"/>
                      <a:r>
                        <a:rPr kumimoji="1" lang="ja-JP" altLang="en-US" sz="1300" dirty="0" smtClean="0">
                          <a:latin typeface="Meiryo UI" panose="020B0604030504040204" pitchFamily="50" charset="-128"/>
                          <a:ea typeface="Meiryo UI" panose="020B0604030504040204" pitchFamily="50" charset="-128"/>
                        </a:rPr>
                        <a:t>指定期間</a:t>
                      </a:r>
                      <a:endParaRPr kumimoji="1" lang="ja-JP" altLang="en-US" sz="1300" dirty="0">
                        <a:latin typeface="Meiryo UI" panose="020B0604030504040204" pitchFamily="50" charset="-128"/>
                        <a:ea typeface="Meiryo UI" panose="020B0604030504040204" pitchFamily="50" charset="-128"/>
                      </a:endParaRPr>
                    </a:p>
                  </a:txBody>
                  <a:tcPr marL="84406" marR="84406" marT="42203" marB="42203" anchor="ctr">
                    <a:lnL w="38100" cap="flat" cmpd="sng" algn="ctr">
                      <a:solidFill>
                        <a:sysClr val="window" lastClr="FFFFFF"/>
                      </a:solidFill>
                      <a:prstDash val="solid"/>
                      <a:round/>
                      <a:headEnd type="none" w="med" len="med"/>
                      <a:tailEnd type="none" w="med" len="med"/>
                    </a:lnL>
                    <a:lnR w="381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gridSpan="3">
                  <a:txBody>
                    <a:bodyPr/>
                    <a:lstStyle>
                      <a:lvl1pPr marL="0" algn="l" defTabSz="990570" rtl="0" eaLnBrk="1" latinLnBrk="0" hangingPunct="1">
                        <a:defRPr kumimoji="1" sz="1950" b="1" kern="1200">
                          <a:solidFill>
                            <a:schemeClr val="lt1"/>
                          </a:solidFill>
                          <a:latin typeface="Calibri" panose="020F0502020204030204"/>
                        </a:defRPr>
                      </a:lvl1pPr>
                      <a:lvl2pPr marL="495285" algn="l" defTabSz="990570" rtl="0" eaLnBrk="1" latinLnBrk="0" hangingPunct="1">
                        <a:defRPr kumimoji="1" sz="1950" b="1" kern="1200">
                          <a:solidFill>
                            <a:schemeClr val="lt1"/>
                          </a:solidFill>
                          <a:latin typeface="Calibri" panose="020F0502020204030204"/>
                        </a:defRPr>
                      </a:lvl2pPr>
                      <a:lvl3pPr marL="990570" algn="l" defTabSz="990570" rtl="0" eaLnBrk="1" latinLnBrk="0" hangingPunct="1">
                        <a:defRPr kumimoji="1" sz="1950" b="1" kern="1200">
                          <a:solidFill>
                            <a:schemeClr val="lt1"/>
                          </a:solidFill>
                          <a:latin typeface="Calibri" panose="020F0502020204030204"/>
                        </a:defRPr>
                      </a:lvl3pPr>
                      <a:lvl4pPr marL="1485854" algn="l" defTabSz="990570" rtl="0" eaLnBrk="1" latinLnBrk="0" hangingPunct="1">
                        <a:defRPr kumimoji="1" sz="1950" b="1" kern="1200">
                          <a:solidFill>
                            <a:schemeClr val="lt1"/>
                          </a:solidFill>
                          <a:latin typeface="Calibri" panose="020F0502020204030204"/>
                        </a:defRPr>
                      </a:lvl4pPr>
                      <a:lvl5pPr marL="1981139" algn="l" defTabSz="990570" rtl="0" eaLnBrk="1" latinLnBrk="0" hangingPunct="1">
                        <a:defRPr kumimoji="1" sz="1950" b="1" kern="1200">
                          <a:solidFill>
                            <a:schemeClr val="lt1"/>
                          </a:solidFill>
                          <a:latin typeface="Calibri" panose="020F0502020204030204"/>
                        </a:defRPr>
                      </a:lvl5pPr>
                      <a:lvl6pPr marL="2476424" algn="l" defTabSz="990570" rtl="0" eaLnBrk="1" latinLnBrk="0" hangingPunct="1">
                        <a:defRPr kumimoji="1" sz="1950" b="1" kern="1200">
                          <a:solidFill>
                            <a:schemeClr val="lt1"/>
                          </a:solidFill>
                          <a:latin typeface="Calibri" panose="020F0502020204030204"/>
                        </a:defRPr>
                      </a:lvl6pPr>
                      <a:lvl7pPr marL="2971709" algn="l" defTabSz="990570" rtl="0" eaLnBrk="1" latinLnBrk="0" hangingPunct="1">
                        <a:defRPr kumimoji="1" sz="1950" b="1" kern="1200">
                          <a:solidFill>
                            <a:schemeClr val="lt1"/>
                          </a:solidFill>
                          <a:latin typeface="Calibri" panose="020F0502020204030204"/>
                        </a:defRPr>
                      </a:lvl7pPr>
                      <a:lvl8pPr marL="3466993" algn="l" defTabSz="990570" rtl="0" eaLnBrk="1" latinLnBrk="0" hangingPunct="1">
                        <a:defRPr kumimoji="1" sz="1950" b="1" kern="1200">
                          <a:solidFill>
                            <a:schemeClr val="lt1"/>
                          </a:solidFill>
                          <a:latin typeface="Calibri" panose="020F0502020204030204"/>
                        </a:defRPr>
                      </a:lvl8pPr>
                      <a:lvl9pPr marL="3962278" algn="l" defTabSz="990570" rtl="0" eaLnBrk="1" latinLnBrk="0" hangingPunct="1">
                        <a:defRPr kumimoji="1" sz="1950" b="1" kern="1200">
                          <a:solidFill>
                            <a:schemeClr val="lt1"/>
                          </a:solidFill>
                          <a:latin typeface="Calibri" panose="020F0502020204030204"/>
                        </a:defRPr>
                      </a:lvl9pPr>
                    </a:lstStyle>
                    <a:p>
                      <a:pPr algn="ctr"/>
                      <a:r>
                        <a:rPr kumimoji="1" lang="ja-JP" altLang="en-US" sz="1300" dirty="0">
                          <a:latin typeface="Meiryo UI" panose="020B0604030504040204" pitchFamily="50" charset="-128"/>
                          <a:ea typeface="Meiryo UI" panose="020B0604030504040204" pitchFamily="50" charset="-128"/>
                        </a:rPr>
                        <a:t>指定要件</a:t>
                      </a:r>
                    </a:p>
                  </a:txBody>
                  <a:tcPr marL="84406" marR="84406" marT="42203" marB="42203" anchor="ctr">
                    <a:lnL w="381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hMerge="1">
                  <a:txBody>
                    <a:bodyPr/>
                    <a:lstStyle/>
                    <a:p>
                      <a:pPr algn="ctr"/>
                      <a:endParaRPr kumimoji="1" lang="ja-JP" altLang="en-US" sz="1400" dirty="0">
                        <a:latin typeface="+mn-ea"/>
                        <a:ea typeface="+mn-ea"/>
                      </a:endParaRPr>
                    </a:p>
                  </a:txBody>
                  <a:tcPr anchor="ctr">
                    <a:lnB w="12700" cap="flat" cmpd="sng" algn="ctr">
                      <a:solidFill>
                        <a:schemeClr val="bg1"/>
                      </a:solidFill>
                      <a:prstDash val="solid"/>
                      <a:round/>
                      <a:headEnd type="none" w="med" len="med"/>
                      <a:tailEnd type="none" w="med" len="med"/>
                    </a:lnB>
                  </a:tcPr>
                </a:tc>
                <a:tc hMerge="1">
                  <a:txBody>
                    <a:bodyPr/>
                    <a:lstStyle/>
                    <a:p>
                      <a:pPr algn="ctr"/>
                      <a:endParaRPr kumimoji="1" lang="ja-JP" altLang="en-US" sz="1400" dirty="0">
                        <a:latin typeface="+mn-ea"/>
                        <a:ea typeface="+mn-ea"/>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615026866"/>
                  </a:ext>
                </a:extLst>
              </a:tr>
              <a:tr h="478302">
                <a:tc vMerge="1">
                  <a:txBody>
                    <a:bodyPr/>
                    <a:lstStyle/>
                    <a:p>
                      <a:endParaRPr kumimoji="1" lang="ja-JP" altLang="en-US"/>
                    </a:p>
                  </a:txBody>
                  <a:tcPr/>
                </a:tc>
                <a:tc vMerge="1">
                  <a:txBody>
                    <a:bodyPr/>
                    <a:lstStyle/>
                    <a:p>
                      <a:endParaRPr kumimoji="1" lang="ja-JP" altLang="en-US"/>
                    </a:p>
                  </a:txBody>
                  <a:tcPr/>
                </a:tc>
                <a:tc>
                  <a:txBody>
                    <a:bodyPr/>
                    <a:lstStyle>
                      <a:lvl1pPr marL="0" algn="l" defTabSz="990570" rtl="0" eaLnBrk="1" latinLnBrk="0" hangingPunct="1">
                        <a:defRPr kumimoji="1" sz="1950" kern="1200">
                          <a:solidFill>
                            <a:schemeClr val="dk1"/>
                          </a:solidFill>
                          <a:latin typeface="Calibri" panose="020F0502020204030204"/>
                        </a:defRPr>
                      </a:lvl1pPr>
                      <a:lvl2pPr marL="495285" algn="l" defTabSz="990570" rtl="0" eaLnBrk="1" latinLnBrk="0" hangingPunct="1">
                        <a:defRPr kumimoji="1" sz="1950" kern="1200">
                          <a:solidFill>
                            <a:schemeClr val="dk1"/>
                          </a:solidFill>
                          <a:latin typeface="Calibri" panose="020F0502020204030204"/>
                        </a:defRPr>
                      </a:lvl2pPr>
                      <a:lvl3pPr marL="990570" algn="l" defTabSz="990570" rtl="0" eaLnBrk="1" latinLnBrk="0" hangingPunct="1">
                        <a:defRPr kumimoji="1" sz="1950" kern="1200">
                          <a:solidFill>
                            <a:schemeClr val="dk1"/>
                          </a:solidFill>
                          <a:latin typeface="Calibri" panose="020F0502020204030204"/>
                        </a:defRPr>
                      </a:lvl3pPr>
                      <a:lvl4pPr marL="1485854" algn="l" defTabSz="990570" rtl="0" eaLnBrk="1" latinLnBrk="0" hangingPunct="1">
                        <a:defRPr kumimoji="1" sz="1950" kern="1200">
                          <a:solidFill>
                            <a:schemeClr val="dk1"/>
                          </a:solidFill>
                          <a:latin typeface="Calibri" panose="020F0502020204030204"/>
                        </a:defRPr>
                      </a:lvl4pPr>
                      <a:lvl5pPr marL="1981139" algn="l" defTabSz="990570" rtl="0" eaLnBrk="1" latinLnBrk="0" hangingPunct="1">
                        <a:defRPr kumimoji="1" sz="1950" kern="1200">
                          <a:solidFill>
                            <a:schemeClr val="dk1"/>
                          </a:solidFill>
                          <a:latin typeface="Calibri" panose="020F0502020204030204"/>
                        </a:defRPr>
                      </a:lvl5pPr>
                      <a:lvl6pPr marL="2476424" algn="l" defTabSz="990570" rtl="0" eaLnBrk="1" latinLnBrk="0" hangingPunct="1">
                        <a:defRPr kumimoji="1" sz="1950" kern="1200">
                          <a:solidFill>
                            <a:schemeClr val="dk1"/>
                          </a:solidFill>
                          <a:latin typeface="Calibri" panose="020F0502020204030204"/>
                        </a:defRPr>
                      </a:lvl6pPr>
                      <a:lvl7pPr marL="2971709" algn="l" defTabSz="990570" rtl="0" eaLnBrk="1" latinLnBrk="0" hangingPunct="1">
                        <a:defRPr kumimoji="1" sz="1950" kern="1200">
                          <a:solidFill>
                            <a:schemeClr val="dk1"/>
                          </a:solidFill>
                          <a:latin typeface="Calibri" panose="020F0502020204030204"/>
                        </a:defRPr>
                      </a:lvl7pPr>
                      <a:lvl8pPr marL="3466993" algn="l" defTabSz="990570" rtl="0" eaLnBrk="1" latinLnBrk="0" hangingPunct="1">
                        <a:defRPr kumimoji="1" sz="1950" kern="1200">
                          <a:solidFill>
                            <a:schemeClr val="dk1"/>
                          </a:solidFill>
                          <a:latin typeface="Calibri" panose="020F0502020204030204"/>
                        </a:defRPr>
                      </a:lvl8pPr>
                      <a:lvl9pPr marL="3962278" algn="l" defTabSz="990570" rtl="0" eaLnBrk="1" latinLnBrk="0" hangingPunct="1">
                        <a:defRPr kumimoji="1" sz="1950" kern="1200">
                          <a:solidFill>
                            <a:schemeClr val="dk1"/>
                          </a:solidFill>
                          <a:latin typeface="Calibri" panose="020F0502020204030204"/>
                        </a:defRPr>
                      </a:lvl9pPr>
                    </a:lstStyle>
                    <a:p>
                      <a:pPr algn="ctr"/>
                      <a:r>
                        <a:rPr kumimoji="1" lang="ja-JP" altLang="en-US" sz="1300" b="1" dirty="0">
                          <a:solidFill>
                            <a:schemeClr val="bg1"/>
                          </a:solidFill>
                          <a:latin typeface="Meiryo UI" panose="020B0604030504040204" pitchFamily="50" charset="-128"/>
                          <a:ea typeface="Meiryo UI" panose="020B0604030504040204" pitchFamily="50" charset="-128"/>
                        </a:rPr>
                        <a:t>院内がん登録</a:t>
                      </a:r>
                      <a:endParaRPr kumimoji="1" lang="en-US" altLang="ja-JP" sz="1300" b="1" dirty="0">
                        <a:solidFill>
                          <a:schemeClr val="bg1"/>
                        </a:solidFill>
                        <a:latin typeface="Meiryo UI" panose="020B0604030504040204" pitchFamily="50" charset="-128"/>
                        <a:ea typeface="Meiryo UI" panose="020B0604030504040204" pitchFamily="50" charset="-128"/>
                      </a:endParaRPr>
                    </a:p>
                    <a:p>
                      <a:pPr algn="ctr"/>
                      <a:r>
                        <a:rPr kumimoji="1" lang="ja-JP" altLang="en-US" sz="1300" b="1" dirty="0">
                          <a:solidFill>
                            <a:schemeClr val="bg1"/>
                          </a:solidFill>
                          <a:latin typeface="Meiryo UI" panose="020B0604030504040204" pitchFamily="50" charset="-128"/>
                          <a:ea typeface="Meiryo UI" panose="020B0604030504040204" pitchFamily="50" charset="-128"/>
                        </a:rPr>
                        <a:t>（</a:t>
                      </a:r>
                      <a:r>
                        <a:rPr kumimoji="1" lang="en-US" altLang="ja-JP" sz="1300" b="1" dirty="0">
                          <a:solidFill>
                            <a:schemeClr val="bg1"/>
                          </a:solidFill>
                          <a:latin typeface="Meiryo UI" panose="020B0604030504040204" pitchFamily="50" charset="-128"/>
                          <a:ea typeface="Meiryo UI" panose="020B0604030504040204" pitchFamily="50" charset="-128"/>
                        </a:rPr>
                        <a:t>200</a:t>
                      </a:r>
                      <a:r>
                        <a:rPr kumimoji="1" lang="ja-JP" altLang="en-US" sz="1300" b="1" dirty="0">
                          <a:solidFill>
                            <a:schemeClr val="bg1"/>
                          </a:solidFill>
                          <a:latin typeface="Meiryo UI" panose="020B0604030504040204" pitchFamily="50" charset="-128"/>
                          <a:ea typeface="Meiryo UI" panose="020B0604030504040204" pitchFamily="50" charset="-128"/>
                        </a:rPr>
                        <a:t>件以上）</a:t>
                      </a:r>
                    </a:p>
                  </a:txBody>
                  <a:tcPr marL="84406" marR="84406" marT="42203" marB="42203" anchor="ctr">
                    <a:lnL w="381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lvl1pPr marL="0" algn="l" defTabSz="990570" rtl="0" eaLnBrk="1" latinLnBrk="0" hangingPunct="1">
                        <a:defRPr kumimoji="1" sz="1950" kern="1200">
                          <a:solidFill>
                            <a:schemeClr val="dk1"/>
                          </a:solidFill>
                          <a:latin typeface="Calibri" panose="020F0502020204030204"/>
                        </a:defRPr>
                      </a:lvl1pPr>
                      <a:lvl2pPr marL="495285" algn="l" defTabSz="990570" rtl="0" eaLnBrk="1" latinLnBrk="0" hangingPunct="1">
                        <a:defRPr kumimoji="1" sz="1950" kern="1200">
                          <a:solidFill>
                            <a:schemeClr val="dk1"/>
                          </a:solidFill>
                          <a:latin typeface="Calibri" panose="020F0502020204030204"/>
                        </a:defRPr>
                      </a:lvl2pPr>
                      <a:lvl3pPr marL="990570" algn="l" defTabSz="990570" rtl="0" eaLnBrk="1" latinLnBrk="0" hangingPunct="1">
                        <a:defRPr kumimoji="1" sz="1950" kern="1200">
                          <a:solidFill>
                            <a:schemeClr val="dk1"/>
                          </a:solidFill>
                          <a:latin typeface="Calibri" panose="020F0502020204030204"/>
                        </a:defRPr>
                      </a:lvl3pPr>
                      <a:lvl4pPr marL="1485854" algn="l" defTabSz="990570" rtl="0" eaLnBrk="1" latinLnBrk="0" hangingPunct="1">
                        <a:defRPr kumimoji="1" sz="1950" kern="1200">
                          <a:solidFill>
                            <a:schemeClr val="dk1"/>
                          </a:solidFill>
                          <a:latin typeface="Calibri" panose="020F0502020204030204"/>
                        </a:defRPr>
                      </a:lvl4pPr>
                      <a:lvl5pPr marL="1981139" algn="l" defTabSz="990570" rtl="0" eaLnBrk="1" latinLnBrk="0" hangingPunct="1">
                        <a:defRPr kumimoji="1" sz="1950" kern="1200">
                          <a:solidFill>
                            <a:schemeClr val="dk1"/>
                          </a:solidFill>
                          <a:latin typeface="Calibri" panose="020F0502020204030204"/>
                        </a:defRPr>
                      </a:lvl5pPr>
                      <a:lvl6pPr marL="2476424" algn="l" defTabSz="990570" rtl="0" eaLnBrk="1" latinLnBrk="0" hangingPunct="1">
                        <a:defRPr kumimoji="1" sz="1950" kern="1200">
                          <a:solidFill>
                            <a:schemeClr val="dk1"/>
                          </a:solidFill>
                          <a:latin typeface="Calibri" panose="020F0502020204030204"/>
                        </a:defRPr>
                      </a:lvl6pPr>
                      <a:lvl7pPr marL="2971709" algn="l" defTabSz="990570" rtl="0" eaLnBrk="1" latinLnBrk="0" hangingPunct="1">
                        <a:defRPr kumimoji="1" sz="1950" kern="1200">
                          <a:solidFill>
                            <a:schemeClr val="dk1"/>
                          </a:solidFill>
                          <a:latin typeface="Calibri" panose="020F0502020204030204"/>
                        </a:defRPr>
                      </a:lvl7pPr>
                      <a:lvl8pPr marL="3466993" algn="l" defTabSz="990570" rtl="0" eaLnBrk="1" latinLnBrk="0" hangingPunct="1">
                        <a:defRPr kumimoji="1" sz="1950" kern="1200">
                          <a:solidFill>
                            <a:schemeClr val="dk1"/>
                          </a:solidFill>
                          <a:latin typeface="Calibri" panose="020F0502020204030204"/>
                        </a:defRPr>
                      </a:lvl8pPr>
                      <a:lvl9pPr marL="3962278" algn="l" defTabSz="990570" rtl="0" eaLnBrk="1" latinLnBrk="0" hangingPunct="1">
                        <a:defRPr kumimoji="1" sz="1950"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3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手術件数</a:t>
                      </a:r>
                      <a:endParaRPr kumimoji="1" lang="en-US" altLang="ja-JP" sz="13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3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en-US" altLang="ja-JP" sz="13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200</a:t>
                      </a:r>
                      <a:r>
                        <a:rPr kumimoji="1" lang="ja-JP" altLang="en-US" sz="13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件以上）</a:t>
                      </a:r>
                    </a:p>
                  </a:txBody>
                  <a:tcPr marL="84406" marR="84406" marT="42203" marB="42203"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lvl1pPr marL="0" algn="l" defTabSz="990570" rtl="0" eaLnBrk="1" latinLnBrk="0" hangingPunct="1">
                        <a:defRPr kumimoji="1" sz="1950" kern="1200">
                          <a:solidFill>
                            <a:schemeClr val="dk1"/>
                          </a:solidFill>
                          <a:latin typeface="Calibri" panose="020F0502020204030204"/>
                        </a:defRPr>
                      </a:lvl1pPr>
                      <a:lvl2pPr marL="495285" algn="l" defTabSz="990570" rtl="0" eaLnBrk="1" latinLnBrk="0" hangingPunct="1">
                        <a:defRPr kumimoji="1" sz="1950" kern="1200">
                          <a:solidFill>
                            <a:schemeClr val="dk1"/>
                          </a:solidFill>
                          <a:latin typeface="Calibri" panose="020F0502020204030204"/>
                        </a:defRPr>
                      </a:lvl2pPr>
                      <a:lvl3pPr marL="990570" algn="l" defTabSz="990570" rtl="0" eaLnBrk="1" latinLnBrk="0" hangingPunct="1">
                        <a:defRPr kumimoji="1" sz="1950" kern="1200">
                          <a:solidFill>
                            <a:schemeClr val="dk1"/>
                          </a:solidFill>
                          <a:latin typeface="Calibri" panose="020F0502020204030204"/>
                        </a:defRPr>
                      </a:lvl3pPr>
                      <a:lvl4pPr marL="1485854" algn="l" defTabSz="990570" rtl="0" eaLnBrk="1" latinLnBrk="0" hangingPunct="1">
                        <a:defRPr kumimoji="1" sz="1950" kern="1200">
                          <a:solidFill>
                            <a:schemeClr val="dk1"/>
                          </a:solidFill>
                          <a:latin typeface="Calibri" panose="020F0502020204030204"/>
                        </a:defRPr>
                      </a:lvl4pPr>
                      <a:lvl5pPr marL="1981139" algn="l" defTabSz="990570" rtl="0" eaLnBrk="1" latinLnBrk="0" hangingPunct="1">
                        <a:defRPr kumimoji="1" sz="1950" kern="1200">
                          <a:solidFill>
                            <a:schemeClr val="dk1"/>
                          </a:solidFill>
                          <a:latin typeface="Calibri" panose="020F0502020204030204"/>
                        </a:defRPr>
                      </a:lvl5pPr>
                      <a:lvl6pPr marL="2476424" algn="l" defTabSz="990570" rtl="0" eaLnBrk="1" latinLnBrk="0" hangingPunct="1">
                        <a:defRPr kumimoji="1" sz="1950" kern="1200">
                          <a:solidFill>
                            <a:schemeClr val="dk1"/>
                          </a:solidFill>
                          <a:latin typeface="Calibri" panose="020F0502020204030204"/>
                        </a:defRPr>
                      </a:lvl6pPr>
                      <a:lvl7pPr marL="2971709" algn="l" defTabSz="990570" rtl="0" eaLnBrk="1" latinLnBrk="0" hangingPunct="1">
                        <a:defRPr kumimoji="1" sz="1950" kern="1200">
                          <a:solidFill>
                            <a:schemeClr val="dk1"/>
                          </a:solidFill>
                          <a:latin typeface="Calibri" panose="020F0502020204030204"/>
                        </a:defRPr>
                      </a:lvl7pPr>
                      <a:lvl8pPr marL="3466993" algn="l" defTabSz="990570" rtl="0" eaLnBrk="1" latinLnBrk="0" hangingPunct="1">
                        <a:defRPr kumimoji="1" sz="1950" kern="1200">
                          <a:solidFill>
                            <a:schemeClr val="dk1"/>
                          </a:solidFill>
                          <a:latin typeface="Calibri" panose="020F0502020204030204"/>
                        </a:defRPr>
                      </a:lvl8pPr>
                      <a:lvl9pPr marL="3962278" algn="l" defTabSz="990570" rtl="0" eaLnBrk="1" latinLnBrk="0" hangingPunct="1">
                        <a:defRPr kumimoji="1" sz="1950"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3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薬物療法のべ人数</a:t>
                      </a:r>
                      <a:endParaRPr kumimoji="1" lang="en-US" altLang="ja-JP" sz="13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3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en-US" altLang="ja-JP" sz="13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400</a:t>
                      </a:r>
                      <a:r>
                        <a:rPr kumimoji="1" lang="ja-JP" altLang="en-US" sz="13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件以上）</a:t>
                      </a:r>
                    </a:p>
                  </a:txBody>
                  <a:tcPr marL="84406" marR="84406" marT="42203" marB="42203"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solidFill>
                  </a:tcPr>
                </a:tc>
                <a:extLst>
                  <a:ext uri="{0D108BD9-81ED-4DB2-BD59-A6C34878D82A}">
                    <a16:rowId xmlns:a16="http://schemas.microsoft.com/office/drawing/2014/main" val="3619061258"/>
                  </a:ext>
                </a:extLst>
              </a:tr>
              <a:tr h="762750">
                <a:tc rowSpan="5">
                  <a:txBody>
                    <a:bodyPr/>
                    <a:lstStyle>
                      <a:lvl1pPr marL="0" algn="l" defTabSz="990570" rtl="0" eaLnBrk="1" latinLnBrk="0" hangingPunct="1">
                        <a:defRPr kumimoji="1" sz="1950" kern="1200">
                          <a:solidFill>
                            <a:schemeClr val="dk1"/>
                          </a:solidFill>
                          <a:latin typeface="Calibri" panose="020F0502020204030204"/>
                        </a:defRPr>
                      </a:lvl1pPr>
                      <a:lvl2pPr marL="495285" algn="l" defTabSz="990570" rtl="0" eaLnBrk="1" latinLnBrk="0" hangingPunct="1">
                        <a:defRPr kumimoji="1" sz="1950" kern="1200">
                          <a:solidFill>
                            <a:schemeClr val="dk1"/>
                          </a:solidFill>
                          <a:latin typeface="Calibri" panose="020F0502020204030204"/>
                        </a:defRPr>
                      </a:lvl2pPr>
                      <a:lvl3pPr marL="990570" algn="l" defTabSz="990570" rtl="0" eaLnBrk="1" latinLnBrk="0" hangingPunct="1">
                        <a:defRPr kumimoji="1" sz="1950" kern="1200">
                          <a:solidFill>
                            <a:schemeClr val="dk1"/>
                          </a:solidFill>
                          <a:latin typeface="Calibri" panose="020F0502020204030204"/>
                        </a:defRPr>
                      </a:lvl3pPr>
                      <a:lvl4pPr marL="1485854" algn="l" defTabSz="990570" rtl="0" eaLnBrk="1" latinLnBrk="0" hangingPunct="1">
                        <a:defRPr kumimoji="1" sz="1950" kern="1200">
                          <a:solidFill>
                            <a:schemeClr val="dk1"/>
                          </a:solidFill>
                          <a:latin typeface="Calibri" panose="020F0502020204030204"/>
                        </a:defRPr>
                      </a:lvl4pPr>
                      <a:lvl5pPr marL="1981139" algn="l" defTabSz="990570" rtl="0" eaLnBrk="1" latinLnBrk="0" hangingPunct="1">
                        <a:defRPr kumimoji="1" sz="1950" kern="1200">
                          <a:solidFill>
                            <a:schemeClr val="dk1"/>
                          </a:solidFill>
                          <a:latin typeface="Calibri" panose="020F0502020204030204"/>
                        </a:defRPr>
                      </a:lvl5pPr>
                      <a:lvl6pPr marL="2476424" algn="l" defTabSz="990570" rtl="0" eaLnBrk="1" latinLnBrk="0" hangingPunct="1">
                        <a:defRPr kumimoji="1" sz="1950" kern="1200">
                          <a:solidFill>
                            <a:schemeClr val="dk1"/>
                          </a:solidFill>
                          <a:latin typeface="Calibri" panose="020F0502020204030204"/>
                        </a:defRPr>
                      </a:lvl6pPr>
                      <a:lvl7pPr marL="2971709" algn="l" defTabSz="990570" rtl="0" eaLnBrk="1" latinLnBrk="0" hangingPunct="1">
                        <a:defRPr kumimoji="1" sz="1950" kern="1200">
                          <a:solidFill>
                            <a:schemeClr val="dk1"/>
                          </a:solidFill>
                          <a:latin typeface="Calibri" panose="020F0502020204030204"/>
                        </a:defRPr>
                      </a:lvl7pPr>
                      <a:lvl8pPr marL="3466993" algn="l" defTabSz="990570" rtl="0" eaLnBrk="1" latinLnBrk="0" hangingPunct="1">
                        <a:defRPr kumimoji="1" sz="1950" kern="1200">
                          <a:solidFill>
                            <a:schemeClr val="dk1"/>
                          </a:solidFill>
                          <a:latin typeface="Calibri" panose="020F0502020204030204"/>
                        </a:defRPr>
                      </a:lvl8pPr>
                      <a:lvl9pPr marL="3962278" algn="l" defTabSz="990570" rtl="0" eaLnBrk="1" latinLnBrk="0" hangingPunct="1">
                        <a:defRPr kumimoji="1" sz="1950" kern="1200">
                          <a:solidFill>
                            <a:schemeClr val="dk1"/>
                          </a:solidFill>
                          <a:latin typeface="Calibri" panose="020F0502020204030204"/>
                        </a:defRPr>
                      </a:lvl9pPr>
                    </a:lstStyle>
                    <a:p>
                      <a:pPr algn="ctr"/>
                      <a:r>
                        <a:rPr kumimoji="1" lang="ja-JP" altLang="en-US" sz="1300" dirty="0">
                          <a:latin typeface="Meiryo UI" panose="020B0604030504040204" pitchFamily="50" charset="-128"/>
                          <a:ea typeface="Meiryo UI" panose="020B0604030504040204" pitchFamily="50" charset="-128"/>
                        </a:rPr>
                        <a:t>十三市民病院</a:t>
                      </a:r>
                    </a:p>
                  </a:txBody>
                  <a:tcPr marL="84406" marR="84406" marT="42203" marB="42203" anchor="ctr">
                    <a:lnL w="12700" cap="flat" cmpd="sng" algn="ctr">
                      <a:solidFill>
                        <a:sysClr val="window" lastClr="FFFFFF"/>
                      </a:solidFill>
                      <a:prstDash val="solid"/>
                      <a:round/>
                      <a:headEnd type="none" w="med" len="med"/>
                      <a:tailEnd type="none" w="med" len="med"/>
                    </a:lnL>
                    <a:lnR w="381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60000"/>
                        <a:lumOff val="40000"/>
                      </a:srgbClr>
                    </a:solidFill>
                  </a:tcPr>
                </a:tc>
                <a:tc rowSpan="5">
                  <a:txBody>
                    <a:bodyPr/>
                    <a:lstStyle>
                      <a:lvl1pPr marL="0" algn="l" defTabSz="990570" rtl="0" eaLnBrk="1" latinLnBrk="0" hangingPunct="1">
                        <a:defRPr kumimoji="1" sz="1950" kern="1200">
                          <a:solidFill>
                            <a:schemeClr val="dk1"/>
                          </a:solidFill>
                          <a:latin typeface="Calibri" panose="020F0502020204030204"/>
                        </a:defRPr>
                      </a:lvl1pPr>
                      <a:lvl2pPr marL="495285" algn="l" defTabSz="990570" rtl="0" eaLnBrk="1" latinLnBrk="0" hangingPunct="1">
                        <a:defRPr kumimoji="1" sz="1950" kern="1200">
                          <a:solidFill>
                            <a:schemeClr val="dk1"/>
                          </a:solidFill>
                          <a:latin typeface="Calibri" panose="020F0502020204030204"/>
                        </a:defRPr>
                      </a:lvl2pPr>
                      <a:lvl3pPr marL="990570" algn="l" defTabSz="990570" rtl="0" eaLnBrk="1" latinLnBrk="0" hangingPunct="1">
                        <a:defRPr kumimoji="1" sz="1950" kern="1200">
                          <a:solidFill>
                            <a:schemeClr val="dk1"/>
                          </a:solidFill>
                          <a:latin typeface="Calibri" panose="020F0502020204030204"/>
                        </a:defRPr>
                      </a:lvl3pPr>
                      <a:lvl4pPr marL="1485854" algn="l" defTabSz="990570" rtl="0" eaLnBrk="1" latinLnBrk="0" hangingPunct="1">
                        <a:defRPr kumimoji="1" sz="1950" kern="1200">
                          <a:solidFill>
                            <a:schemeClr val="dk1"/>
                          </a:solidFill>
                          <a:latin typeface="Calibri" panose="020F0502020204030204"/>
                        </a:defRPr>
                      </a:lvl4pPr>
                      <a:lvl5pPr marL="1981139" algn="l" defTabSz="990570" rtl="0" eaLnBrk="1" latinLnBrk="0" hangingPunct="1">
                        <a:defRPr kumimoji="1" sz="1950" kern="1200">
                          <a:solidFill>
                            <a:schemeClr val="dk1"/>
                          </a:solidFill>
                          <a:latin typeface="Calibri" panose="020F0502020204030204"/>
                        </a:defRPr>
                      </a:lvl5pPr>
                      <a:lvl6pPr marL="2476424" algn="l" defTabSz="990570" rtl="0" eaLnBrk="1" latinLnBrk="0" hangingPunct="1">
                        <a:defRPr kumimoji="1" sz="1950" kern="1200">
                          <a:solidFill>
                            <a:schemeClr val="dk1"/>
                          </a:solidFill>
                          <a:latin typeface="Calibri" panose="020F0502020204030204"/>
                        </a:defRPr>
                      </a:lvl6pPr>
                      <a:lvl7pPr marL="2971709" algn="l" defTabSz="990570" rtl="0" eaLnBrk="1" latinLnBrk="0" hangingPunct="1">
                        <a:defRPr kumimoji="1" sz="1950" kern="1200">
                          <a:solidFill>
                            <a:schemeClr val="dk1"/>
                          </a:solidFill>
                          <a:latin typeface="Calibri" panose="020F0502020204030204"/>
                        </a:defRPr>
                      </a:lvl7pPr>
                      <a:lvl8pPr marL="3466993" algn="l" defTabSz="990570" rtl="0" eaLnBrk="1" latinLnBrk="0" hangingPunct="1">
                        <a:defRPr kumimoji="1" sz="1950" kern="1200">
                          <a:solidFill>
                            <a:schemeClr val="dk1"/>
                          </a:solidFill>
                          <a:latin typeface="Calibri" panose="020F0502020204030204"/>
                        </a:defRPr>
                      </a:lvl8pPr>
                      <a:lvl9pPr marL="3962278" algn="l" defTabSz="990570" rtl="0" eaLnBrk="1" latinLnBrk="0" hangingPunct="1">
                        <a:defRPr kumimoji="1" sz="1950" kern="1200">
                          <a:solidFill>
                            <a:schemeClr val="dk1"/>
                          </a:solidFill>
                          <a:latin typeface="Calibri" panose="020F0502020204030204"/>
                        </a:defRPr>
                      </a:lvl9pPr>
                    </a:lstStyle>
                    <a:p>
                      <a:pPr algn="ctr"/>
                      <a:r>
                        <a:rPr kumimoji="1" lang="en-US" altLang="ja-JP" sz="1300" dirty="0" smtClean="0">
                          <a:solidFill>
                            <a:schemeClr val="tx1"/>
                          </a:solidFill>
                          <a:latin typeface="Meiryo UI" panose="020B0604030504040204" pitchFamily="50" charset="-128"/>
                          <a:ea typeface="Meiryo UI" panose="020B0604030504040204" pitchFamily="50" charset="-128"/>
                        </a:rPr>
                        <a:t>R.2.4.1</a:t>
                      </a:r>
                      <a:r>
                        <a:rPr kumimoji="1" lang="ja-JP" altLang="en-US" sz="1300" dirty="0" smtClean="0">
                          <a:solidFill>
                            <a:schemeClr val="tx1"/>
                          </a:solidFill>
                          <a:latin typeface="Meiryo UI" panose="020B0604030504040204" pitchFamily="50" charset="-128"/>
                          <a:ea typeface="Meiryo UI" panose="020B0604030504040204" pitchFamily="50" charset="-128"/>
                        </a:rPr>
                        <a:t>～</a:t>
                      </a:r>
                      <a:r>
                        <a:rPr kumimoji="1" lang="en-US" altLang="ja-JP" sz="1300" dirty="0" smtClean="0">
                          <a:solidFill>
                            <a:schemeClr val="tx1"/>
                          </a:solidFill>
                          <a:latin typeface="Meiryo UI" panose="020B0604030504040204" pitchFamily="50" charset="-128"/>
                          <a:ea typeface="Meiryo UI" panose="020B0604030504040204" pitchFamily="50" charset="-128"/>
                        </a:rPr>
                        <a:t>R6.3.31</a:t>
                      </a:r>
                      <a:endParaRPr kumimoji="1" lang="zh-TW" altLang="en-US" sz="1300"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L w="38100" cap="flat" cmpd="sng" algn="ctr">
                      <a:solidFill>
                        <a:sysClr val="window" lastClr="FFFFFF"/>
                      </a:solidFill>
                      <a:prstDash val="solid"/>
                      <a:round/>
                      <a:headEnd type="none" w="med" len="med"/>
                      <a:tailEnd type="none" w="med" len="med"/>
                    </a:lnL>
                    <a:lnR w="381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60000"/>
                        <a:lumOff val="40000"/>
                      </a:srgbClr>
                    </a:solidFill>
                  </a:tcPr>
                </a:tc>
                <a:tc>
                  <a:txBody>
                    <a:bodyPr/>
                    <a:lstStyle>
                      <a:lvl1pPr marL="0" algn="l" defTabSz="990570" rtl="0" eaLnBrk="1" latinLnBrk="0" hangingPunct="1">
                        <a:defRPr kumimoji="1" sz="1950" kern="1200">
                          <a:solidFill>
                            <a:schemeClr val="dk1"/>
                          </a:solidFill>
                          <a:latin typeface="Calibri" panose="020F0502020204030204"/>
                        </a:defRPr>
                      </a:lvl1pPr>
                      <a:lvl2pPr marL="495285" algn="l" defTabSz="990570" rtl="0" eaLnBrk="1" latinLnBrk="0" hangingPunct="1">
                        <a:defRPr kumimoji="1" sz="1950" kern="1200">
                          <a:solidFill>
                            <a:schemeClr val="dk1"/>
                          </a:solidFill>
                          <a:latin typeface="Calibri" panose="020F0502020204030204"/>
                        </a:defRPr>
                      </a:lvl2pPr>
                      <a:lvl3pPr marL="990570" algn="l" defTabSz="990570" rtl="0" eaLnBrk="1" latinLnBrk="0" hangingPunct="1">
                        <a:defRPr kumimoji="1" sz="1950" kern="1200">
                          <a:solidFill>
                            <a:schemeClr val="dk1"/>
                          </a:solidFill>
                          <a:latin typeface="Calibri" panose="020F0502020204030204"/>
                        </a:defRPr>
                      </a:lvl3pPr>
                      <a:lvl4pPr marL="1485854" algn="l" defTabSz="990570" rtl="0" eaLnBrk="1" latinLnBrk="0" hangingPunct="1">
                        <a:defRPr kumimoji="1" sz="1950" kern="1200">
                          <a:solidFill>
                            <a:schemeClr val="dk1"/>
                          </a:solidFill>
                          <a:latin typeface="Calibri" panose="020F0502020204030204"/>
                        </a:defRPr>
                      </a:lvl4pPr>
                      <a:lvl5pPr marL="1981139" algn="l" defTabSz="990570" rtl="0" eaLnBrk="1" latinLnBrk="0" hangingPunct="1">
                        <a:defRPr kumimoji="1" sz="1950" kern="1200">
                          <a:solidFill>
                            <a:schemeClr val="dk1"/>
                          </a:solidFill>
                          <a:latin typeface="Calibri" panose="020F0502020204030204"/>
                        </a:defRPr>
                      </a:lvl5pPr>
                      <a:lvl6pPr marL="2476424" algn="l" defTabSz="990570" rtl="0" eaLnBrk="1" latinLnBrk="0" hangingPunct="1">
                        <a:defRPr kumimoji="1" sz="1950" kern="1200">
                          <a:solidFill>
                            <a:schemeClr val="dk1"/>
                          </a:solidFill>
                          <a:latin typeface="Calibri" panose="020F0502020204030204"/>
                        </a:defRPr>
                      </a:lvl6pPr>
                      <a:lvl7pPr marL="2971709" algn="l" defTabSz="990570" rtl="0" eaLnBrk="1" latinLnBrk="0" hangingPunct="1">
                        <a:defRPr kumimoji="1" sz="1950" kern="1200">
                          <a:solidFill>
                            <a:schemeClr val="dk1"/>
                          </a:solidFill>
                          <a:latin typeface="Calibri" panose="020F0502020204030204"/>
                        </a:defRPr>
                      </a:lvl7pPr>
                      <a:lvl8pPr marL="3466993" algn="l" defTabSz="990570" rtl="0" eaLnBrk="1" latinLnBrk="0" hangingPunct="1">
                        <a:defRPr kumimoji="1" sz="1950" kern="1200">
                          <a:solidFill>
                            <a:schemeClr val="dk1"/>
                          </a:solidFill>
                          <a:latin typeface="Calibri" panose="020F0502020204030204"/>
                        </a:defRPr>
                      </a:lvl8pPr>
                      <a:lvl9pPr marL="3962278" algn="l" defTabSz="990570" rtl="0" eaLnBrk="1" latinLnBrk="0" hangingPunct="1">
                        <a:defRPr kumimoji="1" sz="1950" kern="1200">
                          <a:solidFill>
                            <a:schemeClr val="dk1"/>
                          </a:solidFill>
                          <a:latin typeface="Calibri" panose="020F0502020204030204"/>
                        </a:defRPr>
                      </a:lvl9pPr>
                    </a:lstStyle>
                    <a:p>
                      <a:pPr algn="ctr"/>
                      <a:r>
                        <a:rPr kumimoji="1" lang="en-US" altLang="ja-JP" sz="1300" dirty="0" smtClean="0">
                          <a:solidFill>
                            <a:schemeClr val="tx1"/>
                          </a:solidFill>
                          <a:latin typeface="Meiryo UI" panose="020B0604030504040204" pitchFamily="50" charset="-128"/>
                          <a:ea typeface="Meiryo UI" panose="020B0604030504040204" pitchFamily="50" charset="-128"/>
                        </a:rPr>
                        <a:t>369</a:t>
                      </a:r>
                    </a:p>
                    <a:p>
                      <a:pPr algn="ctr"/>
                      <a:r>
                        <a:rPr kumimoji="1" lang="en-US" altLang="ja-JP" sz="1300" dirty="0" smtClean="0">
                          <a:solidFill>
                            <a:schemeClr val="tx1"/>
                          </a:solidFill>
                          <a:latin typeface="Meiryo UI" panose="020B0604030504040204" pitchFamily="50" charset="-128"/>
                          <a:ea typeface="Meiryo UI" panose="020B0604030504040204" pitchFamily="50" charset="-128"/>
                        </a:rPr>
                        <a:t>(H31.1</a:t>
                      </a:r>
                      <a:r>
                        <a:rPr kumimoji="1" lang="ja-JP" altLang="en-US" sz="1300" dirty="0" smtClean="0">
                          <a:solidFill>
                            <a:schemeClr val="tx1"/>
                          </a:solidFill>
                          <a:latin typeface="Meiryo UI" panose="020B0604030504040204" pitchFamily="50" charset="-128"/>
                          <a:ea typeface="Meiryo UI" panose="020B0604030504040204" pitchFamily="50" charset="-128"/>
                        </a:rPr>
                        <a:t>月～</a:t>
                      </a:r>
                      <a:r>
                        <a:rPr kumimoji="1" lang="en-US" altLang="ja-JP" sz="1300" dirty="0" smtClean="0">
                          <a:solidFill>
                            <a:schemeClr val="tx1"/>
                          </a:solidFill>
                          <a:latin typeface="Meiryo UI" panose="020B0604030504040204" pitchFamily="50" charset="-128"/>
                          <a:ea typeface="Meiryo UI" panose="020B0604030504040204" pitchFamily="50" charset="-128"/>
                        </a:rPr>
                        <a:t>12</a:t>
                      </a:r>
                      <a:r>
                        <a:rPr kumimoji="1" lang="ja-JP" altLang="en-US" sz="1300" dirty="0" smtClean="0">
                          <a:solidFill>
                            <a:schemeClr val="tx1"/>
                          </a:solidFill>
                          <a:latin typeface="Meiryo UI" panose="020B0604030504040204" pitchFamily="50" charset="-128"/>
                          <a:ea typeface="Meiryo UI" panose="020B0604030504040204" pitchFamily="50" charset="-128"/>
                        </a:rPr>
                        <a:t>月実績</a:t>
                      </a:r>
                      <a:r>
                        <a:rPr kumimoji="1" lang="en-US" altLang="ja-JP" sz="1300" dirty="0" smtClean="0">
                          <a:solidFill>
                            <a:schemeClr val="tx1"/>
                          </a:solidFill>
                          <a:latin typeface="Meiryo UI" panose="020B0604030504040204" pitchFamily="50" charset="-128"/>
                          <a:ea typeface="Meiryo UI" panose="020B0604030504040204" pitchFamily="50" charset="-128"/>
                        </a:rPr>
                        <a:t>)</a:t>
                      </a:r>
                      <a:endParaRPr kumimoji="1" lang="ja-JP" altLang="en-US" sz="13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38100" cap="flat" cmpd="sng" algn="ctr">
                      <a:solidFill>
                        <a:sysClr val="window" lastClr="FFFFFF"/>
                      </a:solidFill>
                      <a:prstDash val="solid"/>
                      <a:round/>
                      <a:headEnd type="none" w="med" len="med"/>
                      <a:tailEnd type="none" w="med" len="med"/>
                    </a:lnL>
                    <a:lnR w="12700" cmpd="sng">
                      <a:solidFill>
                        <a:sysClr val="window" lastClr="FFFFFF"/>
                      </a:solidFill>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DFFDD"/>
                    </a:solidFill>
                  </a:tcPr>
                </a:tc>
                <a:tc>
                  <a:txBody>
                    <a:bodyPr/>
                    <a:lstStyle>
                      <a:lvl1pPr marL="0" algn="l" defTabSz="990570" rtl="0" eaLnBrk="1" latinLnBrk="0" hangingPunct="1">
                        <a:defRPr kumimoji="1" sz="1950" kern="1200">
                          <a:solidFill>
                            <a:schemeClr val="dk1"/>
                          </a:solidFill>
                          <a:latin typeface="Calibri" panose="020F0502020204030204"/>
                        </a:defRPr>
                      </a:lvl1pPr>
                      <a:lvl2pPr marL="495285" algn="l" defTabSz="990570" rtl="0" eaLnBrk="1" latinLnBrk="0" hangingPunct="1">
                        <a:defRPr kumimoji="1" sz="1950" kern="1200">
                          <a:solidFill>
                            <a:schemeClr val="dk1"/>
                          </a:solidFill>
                          <a:latin typeface="Calibri" panose="020F0502020204030204"/>
                        </a:defRPr>
                      </a:lvl2pPr>
                      <a:lvl3pPr marL="990570" algn="l" defTabSz="990570" rtl="0" eaLnBrk="1" latinLnBrk="0" hangingPunct="1">
                        <a:defRPr kumimoji="1" sz="1950" kern="1200">
                          <a:solidFill>
                            <a:schemeClr val="dk1"/>
                          </a:solidFill>
                          <a:latin typeface="Calibri" panose="020F0502020204030204"/>
                        </a:defRPr>
                      </a:lvl3pPr>
                      <a:lvl4pPr marL="1485854" algn="l" defTabSz="990570" rtl="0" eaLnBrk="1" latinLnBrk="0" hangingPunct="1">
                        <a:defRPr kumimoji="1" sz="1950" kern="1200">
                          <a:solidFill>
                            <a:schemeClr val="dk1"/>
                          </a:solidFill>
                          <a:latin typeface="Calibri" panose="020F0502020204030204"/>
                        </a:defRPr>
                      </a:lvl4pPr>
                      <a:lvl5pPr marL="1981139" algn="l" defTabSz="990570" rtl="0" eaLnBrk="1" latinLnBrk="0" hangingPunct="1">
                        <a:defRPr kumimoji="1" sz="1950" kern="1200">
                          <a:solidFill>
                            <a:schemeClr val="dk1"/>
                          </a:solidFill>
                          <a:latin typeface="Calibri" panose="020F0502020204030204"/>
                        </a:defRPr>
                      </a:lvl5pPr>
                      <a:lvl6pPr marL="2476424" algn="l" defTabSz="990570" rtl="0" eaLnBrk="1" latinLnBrk="0" hangingPunct="1">
                        <a:defRPr kumimoji="1" sz="1950" kern="1200">
                          <a:solidFill>
                            <a:schemeClr val="dk1"/>
                          </a:solidFill>
                          <a:latin typeface="Calibri" panose="020F0502020204030204"/>
                        </a:defRPr>
                      </a:lvl6pPr>
                      <a:lvl7pPr marL="2971709" algn="l" defTabSz="990570" rtl="0" eaLnBrk="1" latinLnBrk="0" hangingPunct="1">
                        <a:defRPr kumimoji="1" sz="1950" kern="1200">
                          <a:solidFill>
                            <a:schemeClr val="dk1"/>
                          </a:solidFill>
                          <a:latin typeface="Calibri" panose="020F0502020204030204"/>
                        </a:defRPr>
                      </a:lvl7pPr>
                      <a:lvl8pPr marL="3466993" algn="l" defTabSz="990570" rtl="0" eaLnBrk="1" latinLnBrk="0" hangingPunct="1">
                        <a:defRPr kumimoji="1" sz="1950" kern="1200">
                          <a:solidFill>
                            <a:schemeClr val="dk1"/>
                          </a:solidFill>
                          <a:latin typeface="Calibri" panose="020F0502020204030204"/>
                        </a:defRPr>
                      </a:lvl8pPr>
                      <a:lvl9pPr marL="3962278" algn="l" defTabSz="990570" rtl="0" eaLnBrk="1" latinLnBrk="0" hangingPunct="1">
                        <a:defRPr kumimoji="1" sz="1950" kern="1200">
                          <a:solidFill>
                            <a:schemeClr val="dk1"/>
                          </a:solidFill>
                          <a:latin typeface="Calibri" panose="020F0502020204030204"/>
                        </a:defRPr>
                      </a:lvl9pPr>
                    </a:lstStyle>
                    <a:p>
                      <a:pPr algn="ctr"/>
                      <a:r>
                        <a:rPr kumimoji="1" lang="en-US" altLang="ja-JP" sz="1300" dirty="0" smtClean="0">
                          <a:solidFill>
                            <a:schemeClr val="tx1"/>
                          </a:solidFill>
                          <a:latin typeface="Meiryo UI" panose="020B0604030504040204" pitchFamily="50" charset="-128"/>
                          <a:ea typeface="Meiryo UI" panose="020B0604030504040204" pitchFamily="50" charset="-128"/>
                        </a:rPr>
                        <a:t>276</a:t>
                      </a:r>
                    </a:p>
                    <a:p>
                      <a:pPr algn="ctr"/>
                      <a:r>
                        <a:rPr kumimoji="1"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(H31.1</a:t>
                      </a:r>
                      <a:r>
                        <a:rPr kumimoji="1"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月～</a:t>
                      </a:r>
                      <a:r>
                        <a:rPr kumimoji="1"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12</a:t>
                      </a:r>
                      <a:r>
                        <a:rPr kumimoji="1"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月実績</a:t>
                      </a:r>
                      <a:r>
                        <a:rPr kumimoji="1"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p>
                  </a:txBody>
                  <a:tcPr marL="84406" marR="84406" marT="42203" marB="42203" anchor="ctr">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DFFDD"/>
                    </a:solidFill>
                  </a:tcPr>
                </a:tc>
                <a:tc>
                  <a:txBody>
                    <a:bodyPr/>
                    <a:lstStyle>
                      <a:lvl1pPr marL="0" algn="l" defTabSz="990570" rtl="0" eaLnBrk="1" latinLnBrk="0" hangingPunct="1">
                        <a:defRPr kumimoji="1" sz="1950" kern="1200">
                          <a:solidFill>
                            <a:schemeClr val="dk1"/>
                          </a:solidFill>
                          <a:latin typeface="Calibri" panose="020F0502020204030204"/>
                        </a:defRPr>
                      </a:lvl1pPr>
                      <a:lvl2pPr marL="495285" algn="l" defTabSz="990570" rtl="0" eaLnBrk="1" latinLnBrk="0" hangingPunct="1">
                        <a:defRPr kumimoji="1" sz="1950" kern="1200">
                          <a:solidFill>
                            <a:schemeClr val="dk1"/>
                          </a:solidFill>
                          <a:latin typeface="Calibri" panose="020F0502020204030204"/>
                        </a:defRPr>
                      </a:lvl2pPr>
                      <a:lvl3pPr marL="990570" algn="l" defTabSz="990570" rtl="0" eaLnBrk="1" latinLnBrk="0" hangingPunct="1">
                        <a:defRPr kumimoji="1" sz="1950" kern="1200">
                          <a:solidFill>
                            <a:schemeClr val="dk1"/>
                          </a:solidFill>
                          <a:latin typeface="Calibri" panose="020F0502020204030204"/>
                        </a:defRPr>
                      </a:lvl3pPr>
                      <a:lvl4pPr marL="1485854" algn="l" defTabSz="990570" rtl="0" eaLnBrk="1" latinLnBrk="0" hangingPunct="1">
                        <a:defRPr kumimoji="1" sz="1950" kern="1200">
                          <a:solidFill>
                            <a:schemeClr val="dk1"/>
                          </a:solidFill>
                          <a:latin typeface="Calibri" panose="020F0502020204030204"/>
                        </a:defRPr>
                      </a:lvl4pPr>
                      <a:lvl5pPr marL="1981139" algn="l" defTabSz="990570" rtl="0" eaLnBrk="1" latinLnBrk="0" hangingPunct="1">
                        <a:defRPr kumimoji="1" sz="1950" kern="1200">
                          <a:solidFill>
                            <a:schemeClr val="dk1"/>
                          </a:solidFill>
                          <a:latin typeface="Calibri" panose="020F0502020204030204"/>
                        </a:defRPr>
                      </a:lvl5pPr>
                      <a:lvl6pPr marL="2476424" algn="l" defTabSz="990570" rtl="0" eaLnBrk="1" latinLnBrk="0" hangingPunct="1">
                        <a:defRPr kumimoji="1" sz="1950" kern="1200">
                          <a:solidFill>
                            <a:schemeClr val="dk1"/>
                          </a:solidFill>
                          <a:latin typeface="Calibri" panose="020F0502020204030204"/>
                        </a:defRPr>
                      </a:lvl6pPr>
                      <a:lvl7pPr marL="2971709" algn="l" defTabSz="990570" rtl="0" eaLnBrk="1" latinLnBrk="0" hangingPunct="1">
                        <a:defRPr kumimoji="1" sz="1950" kern="1200">
                          <a:solidFill>
                            <a:schemeClr val="dk1"/>
                          </a:solidFill>
                          <a:latin typeface="Calibri" panose="020F0502020204030204"/>
                        </a:defRPr>
                      </a:lvl7pPr>
                      <a:lvl8pPr marL="3466993" algn="l" defTabSz="990570" rtl="0" eaLnBrk="1" latinLnBrk="0" hangingPunct="1">
                        <a:defRPr kumimoji="1" sz="1950" kern="1200">
                          <a:solidFill>
                            <a:schemeClr val="dk1"/>
                          </a:solidFill>
                          <a:latin typeface="Calibri" panose="020F0502020204030204"/>
                        </a:defRPr>
                      </a:lvl8pPr>
                      <a:lvl9pPr marL="3962278" algn="l" defTabSz="990570" rtl="0" eaLnBrk="1" latinLnBrk="0" hangingPunct="1">
                        <a:defRPr kumimoji="1" sz="1950" kern="1200">
                          <a:solidFill>
                            <a:schemeClr val="dk1"/>
                          </a:solidFill>
                          <a:latin typeface="Calibri" panose="020F0502020204030204"/>
                        </a:defRPr>
                      </a:lvl9pPr>
                    </a:lstStyle>
                    <a:p>
                      <a:pPr algn="ctr"/>
                      <a:r>
                        <a:rPr kumimoji="1" lang="en-US" altLang="ja-JP" sz="1300" dirty="0" smtClean="0">
                          <a:solidFill>
                            <a:schemeClr val="tx1"/>
                          </a:solidFill>
                          <a:latin typeface="Meiryo UI" panose="020B0604030504040204" pitchFamily="50" charset="-128"/>
                          <a:ea typeface="Meiryo UI" panose="020B0604030504040204" pitchFamily="50" charset="-128"/>
                        </a:rPr>
                        <a:t>771</a:t>
                      </a:r>
                    </a:p>
                    <a:p>
                      <a:pPr algn="ctr"/>
                      <a:r>
                        <a:rPr kumimoji="1"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(H31.1</a:t>
                      </a:r>
                      <a:r>
                        <a:rPr kumimoji="1"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月～</a:t>
                      </a:r>
                      <a:r>
                        <a:rPr kumimoji="1"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12</a:t>
                      </a:r>
                      <a:r>
                        <a:rPr kumimoji="1"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月実績</a:t>
                      </a:r>
                      <a:r>
                        <a:rPr kumimoji="1"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1"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DFFDD"/>
                    </a:solidFill>
                  </a:tcPr>
                </a:tc>
                <a:extLst>
                  <a:ext uri="{0D108BD9-81ED-4DB2-BD59-A6C34878D82A}">
                    <a16:rowId xmlns:a16="http://schemas.microsoft.com/office/drawing/2014/main" val="2555366897"/>
                  </a:ext>
                </a:extLst>
              </a:tr>
              <a:tr h="762750">
                <a:tc v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vMerge="1">
                  <a:txBody>
                    <a:bodyPr/>
                    <a:lstStyle/>
                    <a:p>
                      <a:pPr algn="ctr"/>
                      <a:endParaRPr kumimoji="1" lang="zh-TW" altLang="en-US" sz="1400" dirty="0" smtClean="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lvl1pPr marL="0" algn="l" defTabSz="990570" rtl="0" eaLnBrk="1" latinLnBrk="0" hangingPunct="1">
                        <a:defRPr kumimoji="1" sz="1950" kern="1200">
                          <a:solidFill>
                            <a:schemeClr val="dk1"/>
                          </a:solidFill>
                          <a:latin typeface="Calibri" panose="020F0502020204030204"/>
                        </a:defRPr>
                      </a:lvl1pPr>
                      <a:lvl2pPr marL="495285" algn="l" defTabSz="990570" rtl="0" eaLnBrk="1" latinLnBrk="0" hangingPunct="1">
                        <a:defRPr kumimoji="1" sz="1950" kern="1200">
                          <a:solidFill>
                            <a:schemeClr val="dk1"/>
                          </a:solidFill>
                          <a:latin typeface="Calibri" panose="020F0502020204030204"/>
                        </a:defRPr>
                      </a:lvl2pPr>
                      <a:lvl3pPr marL="990570" algn="l" defTabSz="990570" rtl="0" eaLnBrk="1" latinLnBrk="0" hangingPunct="1">
                        <a:defRPr kumimoji="1" sz="1950" kern="1200">
                          <a:solidFill>
                            <a:schemeClr val="dk1"/>
                          </a:solidFill>
                          <a:latin typeface="Calibri" panose="020F0502020204030204"/>
                        </a:defRPr>
                      </a:lvl3pPr>
                      <a:lvl4pPr marL="1485854" algn="l" defTabSz="990570" rtl="0" eaLnBrk="1" latinLnBrk="0" hangingPunct="1">
                        <a:defRPr kumimoji="1" sz="1950" kern="1200">
                          <a:solidFill>
                            <a:schemeClr val="dk1"/>
                          </a:solidFill>
                          <a:latin typeface="Calibri" panose="020F0502020204030204"/>
                        </a:defRPr>
                      </a:lvl4pPr>
                      <a:lvl5pPr marL="1981139" algn="l" defTabSz="990570" rtl="0" eaLnBrk="1" latinLnBrk="0" hangingPunct="1">
                        <a:defRPr kumimoji="1" sz="1950" kern="1200">
                          <a:solidFill>
                            <a:schemeClr val="dk1"/>
                          </a:solidFill>
                          <a:latin typeface="Calibri" panose="020F0502020204030204"/>
                        </a:defRPr>
                      </a:lvl5pPr>
                      <a:lvl6pPr marL="2476424" algn="l" defTabSz="990570" rtl="0" eaLnBrk="1" latinLnBrk="0" hangingPunct="1">
                        <a:defRPr kumimoji="1" sz="1950" kern="1200">
                          <a:solidFill>
                            <a:schemeClr val="dk1"/>
                          </a:solidFill>
                          <a:latin typeface="Calibri" panose="020F0502020204030204"/>
                        </a:defRPr>
                      </a:lvl6pPr>
                      <a:lvl7pPr marL="2971709" algn="l" defTabSz="990570" rtl="0" eaLnBrk="1" latinLnBrk="0" hangingPunct="1">
                        <a:defRPr kumimoji="1" sz="1950" kern="1200">
                          <a:solidFill>
                            <a:schemeClr val="dk1"/>
                          </a:solidFill>
                          <a:latin typeface="Calibri" panose="020F0502020204030204"/>
                        </a:defRPr>
                      </a:lvl7pPr>
                      <a:lvl8pPr marL="3466993" algn="l" defTabSz="990570" rtl="0" eaLnBrk="1" latinLnBrk="0" hangingPunct="1">
                        <a:defRPr kumimoji="1" sz="1950" kern="1200">
                          <a:solidFill>
                            <a:schemeClr val="dk1"/>
                          </a:solidFill>
                          <a:latin typeface="Calibri" panose="020F0502020204030204"/>
                        </a:defRPr>
                      </a:lvl8pPr>
                      <a:lvl9pPr marL="3962278" algn="l" defTabSz="990570" rtl="0" eaLnBrk="1" latinLnBrk="0" hangingPunct="1">
                        <a:defRPr kumimoji="1" sz="1950" kern="1200">
                          <a:solidFill>
                            <a:schemeClr val="dk1"/>
                          </a:solidFill>
                          <a:latin typeface="Calibri" panose="020F0502020204030204"/>
                        </a:defRPr>
                      </a:lvl9pPr>
                    </a:lstStyle>
                    <a:p>
                      <a:pPr algn="ctr"/>
                      <a:r>
                        <a:rPr kumimoji="1" lang="en-US" altLang="ja-JP" sz="1300" b="0" dirty="0" smtClean="0">
                          <a:solidFill>
                            <a:schemeClr val="tx1"/>
                          </a:solidFill>
                          <a:latin typeface="Meiryo UI" panose="020B0604030504040204" pitchFamily="50" charset="-128"/>
                          <a:ea typeface="Meiryo UI" panose="020B0604030504040204" pitchFamily="50" charset="-128"/>
                        </a:rPr>
                        <a:t>102</a:t>
                      </a:r>
                    </a:p>
                    <a:p>
                      <a:pPr algn="ctr"/>
                      <a:r>
                        <a:rPr kumimoji="1" lang="en-US" altLang="ja-JP" sz="1300" dirty="0" smtClean="0">
                          <a:solidFill>
                            <a:schemeClr val="tx1"/>
                          </a:solidFill>
                          <a:latin typeface="Meiryo UI" panose="020B0604030504040204" pitchFamily="50" charset="-128"/>
                          <a:ea typeface="Meiryo UI" panose="020B0604030504040204" pitchFamily="50" charset="-128"/>
                        </a:rPr>
                        <a:t>(R</a:t>
                      </a:r>
                      <a:r>
                        <a:rPr kumimoji="1" lang="ja-JP" altLang="en-US" sz="1300" dirty="0" smtClean="0">
                          <a:solidFill>
                            <a:schemeClr val="tx1"/>
                          </a:solidFill>
                          <a:latin typeface="Meiryo UI" panose="020B0604030504040204" pitchFamily="50" charset="-128"/>
                          <a:ea typeface="Meiryo UI" panose="020B0604030504040204" pitchFamily="50" charset="-128"/>
                        </a:rPr>
                        <a:t>２</a:t>
                      </a:r>
                      <a:r>
                        <a:rPr kumimoji="1" lang="en-US" altLang="ja-JP" sz="1300" dirty="0" smtClean="0">
                          <a:solidFill>
                            <a:schemeClr val="tx1"/>
                          </a:solidFill>
                          <a:latin typeface="Meiryo UI" panose="020B0604030504040204" pitchFamily="50" charset="-128"/>
                          <a:ea typeface="Meiryo UI" panose="020B0604030504040204" pitchFamily="50" charset="-128"/>
                        </a:rPr>
                        <a:t>.1</a:t>
                      </a:r>
                      <a:r>
                        <a:rPr kumimoji="1" lang="ja-JP" altLang="en-US" sz="1300" dirty="0" smtClean="0">
                          <a:solidFill>
                            <a:schemeClr val="tx1"/>
                          </a:solidFill>
                          <a:latin typeface="Meiryo UI" panose="020B0604030504040204" pitchFamily="50" charset="-128"/>
                          <a:ea typeface="Meiryo UI" panose="020B0604030504040204" pitchFamily="50" charset="-128"/>
                        </a:rPr>
                        <a:t>月～</a:t>
                      </a:r>
                      <a:r>
                        <a:rPr kumimoji="1" lang="en-US" altLang="ja-JP" sz="1300" dirty="0" smtClean="0">
                          <a:solidFill>
                            <a:schemeClr val="tx1"/>
                          </a:solidFill>
                          <a:latin typeface="Meiryo UI" panose="020B0604030504040204" pitchFamily="50" charset="-128"/>
                          <a:ea typeface="Meiryo UI" panose="020B0604030504040204" pitchFamily="50" charset="-128"/>
                        </a:rPr>
                        <a:t>12</a:t>
                      </a:r>
                      <a:r>
                        <a:rPr kumimoji="1" lang="ja-JP" altLang="en-US" sz="1300" dirty="0" smtClean="0">
                          <a:solidFill>
                            <a:schemeClr val="tx1"/>
                          </a:solidFill>
                          <a:latin typeface="Meiryo UI" panose="020B0604030504040204" pitchFamily="50" charset="-128"/>
                          <a:ea typeface="Meiryo UI" panose="020B0604030504040204" pitchFamily="50" charset="-128"/>
                        </a:rPr>
                        <a:t>月実績</a:t>
                      </a:r>
                      <a:r>
                        <a:rPr kumimoji="1" lang="en-US" altLang="ja-JP" sz="1300" dirty="0" smtClean="0">
                          <a:solidFill>
                            <a:schemeClr val="tx1"/>
                          </a:solidFill>
                          <a:latin typeface="Meiryo UI" panose="020B0604030504040204" pitchFamily="50" charset="-128"/>
                          <a:ea typeface="Meiryo UI" panose="020B0604030504040204" pitchFamily="50" charset="-128"/>
                        </a:rPr>
                        <a:t>)</a:t>
                      </a:r>
                      <a:endParaRPr kumimoji="1" lang="ja-JP" altLang="en-US" sz="13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38100" cap="flat" cmpd="sng" algn="ctr">
                      <a:solidFill>
                        <a:sysClr val="window" lastClr="FFFFFF"/>
                      </a:solidFill>
                      <a:prstDash val="solid"/>
                      <a:round/>
                      <a:headEnd type="none" w="med" len="med"/>
                      <a:tailEnd type="none" w="med" len="med"/>
                    </a:lnL>
                    <a:lnR w="12700" cmpd="sng">
                      <a:solidFill>
                        <a:sysClr val="window" lastClr="FFFFFF"/>
                      </a:solidFill>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DFFDD"/>
                    </a:solidFill>
                  </a:tcPr>
                </a:tc>
                <a:tc>
                  <a:txBody>
                    <a:bodyPr/>
                    <a:lstStyle>
                      <a:lvl1pPr marL="0" algn="l" defTabSz="990570" rtl="0" eaLnBrk="1" latinLnBrk="0" hangingPunct="1">
                        <a:defRPr kumimoji="1" sz="1950" kern="1200">
                          <a:solidFill>
                            <a:schemeClr val="dk1"/>
                          </a:solidFill>
                          <a:latin typeface="Calibri" panose="020F0502020204030204"/>
                        </a:defRPr>
                      </a:lvl1pPr>
                      <a:lvl2pPr marL="495285" algn="l" defTabSz="990570" rtl="0" eaLnBrk="1" latinLnBrk="0" hangingPunct="1">
                        <a:defRPr kumimoji="1" sz="1950" kern="1200">
                          <a:solidFill>
                            <a:schemeClr val="dk1"/>
                          </a:solidFill>
                          <a:latin typeface="Calibri" panose="020F0502020204030204"/>
                        </a:defRPr>
                      </a:lvl2pPr>
                      <a:lvl3pPr marL="990570" algn="l" defTabSz="990570" rtl="0" eaLnBrk="1" latinLnBrk="0" hangingPunct="1">
                        <a:defRPr kumimoji="1" sz="1950" kern="1200">
                          <a:solidFill>
                            <a:schemeClr val="dk1"/>
                          </a:solidFill>
                          <a:latin typeface="Calibri" panose="020F0502020204030204"/>
                        </a:defRPr>
                      </a:lvl3pPr>
                      <a:lvl4pPr marL="1485854" algn="l" defTabSz="990570" rtl="0" eaLnBrk="1" latinLnBrk="0" hangingPunct="1">
                        <a:defRPr kumimoji="1" sz="1950" kern="1200">
                          <a:solidFill>
                            <a:schemeClr val="dk1"/>
                          </a:solidFill>
                          <a:latin typeface="Calibri" panose="020F0502020204030204"/>
                        </a:defRPr>
                      </a:lvl4pPr>
                      <a:lvl5pPr marL="1981139" algn="l" defTabSz="990570" rtl="0" eaLnBrk="1" latinLnBrk="0" hangingPunct="1">
                        <a:defRPr kumimoji="1" sz="1950" kern="1200">
                          <a:solidFill>
                            <a:schemeClr val="dk1"/>
                          </a:solidFill>
                          <a:latin typeface="Calibri" panose="020F0502020204030204"/>
                        </a:defRPr>
                      </a:lvl5pPr>
                      <a:lvl6pPr marL="2476424" algn="l" defTabSz="990570" rtl="0" eaLnBrk="1" latinLnBrk="0" hangingPunct="1">
                        <a:defRPr kumimoji="1" sz="1950" kern="1200">
                          <a:solidFill>
                            <a:schemeClr val="dk1"/>
                          </a:solidFill>
                          <a:latin typeface="Calibri" panose="020F0502020204030204"/>
                        </a:defRPr>
                      </a:lvl6pPr>
                      <a:lvl7pPr marL="2971709" algn="l" defTabSz="990570" rtl="0" eaLnBrk="1" latinLnBrk="0" hangingPunct="1">
                        <a:defRPr kumimoji="1" sz="1950" kern="1200">
                          <a:solidFill>
                            <a:schemeClr val="dk1"/>
                          </a:solidFill>
                          <a:latin typeface="Calibri" panose="020F0502020204030204"/>
                        </a:defRPr>
                      </a:lvl7pPr>
                      <a:lvl8pPr marL="3466993" algn="l" defTabSz="990570" rtl="0" eaLnBrk="1" latinLnBrk="0" hangingPunct="1">
                        <a:defRPr kumimoji="1" sz="1950" kern="1200">
                          <a:solidFill>
                            <a:schemeClr val="dk1"/>
                          </a:solidFill>
                          <a:latin typeface="Calibri" panose="020F0502020204030204"/>
                        </a:defRPr>
                      </a:lvl8pPr>
                      <a:lvl9pPr marL="3962278" algn="l" defTabSz="990570" rtl="0" eaLnBrk="1" latinLnBrk="0" hangingPunct="1">
                        <a:defRPr kumimoji="1" sz="1950" kern="1200">
                          <a:solidFill>
                            <a:schemeClr val="dk1"/>
                          </a:solidFill>
                          <a:latin typeface="Calibri" panose="020F0502020204030204"/>
                        </a:defRPr>
                      </a:lvl9pPr>
                    </a:lstStyle>
                    <a:p>
                      <a:pPr algn="ctr"/>
                      <a:r>
                        <a:rPr kumimoji="1" lang="en-US" altLang="ja-JP" sz="1300" b="0" dirty="0" smtClean="0">
                          <a:solidFill>
                            <a:schemeClr val="tx1"/>
                          </a:solidFill>
                          <a:latin typeface="Meiryo UI" panose="020B0604030504040204" pitchFamily="50" charset="-128"/>
                          <a:ea typeface="Meiryo UI" panose="020B0604030504040204" pitchFamily="50" charset="-128"/>
                        </a:rPr>
                        <a:t>119</a:t>
                      </a:r>
                    </a:p>
                    <a:p>
                      <a:pPr algn="ctr"/>
                      <a:r>
                        <a:rPr kumimoji="1"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(R</a:t>
                      </a:r>
                      <a:r>
                        <a:rPr kumimoji="1"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２</a:t>
                      </a:r>
                      <a:r>
                        <a:rPr kumimoji="1"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.1</a:t>
                      </a:r>
                      <a:r>
                        <a:rPr kumimoji="1"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月～</a:t>
                      </a:r>
                      <a:r>
                        <a:rPr kumimoji="1"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12</a:t>
                      </a:r>
                      <a:r>
                        <a:rPr kumimoji="1"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月実績</a:t>
                      </a:r>
                      <a:r>
                        <a:rPr kumimoji="1"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1"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DFFDD"/>
                    </a:solidFill>
                  </a:tcPr>
                </a:tc>
                <a:tc>
                  <a:txBody>
                    <a:bodyPr/>
                    <a:lstStyle>
                      <a:lvl1pPr marL="0" algn="l" defTabSz="990570" rtl="0" eaLnBrk="1" latinLnBrk="0" hangingPunct="1">
                        <a:defRPr kumimoji="1" sz="1950" kern="1200">
                          <a:solidFill>
                            <a:schemeClr val="dk1"/>
                          </a:solidFill>
                          <a:latin typeface="Calibri" panose="020F0502020204030204"/>
                        </a:defRPr>
                      </a:lvl1pPr>
                      <a:lvl2pPr marL="495285" algn="l" defTabSz="990570" rtl="0" eaLnBrk="1" latinLnBrk="0" hangingPunct="1">
                        <a:defRPr kumimoji="1" sz="1950" kern="1200">
                          <a:solidFill>
                            <a:schemeClr val="dk1"/>
                          </a:solidFill>
                          <a:latin typeface="Calibri" panose="020F0502020204030204"/>
                        </a:defRPr>
                      </a:lvl2pPr>
                      <a:lvl3pPr marL="990570" algn="l" defTabSz="990570" rtl="0" eaLnBrk="1" latinLnBrk="0" hangingPunct="1">
                        <a:defRPr kumimoji="1" sz="1950" kern="1200">
                          <a:solidFill>
                            <a:schemeClr val="dk1"/>
                          </a:solidFill>
                          <a:latin typeface="Calibri" panose="020F0502020204030204"/>
                        </a:defRPr>
                      </a:lvl3pPr>
                      <a:lvl4pPr marL="1485854" algn="l" defTabSz="990570" rtl="0" eaLnBrk="1" latinLnBrk="0" hangingPunct="1">
                        <a:defRPr kumimoji="1" sz="1950" kern="1200">
                          <a:solidFill>
                            <a:schemeClr val="dk1"/>
                          </a:solidFill>
                          <a:latin typeface="Calibri" panose="020F0502020204030204"/>
                        </a:defRPr>
                      </a:lvl4pPr>
                      <a:lvl5pPr marL="1981139" algn="l" defTabSz="990570" rtl="0" eaLnBrk="1" latinLnBrk="0" hangingPunct="1">
                        <a:defRPr kumimoji="1" sz="1950" kern="1200">
                          <a:solidFill>
                            <a:schemeClr val="dk1"/>
                          </a:solidFill>
                          <a:latin typeface="Calibri" panose="020F0502020204030204"/>
                        </a:defRPr>
                      </a:lvl5pPr>
                      <a:lvl6pPr marL="2476424" algn="l" defTabSz="990570" rtl="0" eaLnBrk="1" latinLnBrk="0" hangingPunct="1">
                        <a:defRPr kumimoji="1" sz="1950" kern="1200">
                          <a:solidFill>
                            <a:schemeClr val="dk1"/>
                          </a:solidFill>
                          <a:latin typeface="Calibri" panose="020F0502020204030204"/>
                        </a:defRPr>
                      </a:lvl6pPr>
                      <a:lvl7pPr marL="2971709" algn="l" defTabSz="990570" rtl="0" eaLnBrk="1" latinLnBrk="0" hangingPunct="1">
                        <a:defRPr kumimoji="1" sz="1950" kern="1200">
                          <a:solidFill>
                            <a:schemeClr val="dk1"/>
                          </a:solidFill>
                          <a:latin typeface="Calibri" panose="020F0502020204030204"/>
                        </a:defRPr>
                      </a:lvl7pPr>
                      <a:lvl8pPr marL="3466993" algn="l" defTabSz="990570" rtl="0" eaLnBrk="1" latinLnBrk="0" hangingPunct="1">
                        <a:defRPr kumimoji="1" sz="1950" kern="1200">
                          <a:solidFill>
                            <a:schemeClr val="dk1"/>
                          </a:solidFill>
                          <a:latin typeface="Calibri" panose="020F0502020204030204"/>
                        </a:defRPr>
                      </a:lvl8pPr>
                      <a:lvl9pPr marL="3962278" algn="l" defTabSz="990570" rtl="0" eaLnBrk="1" latinLnBrk="0" hangingPunct="1">
                        <a:defRPr kumimoji="1" sz="1950" kern="1200">
                          <a:solidFill>
                            <a:schemeClr val="dk1"/>
                          </a:solidFill>
                          <a:latin typeface="Calibri" panose="020F0502020204030204"/>
                        </a:defRPr>
                      </a:lvl9pPr>
                    </a:lstStyle>
                    <a:p>
                      <a:pPr algn="ctr"/>
                      <a:r>
                        <a:rPr kumimoji="1" lang="en-US" altLang="ja-JP" sz="1300" b="0" dirty="0" smtClean="0">
                          <a:solidFill>
                            <a:schemeClr val="tx1"/>
                          </a:solidFill>
                          <a:latin typeface="Meiryo UI" panose="020B0604030504040204" pitchFamily="50" charset="-128"/>
                          <a:ea typeface="Meiryo UI" panose="020B0604030504040204" pitchFamily="50" charset="-128"/>
                        </a:rPr>
                        <a:t>106</a:t>
                      </a:r>
                    </a:p>
                    <a:p>
                      <a:pPr algn="ctr"/>
                      <a:r>
                        <a:rPr kumimoji="1"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(R</a:t>
                      </a:r>
                      <a:r>
                        <a:rPr kumimoji="1"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２</a:t>
                      </a:r>
                      <a:r>
                        <a:rPr kumimoji="1"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.1</a:t>
                      </a:r>
                      <a:r>
                        <a:rPr kumimoji="1"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月～</a:t>
                      </a:r>
                      <a:r>
                        <a:rPr kumimoji="1"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12</a:t>
                      </a:r>
                      <a:r>
                        <a:rPr kumimoji="1"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月実績</a:t>
                      </a:r>
                      <a:r>
                        <a:rPr kumimoji="1"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1"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DFFDD"/>
                    </a:solidFill>
                  </a:tcPr>
                </a:tc>
                <a:extLst>
                  <a:ext uri="{0D108BD9-81ED-4DB2-BD59-A6C34878D82A}">
                    <a16:rowId xmlns:a16="http://schemas.microsoft.com/office/drawing/2014/main" val="3565791004"/>
                  </a:ext>
                </a:extLst>
              </a:tr>
              <a:tr h="762750">
                <a:tc v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vMerge="1">
                  <a:txBody>
                    <a:bodyPr/>
                    <a:lstStyle/>
                    <a:p>
                      <a:pPr algn="ctr"/>
                      <a:endParaRPr kumimoji="1" lang="zh-TW" altLang="en-US" sz="1400" dirty="0" smtClean="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lvl1pPr marL="0" algn="l" defTabSz="990570" rtl="0" eaLnBrk="1" latinLnBrk="0" hangingPunct="1">
                        <a:defRPr kumimoji="1" sz="1950" kern="1200">
                          <a:solidFill>
                            <a:schemeClr val="dk1"/>
                          </a:solidFill>
                          <a:latin typeface="Calibri" panose="020F0502020204030204"/>
                        </a:defRPr>
                      </a:lvl1pPr>
                      <a:lvl2pPr marL="495285" algn="l" defTabSz="990570" rtl="0" eaLnBrk="1" latinLnBrk="0" hangingPunct="1">
                        <a:defRPr kumimoji="1" sz="1950" kern="1200">
                          <a:solidFill>
                            <a:schemeClr val="dk1"/>
                          </a:solidFill>
                          <a:latin typeface="Calibri" panose="020F0502020204030204"/>
                        </a:defRPr>
                      </a:lvl2pPr>
                      <a:lvl3pPr marL="990570" algn="l" defTabSz="990570" rtl="0" eaLnBrk="1" latinLnBrk="0" hangingPunct="1">
                        <a:defRPr kumimoji="1" sz="1950" kern="1200">
                          <a:solidFill>
                            <a:schemeClr val="dk1"/>
                          </a:solidFill>
                          <a:latin typeface="Calibri" panose="020F0502020204030204"/>
                        </a:defRPr>
                      </a:lvl3pPr>
                      <a:lvl4pPr marL="1485854" algn="l" defTabSz="990570" rtl="0" eaLnBrk="1" latinLnBrk="0" hangingPunct="1">
                        <a:defRPr kumimoji="1" sz="1950" kern="1200">
                          <a:solidFill>
                            <a:schemeClr val="dk1"/>
                          </a:solidFill>
                          <a:latin typeface="Calibri" panose="020F0502020204030204"/>
                        </a:defRPr>
                      </a:lvl4pPr>
                      <a:lvl5pPr marL="1981139" algn="l" defTabSz="990570" rtl="0" eaLnBrk="1" latinLnBrk="0" hangingPunct="1">
                        <a:defRPr kumimoji="1" sz="1950" kern="1200">
                          <a:solidFill>
                            <a:schemeClr val="dk1"/>
                          </a:solidFill>
                          <a:latin typeface="Calibri" panose="020F0502020204030204"/>
                        </a:defRPr>
                      </a:lvl5pPr>
                      <a:lvl6pPr marL="2476424" algn="l" defTabSz="990570" rtl="0" eaLnBrk="1" latinLnBrk="0" hangingPunct="1">
                        <a:defRPr kumimoji="1" sz="1950" kern="1200">
                          <a:solidFill>
                            <a:schemeClr val="dk1"/>
                          </a:solidFill>
                          <a:latin typeface="Calibri" panose="020F0502020204030204"/>
                        </a:defRPr>
                      </a:lvl6pPr>
                      <a:lvl7pPr marL="2971709" algn="l" defTabSz="990570" rtl="0" eaLnBrk="1" latinLnBrk="0" hangingPunct="1">
                        <a:defRPr kumimoji="1" sz="1950" kern="1200">
                          <a:solidFill>
                            <a:schemeClr val="dk1"/>
                          </a:solidFill>
                          <a:latin typeface="Calibri" panose="020F0502020204030204"/>
                        </a:defRPr>
                      </a:lvl7pPr>
                      <a:lvl8pPr marL="3466993" algn="l" defTabSz="990570" rtl="0" eaLnBrk="1" latinLnBrk="0" hangingPunct="1">
                        <a:defRPr kumimoji="1" sz="1950" kern="1200">
                          <a:solidFill>
                            <a:schemeClr val="dk1"/>
                          </a:solidFill>
                          <a:latin typeface="Calibri" panose="020F0502020204030204"/>
                        </a:defRPr>
                      </a:lvl8pPr>
                      <a:lvl9pPr marL="3962278" algn="l" defTabSz="990570" rtl="0" eaLnBrk="1" latinLnBrk="0" hangingPunct="1">
                        <a:defRPr kumimoji="1" sz="1950" kern="1200">
                          <a:solidFill>
                            <a:schemeClr val="dk1"/>
                          </a:solidFill>
                          <a:latin typeface="Calibri" panose="020F0502020204030204"/>
                        </a:defRPr>
                      </a:lvl9pPr>
                    </a:lstStyle>
                    <a:p>
                      <a:pPr algn="ctr"/>
                      <a:r>
                        <a:rPr kumimoji="1" lang="en-US" altLang="ja-JP" sz="1300" b="0" dirty="0" smtClean="0">
                          <a:solidFill>
                            <a:schemeClr val="tx1"/>
                          </a:solidFill>
                          <a:latin typeface="Meiryo UI" panose="020B0604030504040204" pitchFamily="50" charset="-128"/>
                          <a:ea typeface="Meiryo UI" panose="020B0604030504040204" pitchFamily="50" charset="-128"/>
                        </a:rPr>
                        <a:t>122</a:t>
                      </a:r>
                    </a:p>
                    <a:p>
                      <a:pPr algn="ctr"/>
                      <a:r>
                        <a:rPr kumimoji="1" lang="en-US" altLang="ja-JP" sz="1300" dirty="0" smtClean="0">
                          <a:solidFill>
                            <a:schemeClr val="tx1"/>
                          </a:solidFill>
                          <a:latin typeface="Meiryo UI" panose="020B0604030504040204" pitchFamily="50" charset="-128"/>
                          <a:ea typeface="Meiryo UI" panose="020B0604030504040204" pitchFamily="50" charset="-128"/>
                        </a:rPr>
                        <a:t>(R3.1</a:t>
                      </a:r>
                      <a:r>
                        <a:rPr kumimoji="1" lang="ja-JP" altLang="en-US" sz="1300" dirty="0" smtClean="0">
                          <a:solidFill>
                            <a:schemeClr val="tx1"/>
                          </a:solidFill>
                          <a:latin typeface="Meiryo UI" panose="020B0604030504040204" pitchFamily="50" charset="-128"/>
                          <a:ea typeface="Meiryo UI" panose="020B0604030504040204" pitchFamily="50" charset="-128"/>
                        </a:rPr>
                        <a:t>月～</a:t>
                      </a:r>
                      <a:r>
                        <a:rPr kumimoji="1" lang="en-US" altLang="ja-JP" sz="1300" dirty="0" smtClean="0">
                          <a:solidFill>
                            <a:schemeClr val="tx1"/>
                          </a:solidFill>
                          <a:latin typeface="Meiryo UI" panose="020B0604030504040204" pitchFamily="50" charset="-128"/>
                          <a:ea typeface="Meiryo UI" panose="020B0604030504040204" pitchFamily="50" charset="-128"/>
                        </a:rPr>
                        <a:t>12</a:t>
                      </a:r>
                      <a:r>
                        <a:rPr kumimoji="1" lang="ja-JP" altLang="en-US" sz="1300" dirty="0" smtClean="0">
                          <a:solidFill>
                            <a:schemeClr val="tx1"/>
                          </a:solidFill>
                          <a:latin typeface="Meiryo UI" panose="020B0604030504040204" pitchFamily="50" charset="-128"/>
                          <a:ea typeface="Meiryo UI" panose="020B0604030504040204" pitchFamily="50" charset="-128"/>
                        </a:rPr>
                        <a:t>月実績</a:t>
                      </a:r>
                      <a:r>
                        <a:rPr kumimoji="1" lang="en-US" altLang="ja-JP" sz="1300" dirty="0" smtClean="0">
                          <a:solidFill>
                            <a:schemeClr val="tx1"/>
                          </a:solidFill>
                          <a:latin typeface="Meiryo UI" panose="020B0604030504040204" pitchFamily="50" charset="-128"/>
                          <a:ea typeface="Meiryo UI" panose="020B0604030504040204" pitchFamily="50" charset="-128"/>
                        </a:rPr>
                        <a:t>)</a:t>
                      </a:r>
                      <a:endParaRPr kumimoji="1" lang="ja-JP" altLang="en-US" sz="13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38100" cap="flat" cmpd="sng" algn="ctr">
                      <a:solidFill>
                        <a:sysClr val="window" lastClr="FFFFFF"/>
                      </a:solidFill>
                      <a:prstDash val="solid"/>
                      <a:round/>
                      <a:headEnd type="none" w="med" len="med"/>
                      <a:tailEnd type="none" w="med" len="med"/>
                    </a:lnL>
                    <a:lnR w="12700" cmpd="sng">
                      <a:solidFill>
                        <a:sysClr val="window" lastClr="FFFFFF"/>
                      </a:solidFill>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DFFDD"/>
                    </a:solidFill>
                  </a:tcPr>
                </a:tc>
                <a:tc>
                  <a:txBody>
                    <a:bodyPr/>
                    <a:lstStyle>
                      <a:lvl1pPr marL="0" algn="l" defTabSz="990570" rtl="0" eaLnBrk="1" latinLnBrk="0" hangingPunct="1">
                        <a:defRPr kumimoji="1" sz="1950" kern="1200">
                          <a:solidFill>
                            <a:schemeClr val="dk1"/>
                          </a:solidFill>
                          <a:latin typeface="Calibri" panose="020F0502020204030204"/>
                        </a:defRPr>
                      </a:lvl1pPr>
                      <a:lvl2pPr marL="495285" algn="l" defTabSz="990570" rtl="0" eaLnBrk="1" latinLnBrk="0" hangingPunct="1">
                        <a:defRPr kumimoji="1" sz="1950" kern="1200">
                          <a:solidFill>
                            <a:schemeClr val="dk1"/>
                          </a:solidFill>
                          <a:latin typeface="Calibri" panose="020F0502020204030204"/>
                        </a:defRPr>
                      </a:lvl2pPr>
                      <a:lvl3pPr marL="990570" algn="l" defTabSz="990570" rtl="0" eaLnBrk="1" latinLnBrk="0" hangingPunct="1">
                        <a:defRPr kumimoji="1" sz="1950" kern="1200">
                          <a:solidFill>
                            <a:schemeClr val="dk1"/>
                          </a:solidFill>
                          <a:latin typeface="Calibri" panose="020F0502020204030204"/>
                        </a:defRPr>
                      </a:lvl3pPr>
                      <a:lvl4pPr marL="1485854" algn="l" defTabSz="990570" rtl="0" eaLnBrk="1" latinLnBrk="0" hangingPunct="1">
                        <a:defRPr kumimoji="1" sz="1950" kern="1200">
                          <a:solidFill>
                            <a:schemeClr val="dk1"/>
                          </a:solidFill>
                          <a:latin typeface="Calibri" panose="020F0502020204030204"/>
                        </a:defRPr>
                      </a:lvl4pPr>
                      <a:lvl5pPr marL="1981139" algn="l" defTabSz="990570" rtl="0" eaLnBrk="1" latinLnBrk="0" hangingPunct="1">
                        <a:defRPr kumimoji="1" sz="1950" kern="1200">
                          <a:solidFill>
                            <a:schemeClr val="dk1"/>
                          </a:solidFill>
                          <a:latin typeface="Calibri" panose="020F0502020204030204"/>
                        </a:defRPr>
                      </a:lvl5pPr>
                      <a:lvl6pPr marL="2476424" algn="l" defTabSz="990570" rtl="0" eaLnBrk="1" latinLnBrk="0" hangingPunct="1">
                        <a:defRPr kumimoji="1" sz="1950" kern="1200">
                          <a:solidFill>
                            <a:schemeClr val="dk1"/>
                          </a:solidFill>
                          <a:latin typeface="Calibri" panose="020F0502020204030204"/>
                        </a:defRPr>
                      </a:lvl6pPr>
                      <a:lvl7pPr marL="2971709" algn="l" defTabSz="990570" rtl="0" eaLnBrk="1" latinLnBrk="0" hangingPunct="1">
                        <a:defRPr kumimoji="1" sz="1950" kern="1200">
                          <a:solidFill>
                            <a:schemeClr val="dk1"/>
                          </a:solidFill>
                          <a:latin typeface="Calibri" panose="020F0502020204030204"/>
                        </a:defRPr>
                      </a:lvl7pPr>
                      <a:lvl8pPr marL="3466993" algn="l" defTabSz="990570" rtl="0" eaLnBrk="1" latinLnBrk="0" hangingPunct="1">
                        <a:defRPr kumimoji="1" sz="1950" kern="1200">
                          <a:solidFill>
                            <a:schemeClr val="dk1"/>
                          </a:solidFill>
                          <a:latin typeface="Calibri" panose="020F0502020204030204"/>
                        </a:defRPr>
                      </a:lvl8pPr>
                      <a:lvl9pPr marL="3962278" algn="l" defTabSz="990570" rtl="0" eaLnBrk="1" latinLnBrk="0" hangingPunct="1">
                        <a:defRPr kumimoji="1" sz="1950" kern="1200">
                          <a:solidFill>
                            <a:schemeClr val="dk1"/>
                          </a:solidFill>
                          <a:latin typeface="Calibri" panose="020F0502020204030204"/>
                        </a:defRPr>
                      </a:lvl9pPr>
                    </a:lstStyle>
                    <a:p>
                      <a:pPr algn="ctr"/>
                      <a:r>
                        <a:rPr kumimoji="1" lang="en-US" altLang="ja-JP" sz="1300" b="0" dirty="0" smtClean="0">
                          <a:solidFill>
                            <a:schemeClr val="tx1"/>
                          </a:solidFill>
                          <a:latin typeface="Meiryo UI" panose="020B0604030504040204" pitchFamily="50" charset="-128"/>
                          <a:ea typeface="Meiryo UI" panose="020B0604030504040204" pitchFamily="50" charset="-128"/>
                        </a:rPr>
                        <a:t>102</a:t>
                      </a:r>
                    </a:p>
                    <a:p>
                      <a:pPr algn="ctr"/>
                      <a:r>
                        <a:rPr kumimoji="1"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(R3.1</a:t>
                      </a:r>
                      <a:r>
                        <a:rPr kumimoji="1"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月～</a:t>
                      </a:r>
                      <a:r>
                        <a:rPr kumimoji="1"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12</a:t>
                      </a:r>
                      <a:r>
                        <a:rPr kumimoji="1"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月実績</a:t>
                      </a:r>
                      <a:r>
                        <a:rPr kumimoji="1"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1"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DFFDD"/>
                    </a:solidFill>
                  </a:tcPr>
                </a:tc>
                <a:tc>
                  <a:txBody>
                    <a:bodyPr/>
                    <a:lstStyle>
                      <a:lvl1pPr marL="0" algn="l" defTabSz="990570" rtl="0" eaLnBrk="1" latinLnBrk="0" hangingPunct="1">
                        <a:defRPr kumimoji="1" sz="1950" kern="1200">
                          <a:solidFill>
                            <a:schemeClr val="dk1"/>
                          </a:solidFill>
                          <a:latin typeface="Calibri" panose="020F0502020204030204"/>
                        </a:defRPr>
                      </a:lvl1pPr>
                      <a:lvl2pPr marL="495285" algn="l" defTabSz="990570" rtl="0" eaLnBrk="1" latinLnBrk="0" hangingPunct="1">
                        <a:defRPr kumimoji="1" sz="1950" kern="1200">
                          <a:solidFill>
                            <a:schemeClr val="dk1"/>
                          </a:solidFill>
                          <a:latin typeface="Calibri" panose="020F0502020204030204"/>
                        </a:defRPr>
                      </a:lvl2pPr>
                      <a:lvl3pPr marL="990570" algn="l" defTabSz="990570" rtl="0" eaLnBrk="1" latinLnBrk="0" hangingPunct="1">
                        <a:defRPr kumimoji="1" sz="1950" kern="1200">
                          <a:solidFill>
                            <a:schemeClr val="dk1"/>
                          </a:solidFill>
                          <a:latin typeface="Calibri" panose="020F0502020204030204"/>
                        </a:defRPr>
                      </a:lvl3pPr>
                      <a:lvl4pPr marL="1485854" algn="l" defTabSz="990570" rtl="0" eaLnBrk="1" latinLnBrk="0" hangingPunct="1">
                        <a:defRPr kumimoji="1" sz="1950" kern="1200">
                          <a:solidFill>
                            <a:schemeClr val="dk1"/>
                          </a:solidFill>
                          <a:latin typeface="Calibri" panose="020F0502020204030204"/>
                        </a:defRPr>
                      </a:lvl4pPr>
                      <a:lvl5pPr marL="1981139" algn="l" defTabSz="990570" rtl="0" eaLnBrk="1" latinLnBrk="0" hangingPunct="1">
                        <a:defRPr kumimoji="1" sz="1950" kern="1200">
                          <a:solidFill>
                            <a:schemeClr val="dk1"/>
                          </a:solidFill>
                          <a:latin typeface="Calibri" panose="020F0502020204030204"/>
                        </a:defRPr>
                      </a:lvl5pPr>
                      <a:lvl6pPr marL="2476424" algn="l" defTabSz="990570" rtl="0" eaLnBrk="1" latinLnBrk="0" hangingPunct="1">
                        <a:defRPr kumimoji="1" sz="1950" kern="1200">
                          <a:solidFill>
                            <a:schemeClr val="dk1"/>
                          </a:solidFill>
                          <a:latin typeface="Calibri" panose="020F0502020204030204"/>
                        </a:defRPr>
                      </a:lvl6pPr>
                      <a:lvl7pPr marL="2971709" algn="l" defTabSz="990570" rtl="0" eaLnBrk="1" latinLnBrk="0" hangingPunct="1">
                        <a:defRPr kumimoji="1" sz="1950" kern="1200">
                          <a:solidFill>
                            <a:schemeClr val="dk1"/>
                          </a:solidFill>
                          <a:latin typeface="Calibri" panose="020F0502020204030204"/>
                        </a:defRPr>
                      </a:lvl7pPr>
                      <a:lvl8pPr marL="3466993" algn="l" defTabSz="990570" rtl="0" eaLnBrk="1" latinLnBrk="0" hangingPunct="1">
                        <a:defRPr kumimoji="1" sz="1950" kern="1200">
                          <a:solidFill>
                            <a:schemeClr val="dk1"/>
                          </a:solidFill>
                          <a:latin typeface="Calibri" panose="020F0502020204030204"/>
                        </a:defRPr>
                      </a:lvl8pPr>
                      <a:lvl9pPr marL="3962278" algn="l" defTabSz="990570" rtl="0" eaLnBrk="1" latinLnBrk="0" hangingPunct="1">
                        <a:defRPr kumimoji="1" sz="1950" kern="1200">
                          <a:solidFill>
                            <a:schemeClr val="dk1"/>
                          </a:solidFill>
                          <a:latin typeface="Calibri" panose="020F0502020204030204"/>
                        </a:defRPr>
                      </a:lvl9pPr>
                    </a:lstStyle>
                    <a:p>
                      <a:pPr algn="ctr"/>
                      <a:r>
                        <a:rPr kumimoji="1" lang="en-US" altLang="ja-JP" sz="1300" b="0" dirty="0" smtClean="0">
                          <a:solidFill>
                            <a:schemeClr val="tx1"/>
                          </a:solidFill>
                          <a:latin typeface="Meiryo UI" panose="020B0604030504040204" pitchFamily="50" charset="-128"/>
                          <a:ea typeface="Meiryo UI" panose="020B0604030504040204" pitchFamily="50" charset="-128"/>
                        </a:rPr>
                        <a:t>43</a:t>
                      </a:r>
                    </a:p>
                    <a:p>
                      <a:pPr algn="ctr"/>
                      <a:r>
                        <a:rPr kumimoji="1"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(R3.1</a:t>
                      </a:r>
                      <a:r>
                        <a:rPr kumimoji="1"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月～</a:t>
                      </a:r>
                      <a:r>
                        <a:rPr kumimoji="1"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12</a:t>
                      </a:r>
                      <a:r>
                        <a:rPr kumimoji="1"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月実績</a:t>
                      </a:r>
                      <a:r>
                        <a:rPr kumimoji="1"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1"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DFFDD"/>
                    </a:solidFill>
                  </a:tcPr>
                </a:tc>
                <a:extLst>
                  <a:ext uri="{0D108BD9-81ED-4DB2-BD59-A6C34878D82A}">
                    <a16:rowId xmlns:a16="http://schemas.microsoft.com/office/drawing/2014/main" val="2801649214"/>
                  </a:ext>
                </a:extLst>
              </a:tr>
              <a:tr h="762750">
                <a:tc v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vMerge="1">
                  <a:txBody>
                    <a:bodyPr/>
                    <a:lstStyle/>
                    <a:p>
                      <a:pPr algn="ctr"/>
                      <a:endParaRPr kumimoji="1" lang="zh-TW" altLang="en-US" sz="1400" dirty="0" smtClean="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lvl1pPr marL="0" algn="l" defTabSz="990570" rtl="0" eaLnBrk="1" latinLnBrk="0" hangingPunct="1">
                        <a:defRPr kumimoji="1" sz="1950" kern="1200">
                          <a:solidFill>
                            <a:schemeClr val="dk1"/>
                          </a:solidFill>
                          <a:latin typeface="Calibri" panose="020F0502020204030204"/>
                        </a:defRPr>
                      </a:lvl1pPr>
                      <a:lvl2pPr marL="495285" algn="l" defTabSz="990570" rtl="0" eaLnBrk="1" latinLnBrk="0" hangingPunct="1">
                        <a:defRPr kumimoji="1" sz="1950" kern="1200">
                          <a:solidFill>
                            <a:schemeClr val="dk1"/>
                          </a:solidFill>
                          <a:latin typeface="Calibri" panose="020F0502020204030204"/>
                        </a:defRPr>
                      </a:lvl2pPr>
                      <a:lvl3pPr marL="990570" algn="l" defTabSz="990570" rtl="0" eaLnBrk="1" latinLnBrk="0" hangingPunct="1">
                        <a:defRPr kumimoji="1" sz="1950" kern="1200">
                          <a:solidFill>
                            <a:schemeClr val="dk1"/>
                          </a:solidFill>
                          <a:latin typeface="Calibri" panose="020F0502020204030204"/>
                        </a:defRPr>
                      </a:lvl3pPr>
                      <a:lvl4pPr marL="1485854" algn="l" defTabSz="990570" rtl="0" eaLnBrk="1" latinLnBrk="0" hangingPunct="1">
                        <a:defRPr kumimoji="1" sz="1950" kern="1200">
                          <a:solidFill>
                            <a:schemeClr val="dk1"/>
                          </a:solidFill>
                          <a:latin typeface="Calibri" panose="020F0502020204030204"/>
                        </a:defRPr>
                      </a:lvl4pPr>
                      <a:lvl5pPr marL="1981139" algn="l" defTabSz="990570" rtl="0" eaLnBrk="1" latinLnBrk="0" hangingPunct="1">
                        <a:defRPr kumimoji="1" sz="1950" kern="1200">
                          <a:solidFill>
                            <a:schemeClr val="dk1"/>
                          </a:solidFill>
                          <a:latin typeface="Calibri" panose="020F0502020204030204"/>
                        </a:defRPr>
                      </a:lvl5pPr>
                      <a:lvl6pPr marL="2476424" algn="l" defTabSz="990570" rtl="0" eaLnBrk="1" latinLnBrk="0" hangingPunct="1">
                        <a:defRPr kumimoji="1" sz="1950" kern="1200">
                          <a:solidFill>
                            <a:schemeClr val="dk1"/>
                          </a:solidFill>
                          <a:latin typeface="Calibri" panose="020F0502020204030204"/>
                        </a:defRPr>
                      </a:lvl6pPr>
                      <a:lvl7pPr marL="2971709" algn="l" defTabSz="990570" rtl="0" eaLnBrk="1" latinLnBrk="0" hangingPunct="1">
                        <a:defRPr kumimoji="1" sz="1950" kern="1200">
                          <a:solidFill>
                            <a:schemeClr val="dk1"/>
                          </a:solidFill>
                          <a:latin typeface="Calibri" panose="020F0502020204030204"/>
                        </a:defRPr>
                      </a:lvl7pPr>
                      <a:lvl8pPr marL="3466993" algn="l" defTabSz="990570" rtl="0" eaLnBrk="1" latinLnBrk="0" hangingPunct="1">
                        <a:defRPr kumimoji="1" sz="1950" kern="1200">
                          <a:solidFill>
                            <a:schemeClr val="dk1"/>
                          </a:solidFill>
                          <a:latin typeface="Calibri" panose="020F0502020204030204"/>
                        </a:defRPr>
                      </a:lvl8pPr>
                      <a:lvl9pPr marL="3962278" algn="l" defTabSz="990570" rtl="0" eaLnBrk="1" latinLnBrk="0" hangingPunct="1">
                        <a:defRPr kumimoji="1" sz="1950" kern="1200">
                          <a:solidFill>
                            <a:schemeClr val="dk1"/>
                          </a:solidFill>
                          <a:latin typeface="Calibri" panose="020F0502020204030204"/>
                        </a:defRPr>
                      </a:lvl9pPr>
                    </a:lstStyle>
                    <a:p>
                      <a:pPr algn="ctr"/>
                      <a:r>
                        <a:rPr kumimoji="1" lang="en-US" altLang="ja-JP" sz="1300" dirty="0" smtClean="0">
                          <a:solidFill>
                            <a:schemeClr val="tx1"/>
                          </a:solidFill>
                          <a:latin typeface="Meiryo UI" panose="020B0604030504040204" pitchFamily="50" charset="-128"/>
                          <a:ea typeface="Meiryo UI" panose="020B0604030504040204" pitchFamily="50" charset="-128"/>
                        </a:rPr>
                        <a:t>160</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300" dirty="0" smtClean="0">
                          <a:solidFill>
                            <a:schemeClr val="tx1"/>
                          </a:solidFill>
                          <a:latin typeface="Meiryo UI" panose="020B0604030504040204" pitchFamily="50" charset="-128"/>
                          <a:ea typeface="Meiryo UI" panose="020B0604030504040204" pitchFamily="50" charset="-128"/>
                        </a:rPr>
                        <a:t>(R4.1</a:t>
                      </a:r>
                      <a:r>
                        <a:rPr kumimoji="1" lang="ja-JP" altLang="en-US" sz="1300" dirty="0" smtClean="0">
                          <a:solidFill>
                            <a:schemeClr val="tx1"/>
                          </a:solidFill>
                          <a:latin typeface="Meiryo UI" panose="020B0604030504040204" pitchFamily="50" charset="-128"/>
                          <a:ea typeface="Meiryo UI" panose="020B0604030504040204" pitchFamily="50" charset="-128"/>
                        </a:rPr>
                        <a:t>月～</a:t>
                      </a:r>
                      <a:r>
                        <a:rPr kumimoji="1" lang="en-US" altLang="ja-JP" sz="1300" dirty="0" smtClean="0">
                          <a:solidFill>
                            <a:schemeClr val="tx1"/>
                          </a:solidFill>
                          <a:latin typeface="Meiryo UI" panose="020B0604030504040204" pitchFamily="50" charset="-128"/>
                          <a:ea typeface="Meiryo UI" panose="020B0604030504040204" pitchFamily="50" charset="-128"/>
                        </a:rPr>
                        <a:t>12</a:t>
                      </a:r>
                      <a:r>
                        <a:rPr kumimoji="1" lang="ja-JP" altLang="en-US" sz="1300" dirty="0" smtClean="0">
                          <a:solidFill>
                            <a:schemeClr val="tx1"/>
                          </a:solidFill>
                          <a:latin typeface="Meiryo UI" panose="020B0604030504040204" pitchFamily="50" charset="-128"/>
                          <a:ea typeface="Meiryo UI" panose="020B0604030504040204" pitchFamily="50" charset="-128"/>
                        </a:rPr>
                        <a:t>月実績</a:t>
                      </a:r>
                      <a:r>
                        <a:rPr kumimoji="1" lang="en-US" altLang="ja-JP" sz="1300" dirty="0" smtClean="0">
                          <a:solidFill>
                            <a:schemeClr val="tx1"/>
                          </a:solidFill>
                          <a:latin typeface="Meiryo UI" panose="020B0604030504040204" pitchFamily="50" charset="-128"/>
                          <a:ea typeface="Meiryo UI" panose="020B0604030504040204" pitchFamily="50" charset="-128"/>
                        </a:rPr>
                        <a:t>)</a:t>
                      </a:r>
                      <a:endParaRPr kumimoji="1" lang="ja-JP" altLang="en-US" sz="1300"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L w="38100" cap="flat" cmpd="sng" algn="ctr">
                      <a:solidFill>
                        <a:sysClr val="window" lastClr="FFFFFF"/>
                      </a:solidFill>
                      <a:prstDash val="solid"/>
                      <a:round/>
                      <a:headEnd type="none" w="med" len="med"/>
                      <a:tailEnd type="none" w="med" len="med"/>
                    </a:lnL>
                    <a:lnR w="12700" cmpd="sng">
                      <a:solidFill>
                        <a:sysClr val="window" lastClr="FFFFFF"/>
                      </a:solidFill>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60000"/>
                        <a:lumOff val="40000"/>
                      </a:srgbClr>
                    </a:solidFill>
                  </a:tcPr>
                </a:tc>
                <a:tc>
                  <a:txBody>
                    <a:bodyPr/>
                    <a:lstStyle>
                      <a:lvl1pPr marL="0" algn="l" defTabSz="990570" rtl="0" eaLnBrk="1" latinLnBrk="0" hangingPunct="1">
                        <a:defRPr kumimoji="1" sz="1950" kern="1200">
                          <a:solidFill>
                            <a:schemeClr val="dk1"/>
                          </a:solidFill>
                          <a:latin typeface="Calibri" panose="020F0502020204030204"/>
                        </a:defRPr>
                      </a:lvl1pPr>
                      <a:lvl2pPr marL="495285" algn="l" defTabSz="990570" rtl="0" eaLnBrk="1" latinLnBrk="0" hangingPunct="1">
                        <a:defRPr kumimoji="1" sz="1950" kern="1200">
                          <a:solidFill>
                            <a:schemeClr val="dk1"/>
                          </a:solidFill>
                          <a:latin typeface="Calibri" panose="020F0502020204030204"/>
                        </a:defRPr>
                      </a:lvl2pPr>
                      <a:lvl3pPr marL="990570" algn="l" defTabSz="990570" rtl="0" eaLnBrk="1" latinLnBrk="0" hangingPunct="1">
                        <a:defRPr kumimoji="1" sz="1950" kern="1200">
                          <a:solidFill>
                            <a:schemeClr val="dk1"/>
                          </a:solidFill>
                          <a:latin typeface="Calibri" panose="020F0502020204030204"/>
                        </a:defRPr>
                      </a:lvl3pPr>
                      <a:lvl4pPr marL="1485854" algn="l" defTabSz="990570" rtl="0" eaLnBrk="1" latinLnBrk="0" hangingPunct="1">
                        <a:defRPr kumimoji="1" sz="1950" kern="1200">
                          <a:solidFill>
                            <a:schemeClr val="dk1"/>
                          </a:solidFill>
                          <a:latin typeface="Calibri" panose="020F0502020204030204"/>
                        </a:defRPr>
                      </a:lvl4pPr>
                      <a:lvl5pPr marL="1981139" algn="l" defTabSz="990570" rtl="0" eaLnBrk="1" latinLnBrk="0" hangingPunct="1">
                        <a:defRPr kumimoji="1" sz="1950" kern="1200">
                          <a:solidFill>
                            <a:schemeClr val="dk1"/>
                          </a:solidFill>
                          <a:latin typeface="Calibri" panose="020F0502020204030204"/>
                        </a:defRPr>
                      </a:lvl5pPr>
                      <a:lvl6pPr marL="2476424" algn="l" defTabSz="990570" rtl="0" eaLnBrk="1" latinLnBrk="0" hangingPunct="1">
                        <a:defRPr kumimoji="1" sz="1950" kern="1200">
                          <a:solidFill>
                            <a:schemeClr val="dk1"/>
                          </a:solidFill>
                          <a:latin typeface="Calibri" panose="020F0502020204030204"/>
                        </a:defRPr>
                      </a:lvl6pPr>
                      <a:lvl7pPr marL="2971709" algn="l" defTabSz="990570" rtl="0" eaLnBrk="1" latinLnBrk="0" hangingPunct="1">
                        <a:defRPr kumimoji="1" sz="1950" kern="1200">
                          <a:solidFill>
                            <a:schemeClr val="dk1"/>
                          </a:solidFill>
                          <a:latin typeface="Calibri" panose="020F0502020204030204"/>
                        </a:defRPr>
                      </a:lvl7pPr>
                      <a:lvl8pPr marL="3466993" algn="l" defTabSz="990570" rtl="0" eaLnBrk="1" latinLnBrk="0" hangingPunct="1">
                        <a:defRPr kumimoji="1" sz="1950" kern="1200">
                          <a:solidFill>
                            <a:schemeClr val="dk1"/>
                          </a:solidFill>
                          <a:latin typeface="Calibri" panose="020F0502020204030204"/>
                        </a:defRPr>
                      </a:lvl8pPr>
                      <a:lvl9pPr marL="3962278" algn="l" defTabSz="990570" rtl="0" eaLnBrk="1" latinLnBrk="0" hangingPunct="1">
                        <a:defRPr kumimoji="1" sz="1950" kern="1200">
                          <a:solidFill>
                            <a:schemeClr val="dk1"/>
                          </a:solidFill>
                          <a:latin typeface="Calibri" panose="020F0502020204030204"/>
                        </a:defRPr>
                      </a:lvl9pPr>
                    </a:lstStyle>
                    <a:p>
                      <a:pPr algn="ctr"/>
                      <a:r>
                        <a:rPr kumimoji="1" lang="en-US" altLang="ja-JP" sz="1300" b="0" dirty="0" smtClean="0">
                          <a:solidFill>
                            <a:schemeClr val="tx1"/>
                          </a:solidFill>
                          <a:latin typeface="Meiryo UI" panose="020B0604030504040204" pitchFamily="50" charset="-128"/>
                          <a:ea typeface="Meiryo UI" panose="020B0604030504040204" pitchFamily="50" charset="-128"/>
                        </a:rPr>
                        <a:t>116</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300" dirty="0" smtClean="0">
                          <a:solidFill>
                            <a:schemeClr val="tx1"/>
                          </a:solidFill>
                          <a:latin typeface="Meiryo UI" panose="020B0604030504040204" pitchFamily="50" charset="-128"/>
                          <a:ea typeface="Meiryo UI" panose="020B0604030504040204" pitchFamily="50" charset="-128"/>
                        </a:rPr>
                        <a:t>(R4.1</a:t>
                      </a:r>
                      <a:r>
                        <a:rPr kumimoji="1" lang="ja-JP" altLang="en-US" sz="1300" dirty="0" smtClean="0">
                          <a:solidFill>
                            <a:schemeClr val="tx1"/>
                          </a:solidFill>
                          <a:latin typeface="Meiryo UI" panose="020B0604030504040204" pitchFamily="50" charset="-128"/>
                          <a:ea typeface="Meiryo UI" panose="020B0604030504040204" pitchFamily="50" charset="-128"/>
                        </a:rPr>
                        <a:t>月～</a:t>
                      </a:r>
                      <a:r>
                        <a:rPr kumimoji="1" lang="en-US" altLang="ja-JP" sz="1300" dirty="0" smtClean="0">
                          <a:solidFill>
                            <a:schemeClr val="tx1"/>
                          </a:solidFill>
                          <a:latin typeface="Meiryo UI" panose="020B0604030504040204" pitchFamily="50" charset="-128"/>
                          <a:ea typeface="Meiryo UI" panose="020B0604030504040204" pitchFamily="50" charset="-128"/>
                        </a:rPr>
                        <a:t>12</a:t>
                      </a:r>
                      <a:r>
                        <a:rPr kumimoji="1" lang="ja-JP" altLang="en-US" sz="1300" dirty="0" smtClean="0">
                          <a:solidFill>
                            <a:schemeClr val="tx1"/>
                          </a:solidFill>
                          <a:latin typeface="Meiryo UI" panose="020B0604030504040204" pitchFamily="50" charset="-128"/>
                          <a:ea typeface="Meiryo UI" panose="020B0604030504040204" pitchFamily="50" charset="-128"/>
                        </a:rPr>
                        <a:t>月実績</a:t>
                      </a:r>
                      <a:r>
                        <a:rPr kumimoji="1" lang="en-US" altLang="ja-JP" sz="1300" dirty="0" smtClean="0">
                          <a:solidFill>
                            <a:schemeClr val="tx1"/>
                          </a:solidFill>
                          <a:latin typeface="Meiryo UI" panose="020B0604030504040204" pitchFamily="50" charset="-128"/>
                          <a:ea typeface="Meiryo UI" panose="020B0604030504040204" pitchFamily="50" charset="-128"/>
                        </a:rPr>
                        <a:t>)</a:t>
                      </a:r>
                      <a:endParaRPr kumimoji="1" lang="ja-JP" altLang="en-US" sz="1300"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60000"/>
                        <a:lumOff val="40000"/>
                      </a:srgbClr>
                    </a:solidFill>
                  </a:tcPr>
                </a:tc>
                <a:tc>
                  <a:txBody>
                    <a:bodyPr/>
                    <a:lstStyle>
                      <a:lvl1pPr marL="0" algn="l" defTabSz="990570" rtl="0" eaLnBrk="1" latinLnBrk="0" hangingPunct="1">
                        <a:defRPr kumimoji="1" sz="1950" kern="1200">
                          <a:solidFill>
                            <a:schemeClr val="dk1"/>
                          </a:solidFill>
                          <a:latin typeface="Calibri" panose="020F0502020204030204"/>
                        </a:defRPr>
                      </a:lvl1pPr>
                      <a:lvl2pPr marL="495285" algn="l" defTabSz="990570" rtl="0" eaLnBrk="1" latinLnBrk="0" hangingPunct="1">
                        <a:defRPr kumimoji="1" sz="1950" kern="1200">
                          <a:solidFill>
                            <a:schemeClr val="dk1"/>
                          </a:solidFill>
                          <a:latin typeface="Calibri" panose="020F0502020204030204"/>
                        </a:defRPr>
                      </a:lvl2pPr>
                      <a:lvl3pPr marL="990570" algn="l" defTabSz="990570" rtl="0" eaLnBrk="1" latinLnBrk="0" hangingPunct="1">
                        <a:defRPr kumimoji="1" sz="1950" kern="1200">
                          <a:solidFill>
                            <a:schemeClr val="dk1"/>
                          </a:solidFill>
                          <a:latin typeface="Calibri" panose="020F0502020204030204"/>
                        </a:defRPr>
                      </a:lvl3pPr>
                      <a:lvl4pPr marL="1485854" algn="l" defTabSz="990570" rtl="0" eaLnBrk="1" latinLnBrk="0" hangingPunct="1">
                        <a:defRPr kumimoji="1" sz="1950" kern="1200">
                          <a:solidFill>
                            <a:schemeClr val="dk1"/>
                          </a:solidFill>
                          <a:latin typeface="Calibri" panose="020F0502020204030204"/>
                        </a:defRPr>
                      </a:lvl4pPr>
                      <a:lvl5pPr marL="1981139" algn="l" defTabSz="990570" rtl="0" eaLnBrk="1" latinLnBrk="0" hangingPunct="1">
                        <a:defRPr kumimoji="1" sz="1950" kern="1200">
                          <a:solidFill>
                            <a:schemeClr val="dk1"/>
                          </a:solidFill>
                          <a:latin typeface="Calibri" panose="020F0502020204030204"/>
                        </a:defRPr>
                      </a:lvl5pPr>
                      <a:lvl6pPr marL="2476424" algn="l" defTabSz="990570" rtl="0" eaLnBrk="1" latinLnBrk="0" hangingPunct="1">
                        <a:defRPr kumimoji="1" sz="1950" kern="1200">
                          <a:solidFill>
                            <a:schemeClr val="dk1"/>
                          </a:solidFill>
                          <a:latin typeface="Calibri" panose="020F0502020204030204"/>
                        </a:defRPr>
                      </a:lvl6pPr>
                      <a:lvl7pPr marL="2971709" algn="l" defTabSz="990570" rtl="0" eaLnBrk="1" latinLnBrk="0" hangingPunct="1">
                        <a:defRPr kumimoji="1" sz="1950" kern="1200">
                          <a:solidFill>
                            <a:schemeClr val="dk1"/>
                          </a:solidFill>
                          <a:latin typeface="Calibri" panose="020F0502020204030204"/>
                        </a:defRPr>
                      </a:lvl7pPr>
                      <a:lvl8pPr marL="3466993" algn="l" defTabSz="990570" rtl="0" eaLnBrk="1" latinLnBrk="0" hangingPunct="1">
                        <a:defRPr kumimoji="1" sz="1950" kern="1200">
                          <a:solidFill>
                            <a:schemeClr val="dk1"/>
                          </a:solidFill>
                          <a:latin typeface="Calibri" panose="020F0502020204030204"/>
                        </a:defRPr>
                      </a:lvl8pPr>
                      <a:lvl9pPr marL="3962278" algn="l" defTabSz="990570" rtl="0" eaLnBrk="1" latinLnBrk="0" hangingPunct="1">
                        <a:defRPr kumimoji="1" sz="1950" kern="1200">
                          <a:solidFill>
                            <a:schemeClr val="dk1"/>
                          </a:solidFill>
                          <a:latin typeface="Calibri" panose="020F0502020204030204"/>
                        </a:defRPr>
                      </a:lvl9pPr>
                    </a:lstStyle>
                    <a:p>
                      <a:pPr algn="ctr"/>
                      <a:r>
                        <a:rPr kumimoji="1" lang="en-US" altLang="ja-JP" sz="1300" b="0" dirty="0" smtClean="0">
                          <a:solidFill>
                            <a:schemeClr val="tx1"/>
                          </a:solidFill>
                          <a:latin typeface="Meiryo UI" panose="020B0604030504040204" pitchFamily="50" charset="-128"/>
                          <a:ea typeface="Meiryo UI" panose="020B0604030504040204" pitchFamily="50" charset="-128"/>
                        </a:rPr>
                        <a:t>141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300" dirty="0" smtClean="0">
                          <a:solidFill>
                            <a:schemeClr val="tx1"/>
                          </a:solidFill>
                          <a:latin typeface="Meiryo UI" panose="020B0604030504040204" pitchFamily="50" charset="-128"/>
                          <a:ea typeface="Meiryo UI" panose="020B0604030504040204" pitchFamily="50" charset="-128"/>
                        </a:rPr>
                        <a:t>(R4.1</a:t>
                      </a:r>
                      <a:r>
                        <a:rPr kumimoji="1" lang="ja-JP" altLang="en-US" sz="1300" dirty="0" smtClean="0">
                          <a:solidFill>
                            <a:schemeClr val="tx1"/>
                          </a:solidFill>
                          <a:latin typeface="Meiryo UI" panose="020B0604030504040204" pitchFamily="50" charset="-128"/>
                          <a:ea typeface="Meiryo UI" panose="020B0604030504040204" pitchFamily="50" charset="-128"/>
                        </a:rPr>
                        <a:t>月～</a:t>
                      </a:r>
                      <a:r>
                        <a:rPr kumimoji="1" lang="en-US" altLang="ja-JP" sz="1300" dirty="0" smtClean="0">
                          <a:solidFill>
                            <a:schemeClr val="tx1"/>
                          </a:solidFill>
                          <a:latin typeface="Meiryo UI" panose="020B0604030504040204" pitchFamily="50" charset="-128"/>
                          <a:ea typeface="Meiryo UI" panose="020B0604030504040204" pitchFamily="50" charset="-128"/>
                        </a:rPr>
                        <a:t>12</a:t>
                      </a:r>
                      <a:r>
                        <a:rPr kumimoji="1" lang="ja-JP" altLang="en-US" sz="1300" dirty="0" smtClean="0">
                          <a:solidFill>
                            <a:schemeClr val="tx1"/>
                          </a:solidFill>
                          <a:latin typeface="Meiryo UI" panose="020B0604030504040204" pitchFamily="50" charset="-128"/>
                          <a:ea typeface="Meiryo UI" panose="020B0604030504040204" pitchFamily="50" charset="-128"/>
                        </a:rPr>
                        <a:t>月実績</a:t>
                      </a:r>
                      <a:r>
                        <a:rPr kumimoji="1" lang="en-US" altLang="ja-JP" sz="1300" dirty="0" smtClean="0">
                          <a:solidFill>
                            <a:schemeClr val="tx1"/>
                          </a:solidFill>
                          <a:latin typeface="Meiryo UI" panose="020B0604030504040204" pitchFamily="50" charset="-128"/>
                          <a:ea typeface="Meiryo UI" panose="020B0604030504040204" pitchFamily="50" charset="-128"/>
                        </a:rPr>
                        <a:t>)</a:t>
                      </a:r>
                      <a:endParaRPr kumimoji="1" lang="ja-JP" altLang="en-US" sz="1300"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60000"/>
                        <a:lumOff val="40000"/>
                      </a:srgbClr>
                    </a:solidFill>
                  </a:tcPr>
                </a:tc>
                <a:extLst>
                  <a:ext uri="{0D108BD9-81ED-4DB2-BD59-A6C34878D82A}">
                    <a16:rowId xmlns:a16="http://schemas.microsoft.com/office/drawing/2014/main" val="3044766015"/>
                  </a:ext>
                </a:extLst>
              </a:tr>
              <a:tr h="762750">
                <a:tc v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ysClr val="window" lastClr="FFFFFF"/>
                      </a:solidFill>
                      <a:prstDash val="solid"/>
                      <a:round/>
                      <a:headEnd type="none" w="med" len="med"/>
                      <a:tailEnd type="none" w="med" len="med"/>
                    </a:lnL>
                    <a:lnR w="381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5B9BD5">
                        <a:lumMod val="60000"/>
                        <a:lumOff val="40000"/>
                      </a:srgbClr>
                    </a:solidFill>
                  </a:tcPr>
                </a:tc>
                <a:tc vMerge="1">
                  <a:txBody>
                    <a:bodyPr/>
                    <a:lstStyle/>
                    <a:p>
                      <a:pPr algn="ctr"/>
                      <a:endParaRPr kumimoji="1" lang="zh-TW" altLang="en-US" sz="1400" dirty="0" smtClean="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ysClr val="window" lastClr="FFFFFF"/>
                      </a:solidFill>
                      <a:prstDash val="solid"/>
                      <a:round/>
                      <a:headEnd type="none" w="med" len="med"/>
                      <a:tailEnd type="none" w="med" len="med"/>
                    </a:lnL>
                    <a:lnR w="381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5B9BD5">
                        <a:lumMod val="60000"/>
                        <a:lumOff val="40000"/>
                      </a:srgbClr>
                    </a:solidFill>
                  </a:tcPr>
                </a:tc>
                <a:tc>
                  <a:txBody>
                    <a:bodyPr/>
                    <a:lstStyle>
                      <a:lvl1pPr marL="0" algn="l" defTabSz="990570" rtl="0" eaLnBrk="1" latinLnBrk="0" hangingPunct="1">
                        <a:defRPr kumimoji="1" sz="1950" kern="1200">
                          <a:solidFill>
                            <a:schemeClr val="dk1"/>
                          </a:solidFill>
                          <a:latin typeface="Calibri" panose="020F0502020204030204"/>
                        </a:defRPr>
                      </a:lvl1pPr>
                      <a:lvl2pPr marL="495285" algn="l" defTabSz="990570" rtl="0" eaLnBrk="1" latinLnBrk="0" hangingPunct="1">
                        <a:defRPr kumimoji="1" sz="1950" kern="1200">
                          <a:solidFill>
                            <a:schemeClr val="dk1"/>
                          </a:solidFill>
                          <a:latin typeface="Calibri" panose="020F0502020204030204"/>
                        </a:defRPr>
                      </a:lvl2pPr>
                      <a:lvl3pPr marL="990570" algn="l" defTabSz="990570" rtl="0" eaLnBrk="1" latinLnBrk="0" hangingPunct="1">
                        <a:defRPr kumimoji="1" sz="1950" kern="1200">
                          <a:solidFill>
                            <a:schemeClr val="dk1"/>
                          </a:solidFill>
                          <a:latin typeface="Calibri" panose="020F0502020204030204"/>
                        </a:defRPr>
                      </a:lvl3pPr>
                      <a:lvl4pPr marL="1485854" algn="l" defTabSz="990570" rtl="0" eaLnBrk="1" latinLnBrk="0" hangingPunct="1">
                        <a:defRPr kumimoji="1" sz="1950" kern="1200">
                          <a:solidFill>
                            <a:schemeClr val="dk1"/>
                          </a:solidFill>
                          <a:latin typeface="Calibri" panose="020F0502020204030204"/>
                        </a:defRPr>
                      </a:lvl4pPr>
                      <a:lvl5pPr marL="1981139" algn="l" defTabSz="990570" rtl="0" eaLnBrk="1" latinLnBrk="0" hangingPunct="1">
                        <a:defRPr kumimoji="1" sz="1950" kern="1200">
                          <a:solidFill>
                            <a:schemeClr val="dk1"/>
                          </a:solidFill>
                          <a:latin typeface="Calibri" panose="020F0502020204030204"/>
                        </a:defRPr>
                      </a:lvl5pPr>
                      <a:lvl6pPr marL="2476424" algn="l" defTabSz="990570" rtl="0" eaLnBrk="1" latinLnBrk="0" hangingPunct="1">
                        <a:defRPr kumimoji="1" sz="1950" kern="1200">
                          <a:solidFill>
                            <a:schemeClr val="dk1"/>
                          </a:solidFill>
                          <a:latin typeface="Calibri" panose="020F0502020204030204"/>
                        </a:defRPr>
                      </a:lvl6pPr>
                      <a:lvl7pPr marL="2971709" algn="l" defTabSz="990570" rtl="0" eaLnBrk="1" latinLnBrk="0" hangingPunct="1">
                        <a:defRPr kumimoji="1" sz="1950" kern="1200">
                          <a:solidFill>
                            <a:schemeClr val="dk1"/>
                          </a:solidFill>
                          <a:latin typeface="Calibri" panose="020F0502020204030204"/>
                        </a:defRPr>
                      </a:lvl7pPr>
                      <a:lvl8pPr marL="3466993" algn="l" defTabSz="990570" rtl="0" eaLnBrk="1" latinLnBrk="0" hangingPunct="1">
                        <a:defRPr kumimoji="1" sz="1950" kern="1200">
                          <a:solidFill>
                            <a:schemeClr val="dk1"/>
                          </a:solidFill>
                          <a:latin typeface="Calibri" panose="020F0502020204030204"/>
                        </a:defRPr>
                      </a:lvl8pPr>
                      <a:lvl9pPr marL="3962278" algn="l" defTabSz="990570" rtl="0" eaLnBrk="1" latinLnBrk="0" hangingPunct="1">
                        <a:defRPr kumimoji="1" sz="1950" kern="1200">
                          <a:solidFill>
                            <a:schemeClr val="dk1"/>
                          </a:solidFill>
                          <a:latin typeface="Calibri" panose="020F0502020204030204"/>
                        </a:defRPr>
                      </a:lvl9pPr>
                    </a:lstStyle>
                    <a:p>
                      <a:pPr algn="ctr"/>
                      <a:r>
                        <a:rPr kumimoji="1" lang="en-US" altLang="ja-JP" sz="1300" b="0" dirty="0" smtClean="0">
                          <a:solidFill>
                            <a:schemeClr val="tx1"/>
                          </a:solidFill>
                          <a:latin typeface="Meiryo UI" panose="020B0604030504040204" pitchFamily="50" charset="-128"/>
                          <a:ea typeface="Meiryo UI" panose="020B0604030504040204" pitchFamily="50" charset="-128"/>
                        </a:rPr>
                        <a:t>※88</a:t>
                      </a:r>
                    </a:p>
                    <a:p>
                      <a:pPr algn="ctr"/>
                      <a:r>
                        <a:rPr kumimoji="1" lang="en-US" altLang="ja-JP" sz="1300" dirty="0" smtClean="0">
                          <a:solidFill>
                            <a:schemeClr val="tx1"/>
                          </a:solidFill>
                          <a:latin typeface="Meiryo UI" panose="020B0604030504040204" pitchFamily="50" charset="-128"/>
                          <a:ea typeface="Meiryo UI" panose="020B0604030504040204" pitchFamily="50" charset="-128"/>
                        </a:rPr>
                        <a:t> (R</a:t>
                      </a:r>
                      <a:r>
                        <a:rPr kumimoji="1" lang="ja-JP" altLang="en-US" sz="1300" dirty="0" smtClean="0">
                          <a:solidFill>
                            <a:schemeClr val="tx1"/>
                          </a:solidFill>
                          <a:latin typeface="Meiryo UI" panose="020B0604030504040204" pitchFamily="50" charset="-128"/>
                          <a:ea typeface="Meiryo UI" panose="020B0604030504040204" pitchFamily="50" charset="-128"/>
                        </a:rPr>
                        <a:t>５</a:t>
                      </a:r>
                      <a:r>
                        <a:rPr kumimoji="1" lang="en-US" altLang="ja-JP" sz="1300" dirty="0" smtClean="0">
                          <a:solidFill>
                            <a:schemeClr val="tx1"/>
                          </a:solidFill>
                          <a:latin typeface="Meiryo UI" panose="020B0604030504040204" pitchFamily="50" charset="-128"/>
                          <a:ea typeface="Meiryo UI" panose="020B0604030504040204" pitchFamily="50" charset="-128"/>
                        </a:rPr>
                        <a:t>.</a:t>
                      </a:r>
                      <a:r>
                        <a:rPr kumimoji="1" lang="ja-JP" altLang="en-US" sz="1300" dirty="0" smtClean="0">
                          <a:solidFill>
                            <a:schemeClr val="tx1"/>
                          </a:solidFill>
                          <a:latin typeface="Meiryo UI" panose="020B0604030504040204" pitchFamily="50" charset="-128"/>
                          <a:ea typeface="Meiryo UI" panose="020B0604030504040204" pitchFamily="50" charset="-128"/>
                        </a:rPr>
                        <a:t>５月～</a:t>
                      </a:r>
                      <a:r>
                        <a:rPr kumimoji="1" lang="en-US" altLang="ja-JP" sz="1300" dirty="0" smtClean="0">
                          <a:solidFill>
                            <a:schemeClr val="tx1"/>
                          </a:solidFill>
                          <a:latin typeface="Meiryo UI" panose="020B0604030504040204" pitchFamily="50" charset="-128"/>
                          <a:ea typeface="Meiryo UI" panose="020B0604030504040204" pitchFamily="50" charset="-128"/>
                        </a:rPr>
                        <a:t>8</a:t>
                      </a:r>
                      <a:r>
                        <a:rPr kumimoji="1" lang="ja-JP" altLang="en-US" sz="1300" dirty="0" smtClean="0">
                          <a:solidFill>
                            <a:schemeClr val="tx1"/>
                          </a:solidFill>
                          <a:latin typeface="Meiryo UI" panose="020B0604030504040204" pitchFamily="50" charset="-128"/>
                          <a:ea typeface="Meiryo UI" panose="020B0604030504040204" pitchFamily="50" charset="-128"/>
                        </a:rPr>
                        <a:t>月実績</a:t>
                      </a:r>
                      <a:r>
                        <a:rPr kumimoji="1" lang="en-US" altLang="ja-JP" sz="1300" dirty="0" smtClean="0">
                          <a:solidFill>
                            <a:schemeClr val="tx1"/>
                          </a:solidFill>
                          <a:latin typeface="Meiryo UI" panose="020B0604030504040204" pitchFamily="50" charset="-128"/>
                          <a:ea typeface="Meiryo UI" panose="020B0604030504040204" pitchFamily="50" charset="-128"/>
                        </a:rPr>
                        <a:t>)</a:t>
                      </a:r>
                      <a:endParaRPr kumimoji="1" lang="ja-JP" altLang="en-US" sz="1300"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L w="381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5B9BD5">
                        <a:lumMod val="60000"/>
                        <a:lumOff val="40000"/>
                      </a:srgbClr>
                    </a:solidFill>
                  </a:tcPr>
                </a:tc>
                <a:tc>
                  <a:txBody>
                    <a:bodyPr/>
                    <a:lstStyle>
                      <a:lvl1pPr marL="0" algn="l" defTabSz="990570" rtl="0" eaLnBrk="1" latinLnBrk="0" hangingPunct="1">
                        <a:defRPr kumimoji="1" sz="1950" kern="1200">
                          <a:solidFill>
                            <a:schemeClr val="dk1"/>
                          </a:solidFill>
                          <a:latin typeface="Calibri" panose="020F0502020204030204"/>
                        </a:defRPr>
                      </a:lvl1pPr>
                      <a:lvl2pPr marL="495285" algn="l" defTabSz="990570" rtl="0" eaLnBrk="1" latinLnBrk="0" hangingPunct="1">
                        <a:defRPr kumimoji="1" sz="1950" kern="1200">
                          <a:solidFill>
                            <a:schemeClr val="dk1"/>
                          </a:solidFill>
                          <a:latin typeface="Calibri" panose="020F0502020204030204"/>
                        </a:defRPr>
                      </a:lvl2pPr>
                      <a:lvl3pPr marL="990570" algn="l" defTabSz="990570" rtl="0" eaLnBrk="1" latinLnBrk="0" hangingPunct="1">
                        <a:defRPr kumimoji="1" sz="1950" kern="1200">
                          <a:solidFill>
                            <a:schemeClr val="dk1"/>
                          </a:solidFill>
                          <a:latin typeface="Calibri" panose="020F0502020204030204"/>
                        </a:defRPr>
                      </a:lvl3pPr>
                      <a:lvl4pPr marL="1485854" algn="l" defTabSz="990570" rtl="0" eaLnBrk="1" latinLnBrk="0" hangingPunct="1">
                        <a:defRPr kumimoji="1" sz="1950" kern="1200">
                          <a:solidFill>
                            <a:schemeClr val="dk1"/>
                          </a:solidFill>
                          <a:latin typeface="Calibri" panose="020F0502020204030204"/>
                        </a:defRPr>
                      </a:lvl4pPr>
                      <a:lvl5pPr marL="1981139" algn="l" defTabSz="990570" rtl="0" eaLnBrk="1" latinLnBrk="0" hangingPunct="1">
                        <a:defRPr kumimoji="1" sz="1950" kern="1200">
                          <a:solidFill>
                            <a:schemeClr val="dk1"/>
                          </a:solidFill>
                          <a:latin typeface="Calibri" panose="020F0502020204030204"/>
                        </a:defRPr>
                      </a:lvl5pPr>
                      <a:lvl6pPr marL="2476424" algn="l" defTabSz="990570" rtl="0" eaLnBrk="1" latinLnBrk="0" hangingPunct="1">
                        <a:defRPr kumimoji="1" sz="1950" kern="1200">
                          <a:solidFill>
                            <a:schemeClr val="dk1"/>
                          </a:solidFill>
                          <a:latin typeface="Calibri" panose="020F0502020204030204"/>
                        </a:defRPr>
                      </a:lvl6pPr>
                      <a:lvl7pPr marL="2971709" algn="l" defTabSz="990570" rtl="0" eaLnBrk="1" latinLnBrk="0" hangingPunct="1">
                        <a:defRPr kumimoji="1" sz="1950" kern="1200">
                          <a:solidFill>
                            <a:schemeClr val="dk1"/>
                          </a:solidFill>
                          <a:latin typeface="Calibri" panose="020F0502020204030204"/>
                        </a:defRPr>
                      </a:lvl7pPr>
                      <a:lvl8pPr marL="3466993" algn="l" defTabSz="990570" rtl="0" eaLnBrk="1" latinLnBrk="0" hangingPunct="1">
                        <a:defRPr kumimoji="1" sz="1950" kern="1200">
                          <a:solidFill>
                            <a:schemeClr val="dk1"/>
                          </a:solidFill>
                          <a:latin typeface="Calibri" panose="020F0502020204030204"/>
                        </a:defRPr>
                      </a:lvl8pPr>
                      <a:lvl9pPr marL="3962278" algn="l" defTabSz="990570" rtl="0" eaLnBrk="1" latinLnBrk="0" hangingPunct="1">
                        <a:defRPr kumimoji="1" sz="195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Meiryo UI" panose="020B0604030504040204" pitchFamily="50" charset="-128"/>
                          <a:ea typeface="Meiryo UI" panose="020B0604030504040204" pitchFamily="50" charset="-128"/>
                        </a:rPr>
                        <a:t>　 </a:t>
                      </a:r>
                      <a:r>
                        <a:rPr kumimoji="1" lang="en-US" altLang="ja-JP" sz="1200" b="0" dirty="0" smtClean="0">
                          <a:solidFill>
                            <a:schemeClr val="tx1"/>
                          </a:solidFill>
                          <a:latin typeface="Meiryo UI" panose="020B0604030504040204" pitchFamily="50" charset="-128"/>
                          <a:ea typeface="Meiryo UI" panose="020B0604030504040204" pitchFamily="50" charset="-128"/>
                        </a:rPr>
                        <a:t>5</a:t>
                      </a:r>
                      <a:r>
                        <a:rPr kumimoji="1" lang="ja-JP" altLang="en-US" sz="1200" b="0" dirty="0" smtClean="0">
                          <a:solidFill>
                            <a:schemeClr val="tx1"/>
                          </a:solidFill>
                          <a:latin typeface="Meiryo UI" panose="020B0604030504040204" pitchFamily="50" charset="-128"/>
                          <a:ea typeface="Meiryo UI" panose="020B0604030504040204" pitchFamily="50" charset="-128"/>
                        </a:rPr>
                        <a:t>月：</a:t>
                      </a:r>
                      <a:r>
                        <a:rPr kumimoji="1" lang="en-US" altLang="ja-JP" sz="1200" b="0" dirty="0" smtClean="0">
                          <a:solidFill>
                            <a:schemeClr val="tx1"/>
                          </a:solidFill>
                          <a:latin typeface="Meiryo UI" panose="020B0604030504040204" pitchFamily="50" charset="-128"/>
                          <a:ea typeface="Meiryo UI" panose="020B0604030504040204" pitchFamily="50" charset="-128"/>
                        </a:rPr>
                        <a:t>12</a:t>
                      </a:r>
                      <a:r>
                        <a:rPr kumimoji="1" lang="ja-JP" altLang="en-US" sz="1200" b="0" dirty="0" smtClean="0">
                          <a:solidFill>
                            <a:schemeClr val="tx1"/>
                          </a:solidFill>
                          <a:latin typeface="Meiryo UI" panose="020B0604030504040204" pitchFamily="50" charset="-128"/>
                          <a:ea typeface="Meiryo UI" panose="020B0604030504040204" pitchFamily="50" charset="-128"/>
                        </a:rPr>
                        <a:t>　　</a:t>
                      </a:r>
                      <a:r>
                        <a:rPr kumimoji="1" lang="en-US" altLang="ja-JP" sz="1200" b="0" dirty="0" smtClean="0">
                          <a:solidFill>
                            <a:schemeClr val="tx1"/>
                          </a:solidFill>
                          <a:latin typeface="Meiryo UI" panose="020B0604030504040204" pitchFamily="50" charset="-128"/>
                          <a:ea typeface="Meiryo UI" panose="020B0604030504040204" pitchFamily="50" charset="-128"/>
                        </a:rPr>
                        <a:t>6</a:t>
                      </a:r>
                      <a:r>
                        <a:rPr kumimoji="1" lang="ja-JP" altLang="en-US" sz="1200" b="0" dirty="0" smtClean="0">
                          <a:solidFill>
                            <a:schemeClr val="tx1"/>
                          </a:solidFill>
                          <a:latin typeface="Meiryo UI" panose="020B0604030504040204" pitchFamily="50" charset="-128"/>
                          <a:ea typeface="Meiryo UI" panose="020B0604030504040204" pitchFamily="50" charset="-128"/>
                        </a:rPr>
                        <a:t>月：</a:t>
                      </a:r>
                      <a:r>
                        <a:rPr kumimoji="1" lang="en-US" altLang="ja-JP" sz="1200" b="0" dirty="0" smtClean="0">
                          <a:solidFill>
                            <a:schemeClr val="tx1"/>
                          </a:solidFill>
                          <a:latin typeface="Meiryo UI" panose="020B0604030504040204" pitchFamily="50" charset="-128"/>
                          <a:ea typeface="Meiryo UI" panose="020B0604030504040204" pitchFamily="50" charset="-128"/>
                        </a:rPr>
                        <a:t>14</a:t>
                      </a:r>
                      <a:br>
                        <a:rPr kumimoji="1" lang="en-US" altLang="ja-JP" sz="1200" b="0" dirty="0" smtClean="0">
                          <a:solidFill>
                            <a:schemeClr val="tx1"/>
                          </a:solidFill>
                          <a:latin typeface="Meiryo UI" panose="020B0604030504040204" pitchFamily="50" charset="-128"/>
                          <a:ea typeface="Meiryo UI" panose="020B0604030504040204" pitchFamily="50" charset="-128"/>
                        </a:rPr>
                      </a:br>
                      <a:r>
                        <a:rPr kumimoji="1" lang="ja-JP" altLang="en-US" sz="1200" b="0" dirty="0" smtClean="0">
                          <a:solidFill>
                            <a:schemeClr val="tx1"/>
                          </a:solidFill>
                          <a:latin typeface="Meiryo UI" panose="020B0604030504040204" pitchFamily="50" charset="-128"/>
                          <a:ea typeface="Meiryo UI" panose="020B0604030504040204" pitchFamily="50" charset="-128"/>
                        </a:rPr>
                        <a:t>   </a:t>
                      </a:r>
                      <a:r>
                        <a:rPr kumimoji="1" lang="en-US" altLang="ja-JP" sz="1200" b="0" dirty="0" smtClean="0">
                          <a:solidFill>
                            <a:schemeClr val="tx1"/>
                          </a:solidFill>
                          <a:latin typeface="Meiryo UI" panose="020B0604030504040204" pitchFamily="50" charset="-128"/>
                          <a:ea typeface="Meiryo UI" panose="020B0604030504040204" pitchFamily="50" charset="-128"/>
                        </a:rPr>
                        <a:t>7</a:t>
                      </a:r>
                      <a:r>
                        <a:rPr kumimoji="1" lang="ja-JP" altLang="en-US" sz="1200" b="0" dirty="0" smtClean="0">
                          <a:solidFill>
                            <a:schemeClr val="tx1"/>
                          </a:solidFill>
                          <a:latin typeface="Meiryo UI" panose="020B0604030504040204" pitchFamily="50" charset="-128"/>
                          <a:ea typeface="Meiryo UI" panose="020B0604030504040204" pitchFamily="50" charset="-128"/>
                        </a:rPr>
                        <a:t>月：</a:t>
                      </a:r>
                      <a:r>
                        <a:rPr kumimoji="1" lang="en-US" altLang="ja-JP" sz="1200" b="0" dirty="0" smtClean="0">
                          <a:solidFill>
                            <a:schemeClr val="tx1"/>
                          </a:solidFill>
                          <a:latin typeface="Meiryo UI" panose="020B0604030504040204" pitchFamily="50" charset="-128"/>
                          <a:ea typeface="Meiryo UI" panose="020B0604030504040204" pitchFamily="50" charset="-128"/>
                        </a:rPr>
                        <a:t>12</a:t>
                      </a:r>
                      <a:r>
                        <a:rPr kumimoji="1" lang="ja-JP" altLang="en-US" sz="1200" b="0" dirty="0" smtClean="0">
                          <a:solidFill>
                            <a:schemeClr val="tx1"/>
                          </a:solidFill>
                          <a:latin typeface="Meiryo UI" panose="020B0604030504040204" pitchFamily="50" charset="-128"/>
                          <a:ea typeface="Meiryo UI" panose="020B0604030504040204" pitchFamily="50" charset="-128"/>
                        </a:rPr>
                        <a:t> </a:t>
                      </a:r>
                      <a:r>
                        <a:rPr kumimoji="1" lang="en-US" altLang="ja-JP" sz="1200" b="0" dirty="0" smtClean="0">
                          <a:solidFill>
                            <a:schemeClr val="tx1"/>
                          </a:solidFill>
                          <a:latin typeface="Meiryo UI" panose="020B0604030504040204" pitchFamily="50" charset="-128"/>
                          <a:ea typeface="Meiryo UI" panose="020B0604030504040204" pitchFamily="50" charset="-128"/>
                        </a:rPr>
                        <a:t>※</a:t>
                      </a:r>
                      <a:r>
                        <a:rPr kumimoji="1" lang="ja-JP" altLang="en-US" sz="1200" b="0" dirty="0" smtClean="0">
                          <a:solidFill>
                            <a:schemeClr val="tx1"/>
                          </a:solidFill>
                          <a:latin typeface="Meiryo UI" panose="020B0604030504040204" pitchFamily="50" charset="-128"/>
                          <a:ea typeface="Meiryo UI" panose="020B0604030504040204" pitchFamily="50" charset="-128"/>
                        </a:rPr>
                        <a:t> </a:t>
                      </a:r>
                      <a:r>
                        <a:rPr kumimoji="1" lang="en-US" altLang="ja-JP" sz="1200" b="1" u="sng" dirty="0" smtClean="0">
                          <a:solidFill>
                            <a:schemeClr val="tx1"/>
                          </a:solidFill>
                          <a:latin typeface="Meiryo UI" panose="020B0604030504040204" pitchFamily="50" charset="-128"/>
                          <a:ea typeface="Meiryo UI" panose="020B0604030504040204" pitchFamily="50" charset="-128"/>
                        </a:rPr>
                        <a:t>8</a:t>
                      </a:r>
                      <a:r>
                        <a:rPr kumimoji="1" lang="ja-JP" altLang="en-US" sz="1200" b="1" u="sng" dirty="0" smtClean="0">
                          <a:solidFill>
                            <a:schemeClr val="tx1"/>
                          </a:solidFill>
                          <a:latin typeface="Meiryo UI" panose="020B0604030504040204" pitchFamily="50" charset="-128"/>
                          <a:ea typeface="Meiryo UI" panose="020B0604030504040204" pitchFamily="50" charset="-128"/>
                        </a:rPr>
                        <a:t>月：</a:t>
                      </a:r>
                      <a:r>
                        <a:rPr kumimoji="1" lang="en-US" altLang="ja-JP" sz="1200" b="1" u="sng" dirty="0" smtClean="0">
                          <a:solidFill>
                            <a:schemeClr val="tx1"/>
                          </a:solidFill>
                          <a:latin typeface="Meiryo UI" panose="020B0604030504040204" pitchFamily="50" charset="-128"/>
                          <a:ea typeface="Meiryo UI" panose="020B0604030504040204" pitchFamily="50" charset="-128"/>
                        </a:rPr>
                        <a:t>22</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TW" sz="1200" b="0" u="none" dirty="0" smtClean="0">
                          <a:solidFill>
                            <a:schemeClr val="tx1"/>
                          </a:solidFill>
                          <a:latin typeface="Meiryo UI" panose="020B0604030504040204" pitchFamily="50" charset="-128"/>
                          <a:ea typeface="Meiryo UI" panose="020B0604030504040204" pitchFamily="50" charset="-128"/>
                        </a:rPr>
                        <a:t>(R</a:t>
                      </a:r>
                      <a:r>
                        <a:rPr kumimoji="1" lang="zh-TW" altLang="en-US" sz="1200" b="0" u="none" dirty="0" smtClean="0">
                          <a:solidFill>
                            <a:schemeClr val="tx1"/>
                          </a:solidFill>
                          <a:latin typeface="Meiryo UI" panose="020B0604030504040204" pitchFamily="50" charset="-128"/>
                          <a:ea typeface="Meiryo UI" panose="020B0604030504040204" pitchFamily="50" charset="-128"/>
                        </a:rPr>
                        <a:t>５</a:t>
                      </a:r>
                      <a:r>
                        <a:rPr kumimoji="1" lang="en-US" altLang="zh-TW" sz="1200" b="0" u="none" dirty="0" smtClean="0">
                          <a:solidFill>
                            <a:schemeClr val="tx1"/>
                          </a:solidFill>
                          <a:latin typeface="Meiryo UI" panose="020B0604030504040204" pitchFamily="50" charset="-128"/>
                          <a:ea typeface="Meiryo UI" panose="020B0604030504040204" pitchFamily="50" charset="-128"/>
                        </a:rPr>
                        <a:t>.</a:t>
                      </a:r>
                      <a:r>
                        <a:rPr kumimoji="1" lang="zh-TW" altLang="en-US" sz="1200" b="0" u="none" dirty="0" smtClean="0">
                          <a:solidFill>
                            <a:schemeClr val="tx1"/>
                          </a:solidFill>
                          <a:latin typeface="Meiryo UI" panose="020B0604030504040204" pitchFamily="50" charset="-128"/>
                          <a:ea typeface="Meiryo UI" panose="020B0604030504040204" pitchFamily="50" charset="-128"/>
                        </a:rPr>
                        <a:t>５月～</a:t>
                      </a:r>
                      <a:r>
                        <a:rPr kumimoji="1" lang="ja-JP" altLang="en-US" sz="1200" b="0" u="none" dirty="0" smtClean="0">
                          <a:solidFill>
                            <a:schemeClr val="tx1"/>
                          </a:solidFill>
                          <a:latin typeface="Meiryo UI" panose="020B0604030504040204" pitchFamily="50" charset="-128"/>
                          <a:ea typeface="Meiryo UI" panose="020B0604030504040204" pitchFamily="50" charset="-128"/>
                        </a:rPr>
                        <a:t>８</a:t>
                      </a:r>
                      <a:r>
                        <a:rPr kumimoji="1" lang="zh-TW" altLang="en-US" sz="1200" b="0" u="none" dirty="0" smtClean="0">
                          <a:solidFill>
                            <a:schemeClr val="tx1"/>
                          </a:solidFill>
                          <a:latin typeface="Meiryo UI" panose="020B0604030504040204" pitchFamily="50" charset="-128"/>
                          <a:ea typeface="Meiryo UI" panose="020B0604030504040204" pitchFamily="50" charset="-128"/>
                        </a:rPr>
                        <a:t>月実績</a:t>
                      </a:r>
                      <a:r>
                        <a:rPr kumimoji="1" lang="en-US" altLang="zh-TW" sz="1200" b="0" u="none" dirty="0" smtClean="0">
                          <a:solidFill>
                            <a:schemeClr val="tx1"/>
                          </a:solidFill>
                          <a:latin typeface="Meiryo UI" panose="020B0604030504040204" pitchFamily="50" charset="-128"/>
                          <a:ea typeface="Meiryo UI" panose="020B0604030504040204" pitchFamily="50" charset="-128"/>
                        </a:rPr>
                        <a:t>)</a:t>
                      </a:r>
                      <a:endParaRPr kumimoji="1" lang="en-US" altLang="ja-JP" sz="1200" b="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5B9BD5">
                        <a:lumMod val="60000"/>
                        <a:lumOff val="40000"/>
                      </a:srgbClr>
                    </a:solidFill>
                  </a:tcPr>
                </a:tc>
                <a:tc>
                  <a:txBody>
                    <a:bodyPr/>
                    <a:lstStyle>
                      <a:lvl1pPr marL="0" algn="l" defTabSz="990570" rtl="0" eaLnBrk="1" latinLnBrk="0" hangingPunct="1">
                        <a:defRPr kumimoji="1" sz="1950" kern="1200">
                          <a:solidFill>
                            <a:schemeClr val="dk1"/>
                          </a:solidFill>
                          <a:latin typeface="Calibri" panose="020F0502020204030204"/>
                        </a:defRPr>
                      </a:lvl1pPr>
                      <a:lvl2pPr marL="495285" algn="l" defTabSz="990570" rtl="0" eaLnBrk="1" latinLnBrk="0" hangingPunct="1">
                        <a:defRPr kumimoji="1" sz="1950" kern="1200">
                          <a:solidFill>
                            <a:schemeClr val="dk1"/>
                          </a:solidFill>
                          <a:latin typeface="Calibri" panose="020F0502020204030204"/>
                        </a:defRPr>
                      </a:lvl2pPr>
                      <a:lvl3pPr marL="990570" algn="l" defTabSz="990570" rtl="0" eaLnBrk="1" latinLnBrk="0" hangingPunct="1">
                        <a:defRPr kumimoji="1" sz="1950" kern="1200">
                          <a:solidFill>
                            <a:schemeClr val="dk1"/>
                          </a:solidFill>
                          <a:latin typeface="Calibri" panose="020F0502020204030204"/>
                        </a:defRPr>
                      </a:lvl3pPr>
                      <a:lvl4pPr marL="1485854" algn="l" defTabSz="990570" rtl="0" eaLnBrk="1" latinLnBrk="0" hangingPunct="1">
                        <a:defRPr kumimoji="1" sz="1950" kern="1200">
                          <a:solidFill>
                            <a:schemeClr val="dk1"/>
                          </a:solidFill>
                          <a:latin typeface="Calibri" panose="020F0502020204030204"/>
                        </a:defRPr>
                      </a:lvl4pPr>
                      <a:lvl5pPr marL="1981139" algn="l" defTabSz="990570" rtl="0" eaLnBrk="1" latinLnBrk="0" hangingPunct="1">
                        <a:defRPr kumimoji="1" sz="1950" kern="1200">
                          <a:solidFill>
                            <a:schemeClr val="dk1"/>
                          </a:solidFill>
                          <a:latin typeface="Calibri" panose="020F0502020204030204"/>
                        </a:defRPr>
                      </a:lvl5pPr>
                      <a:lvl6pPr marL="2476424" algn="l" defTabSz="990570" rtl="0" eaLnBrk="1" latinLnBrk="0" hangingPunct="1">
                        <a:defRPr kumimoji="1" sz="1950" kern="1200">
                          <a:solidFill>
                            <a:schemeClr val="dk1"/>
                          </a:solidFill>
                          <a:latin typeface="Calibri" panose="020F0502020204030204"/>
                        </a:defRPr>
                      </a:lvl6pPr>
                      <a:lvl7pPr marL="2971709" algn="l" defTabSz="990570" rtl="0" eaLnBrk="1" latinLnBrk="0" hangingPunct="1">
                        <a:defRPr kumimoji="1" sz="1950" kern="1200">
                          <a:solidFill>
                            <a:schemeClr val="dk1"/>
                          </a:solidFill>
                          <a:latin typeface="Calibri" panose="020F0502020204030204"/>
                        </a:defRPr>
                      </a:lvl7pPr>
                      <a:lvl8pPr marL="3466993" algn="l" defTabSz="990570" rtl="0" eaLnBrk="1" latinLnBrk="0" hangingPunct="1">
                        <a:defRPr kumimoji="1" sz="1950" kern="1200">
                          <a:solidFill>
                            <a:schemeClr val="dk1"/>
                          </a:solidFill>
                          <a:latin typeface="Calibri" panose="020F0502020204030204"/>
                        </a:defRPr>
                      </a:lvl8pPr>
                      <a:lvl9pPr marL="3962278" algn="l" defTabSz="990570" rtl="0" eaLnBrk="1" latinLnBrk="0" hangingPunct="1">
                        <a:defRPr kumimoji="1" sz="1950" kern="1200">
                          <a:solidFill>
                            <a:schemeClr val="dk1"/>
                          </a:solidFill>
                          <a:latin typeface="Calibri" panose="020F0502020204030204"/>
                        </a:defRPr>
                      </a:lvl9pPr>
                    </a:lstStyle>
                    <a:p>
                      <a:pPr algn="ctr"/>
                      <a:r>
                        <a:rPr kumimoji="1" lang="en-US" altLang="ja-JP" sz="1300" b="0" dirty="0" smtClean="0">
                          <a:solidFill>
                            <a:schemeClr val="tx1"/>
                          </a:solidFill>
                          <a:latin typeface="Meiryo UI" panose="020B0604030504040204" pitchFamily="50" charset="-128"/>
                          <a:ea typeface="Meiryo UI" panose="020B0604030504040204" pitchFamily="50" charset="-128"/>
                        </a:rPr>
                        <a:t>※165</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300" dirty="0" smtClean="0">
                          <a:solidFill>
                            <a:schemeClr val="tx1"/>
                          </a:solidFill>
                          <a:latin typeface="Meiryo UI" panose="020B0604030504040204" pitchFamily="50" charset="-128"/>
                          <a:ea typeface="Meiryo UI" panose="020B0604030504040204" pitchFamily="50" charset="-128"/>
                        </a:rPr>
                        <a:t>(R</a:t>
                      </a:r>
                      <a:r>
                        <a:rPr kumimoji="1" lang="ja-JP" altLang="en-US" sz="1300" dirty="0" smtClean="0">
                          <a:solidFill>
                            <a:schemeClr val="tx1"/>
                          </a:solidFill>
                          <a:latin typeface="Meiryo UI" panose="020B0604030504040204" pitchFamily="50" charset="-128"/>
                          <a:ea typeface="Meiryo UI" panose="020B0604030504040204" pitchFamily="50" charset="-128"/>
                        </a:rPr>
                        <a:t>５</a:t>
                      </a:r>
                      <a:r>
                        <a:rPr kumimoji="1" lang="en-US" altLang="ja-JP" sz="1300" dirty="0" smtClean="0">
                          <a:solidFill>
                            <a:schemeClr val="tx1"/>
                          </a:solidFill>
                          <a:latin typeface="Meiryo UI" panose="020B0604030504040204" pitchFamily="50" charset="-128"/>
                          <a:ea typeface="Meiryo UI" panose="020B0604030504040204" pitchFamily="50" charset="-128"/>
                        </a:rPr>
                        <a:t>.</a:t>
                      </a:r>
                      <a:r>
                        <a:rPr kumimoji="1" lang="ja-JP" altLang="en-US" sz="1300" dirty="0" smtClean="0">
                          <a:solidFill>
                            <a:schemeClr val="tx1"/>
                          </a:solidFill>
                          <a:latin typeface="Meiryo UI" panose="020B0604030504040204" pitchFamily="50" charset="-128"/>
                          <a:ea typeface="Meiryo UI" panose="020B0604030504040204" pitchFamily="50" charset="-128"/>
                        </a:rPr>
                        <a:t>５月～８月実績</a:t>
                      </a:r>
                      <a:r>
                        <a:rPr kumimoji="1" lang="en-US" altLang="ja-JP" sz="1300" dirty="0" smtClean="0">
                          <a:solidFill>
                            <a:schemeClr val="tx1"/>
                          </a:solidFill>
                          <a:latin typeface="Meiryo UI" panose="020B0604030504040204" pitchFamily="50" charset="-128"/>
                          <a:ea typeface="Meiryo UI" panose="020B0604030504040204" pitchFamily="50" charset="-128"/>
                        </a:rPr>
                        <a:t>)</a:t>
                      </a:r>
                      <a:endParaRPr kumimoji="1" lang="ja-JP" altLang="en-US" sz="1300"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nchorCtr="1">
                    <a:lnL w="12700" cap="flat" cmpd="sng" algn="ctr">
                      <a:solidFill>
                        <a:sysClr val="window" lastClr="FFFFFF"/>
                      </a:solidFill>
                      <a:prstDash val="solid"/>
                      <a:round/>
                      <a:headEnd type="none" w="med" len="med"/>
                      <a:tailEnd type="none" w="med" len="med"/>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5B9BD5">
                        <a:lumMod val="60000"/>
                        <a:lumOff val="40000"/>
                      </a:srgbClr>
                    </a:solidFill>
                  </a:tcPr>
                </a:tc>
                <a:extLst>
                  <a:ext uri="{0D108BD9-81ED-4DB2-BD59-A6C34878D82A}">
                    <a16:rowId xmlns:a16="http://schemas.microsoft.com/office/drawing/2014/main" val="3716914207"/>
                  </a:ext>
                </a:extLst>
              </a:tr>
            </a:tbl>
          </a:graphicData>
        </a:graphic>
      </p:graphicFrame>
      <p:sp>
        <p:nvSpPr>
          <p:cNvPr id="3" name="角丸四角形 2"/>
          <p:cNvSpPr/>
          <p:nvPr/>
        </p:nvSpPr>
        <p:spPr>
          <a:xfrm>
            <a:off x="3097328" y="4842125"/>
            <a:ext cx="5923719" cy="912669"/>
          </a:xfrm>
          <a:prstGeom prst="round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4" name="テキスト ボックス 3"/>
          <p:cNvSpPr txBox="1"/>
          <p:nvPr/>
        </p:nvSpPr>
        <p:spPr>
          <a:xfrm>
            <a:off x="157169" y="5999254"/>
            <a:ext cx="8869143"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それぞれの指定要件を、月ごとに割り戻した件数以上となれば、指定要件を充足する可能性があるものとみなす。</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院内</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がん</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登録・手術件数：</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200/12</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ヶ月＝</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16.6</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17</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件（４ヶ月：</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68</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件）　薬物療法：</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400/12</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ヶ月</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33.3</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34</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件（</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4</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ヶ月：</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136</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件）</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9" name="スライド番号プレースホルダー 4"/>
          <p:cNvSpPr>
            <a:spLocks noGrp="1"/>
          </p:cNvSpPr>
          <p:nvPr>
            <p:ph type="sldNum" sz="quarter" idx="12"/>
          </p:nvPr>
        </p:nvSpPr>
        <p:spPr>
          <a:xfrm>
            <a:off x="6733384" y="6369472"/>
            <a:ext cx="2133600" cy="365125"/>
          </a:xfrm>
        </p:spPr>
        <p:txBody>
          <a:bodyPr/>
          <a:lstStyle/>
          <a:p>
            <a:fld id="{4C672374-2C65-4225-B1BC-5F795CF92C82}" type="slidenum">
              <a:rPr kumimoji="1" lang="ja-JP" altLang="en-US" smtClean="0"/>
              <a:t>5</a:t>
            </a:fld>
            <a:endParaRPr kumimoji="1" lang="ja-JP" altLang="en-US" dirty="0"/>
          </a:p>
        </p:txBody>
      </p:sp>
    </p:spTree>
    <p:extLst>
      <p:ext uri="{BB962C8B-B14F-4D97-AF65-F5344CB8AC3E}">
        <p14:creationId xmlns:p14="http://schemas.microsoft.com/office/powerpoint/2010/main" val="29488913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1"/>
          <p:cNvSpPr txBox="1"/>
          <p:nvPr/>
        </p:nvSpPr>
        <p:spPr>
          <a:xfrm>
            <a:off x="0" y="-26079"/>
            <a:ext cx="9144000" cy="466153"/>
          </a:xfrm>
          <a:prstGeom prst="rect">
            <a:avLst/>
          </a:prstGeom>
          <a:solidFill>
            <a:srgbClr val="1F497D">
              <a:lumMod val="50000"/>
            </a:srgbClr>
          </a:solidFill>
          <a:ln w="9525" cmpd="sng">
            <a:noFill/>
          </a:ln>
          <a:effectLst/>
        </p:spPr>
        <p:txBody>
          <a:bodyPr wrap="square" tIns="0" bIns="0" rtlCol="0" anchor="ctr" anchorCtr="0">
            <a:noAutofit/>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846"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Times New Roman"/>
              </a:rPr>
              <a:t>　十三市民病院の対応について③</a:t>
            </a:r>
            <a:endParaRPr kumimoji="1" lang="en-US" altLang="ja-JP" sz="1846"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8" name="テキスト ボックス 7"/>
          <p:cNvSpPr txBox="1"/>
          <p:nvPr/>
        </p:nvSpPr>
        <p:spPr>
          <a:xfrm>
            <a:off x="266870" y="2047826"/>
            <a:ext cx="8916231" cy="374461"/>
          </a:xfrm>
          <a:prstGeom prst="rect">
            <a:avLst/>
          </a:prstGeom>
          <a:noFill/>
        </p:spPr>
        <p:txBody>
          <a:bodyPr wrap="square" rtlCol="0">
            <a:spAutoFit/>
          </a:bodyPr>
          <a:lstStyle/>
          <a:p>
            <a:pPr marL="0" marR="0" lvl="0" indent="0" algn="l" defTabSz="844078" rtl="0" eaLnBrk="1" fontAlgn="auto" latinLnBrk="0" hangingPunct="1">
              <a:lnSpc>
                <a:spcPts val="2215"/>
              </a:lnSpc>
              <a:spcBef>
                <a:spcPts val="0"/>
              </a:spcBef>
              <a:spcAft>
                <a:spcPts val="0"/>
              </a:spcAft>
              <a:buClrTx/>
              <a:buSzTx/>
              <a:buFontTx/>
              <a:buNone/>
              <a:tabLst/>
              <a:defRPr/>
            </a:pPr>
            <a:r>
              <a:rPr kumimoji="1" lang="ja-JP" altLang="en-US"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②十三市民病院の取組み　</a:t>
            </a:r>
          </a:p>
        </p:txBody>
      </p:sp>
      <p:sp>
        <p:nvSpPr>
          <p:cNvPr id="16" name="テキスト ボックス 15"/>
          <p:cNvSpPr txBox="1"/>
          <p:nvPr/>
        </p:nvSpPr>
        <p:spPr>
          <a:xfrm>
            <a:off x="266870" y="1170155"/>
            <a:ext cx="8532460" cy="603883"/>
          </a:xfrm>
          <a:prstGeom prst="rect">
            <a:avLst/>
          </a:prstGeom>
          <a:noFill/>
        </p:spPr>
        <p:txBody>
          <a:bodyPr wrap="square" rtlCol="0">
            <a:spAutoFit/>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令和</a:t>
            </a:r>
            <a:r>
              <a:rPr kumimoji="1" lang="en-US" altLang="ja-JP"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1" lang="ja-JP" altLang="en-US"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a:t>
            </a:r>
            <a:r>
              <a:rPr kumimoji="1" lang="en-US" altLang="ja-JP"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1" lang="ja-JP" altLang="en-US"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a:t>
            </a:r>
            <a:r>
              <a:rPr kumimoji="1" lang="en-US" altLang="ja-JP"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8</a:t>
            </a:r>
            <a:r>
              <a:rPr kumimoji="1" lang="ja-JP" altLang="en-US" sz="1662"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日よ</a:t>
            </a:r>
            <a:r>
              <a:rPr kumimoji="1" lang="ja-JP" altLang="en-US"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り</a:t>
            </a:r>
            <a:r>
              <a:rPr kumimoji="1" lang="ja-JP" altLang="en-US" sz="1662"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新型コロナウイルス感染症が５類移行</a:t>
            </a:r>
            <a:r>
              <a:rPr kumimoji="1" lang="ja-JP" altLang="en-US" sz="1662"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したことに伴い、</a:t>
            </a:r>
            <a:r>
              <a:rPr kumimoji="1" lang="ja-JP" altLang="en-US"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医療機能の全面再開となった。</a:t>
            </a:r>
            <a:endParaRPr kumimoji="1" lang="en-US" altLang="ja-JP"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7" name="テキスト ボックス 16"/>
          <p:cNvSpPr txBox="1"/>
          <p:nvPr/>
        </p:nvSpPr>
        <p:spPr>
          <a:xfrm>
            <a:off x="242377" y="763002"/>
            <a:ext cx="7534740" cy="348109"/>
          </a:xfrm>
          <a:prstGeom prst="rect">
            <a:avLst/>
          </a:prstGeom>
          <a:noFill/>
        </p:spPr>
        <p:txBody>
          <a:bodyPr wrap="square" rtlCol="0">
            <a:spAutoFit/>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①</a:t>
            </a:r>
            <a:r>
              <a:rPr kumimoji="1" lang="zh-TW" altLang="en-US"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地方独立行政法人　大阪市民病院機構</a:t>
            </a:r>
            <a:r>
              <a:rPr kumimoji="1" lang="ja-JP" altLang="en-US"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の方針</a:t>
            </a:r>
            <a:r>
              <a:rPr kumimoji="1" lang="ja-JP" altLang="en-US" sz="1662"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　</a:t>
            </a:r>
            <a:r>
              <a:rPr kumimoji="1" lang="ja-JP" altLang="en-US"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（令和</a:t>
            </a:r>
            <a:r>
              <a:rPr kumimoji="1" lang="en-US" altLang="ja-JP"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1" lang="ja-JP" altLang="en-US" sz="1662"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年７月６日</a:t>
            </a:r>
            <a:r>
              <a:rPr kumimoji="1" lang="ja-JP" altLang="en-US"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報告）</a:t>
            </a:r>
          </a:p>
        </p:txBody>
      </p:sp>
      <p:sp>
        <p:nvSpPr>
          <p:cNvPr id="7" name="テキスト ボックス 6"/>
          <p:cNvSpPr txBox="1"/>
          <p:nvPr/>
        </p:nvSpPr>
        <p:spPr>
          <a:xfrm>
            <a:off x="274462" y="2512472"/>
            <a:ext cx="8812145" cy="1656864"/>
          </a:xfrm>
          <a:prstGeom prst="rect">
            <a:avLst/>
          </a:prstGeom>
          <a:noFill/>
        </p:spPr>
        <p:txBody>
          <a:bodyPr wrap="square" rtlCol="0">
            <a:spAutoFit/>
          </a:bodyPr>
          <a:lstStyle/>
          <a:p>
            <a:pPr marL="0" marR="0" lvl="0" indent="0" algn="l" defTabSz="844078" rtl="0" eaLnBrk="1" fontAlgn="auto" latinLnBrk="0" hangingPunct="1">
              <a:lnSpc>
                <a:spcPts val="2215"/>
              </a:lnSpc>
              <a:spcBef>
                <a:spcPts val="0"/>
              </a:spcBef>
              <a:spcAft>
                <a:spcPts val="0"/>
              </a:spcAft>
              <a:buClrTx/>
              <a:buSzTx/>
              <a:buFontTx/>
              <a:buNone/>
              <a:tabLst/>
              <a:defRPr/>
            </a:pPr>
            <a:r>
              <a:rPr kumimoji="1" lang="ja-JP" altLang="en-US"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＜指定要件を充足するための取組み＞</a:t>
            </a:r>
          </a:p>
          <a:p>
            <a:pPr marL="0" marR="0" lvl="0" indent="0" algn="l" defTabSz="844078" rtl="0" eaLnBrk="1" fontAlgn="auto" latinLnBrk="0" hangingPunct="1">
              <a:lnSpc>
                <a:spcPts val="2500"/>
              </a:lnSpc>
              <a:spcBef>
                <a:spcPts val="0"/>
              </a:spcBef>
              <a:spcAft>
                <a:spcPts val="0"/>
              </a:spcAft>
              <a:buClrTx/>
              <a:buSzTx/>
              <a:buFontTx/>
              <a:buNone/>
              <a:tabLst/>
              <a:defRPr/>
            </a:pP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①医師会を通じて、当院へ患者を送ってもらうよう依頼。（令和</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11</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a:t>
            </a:r>
          </a:p>
          <a:p>
            <a:pPr marL="0" marR="0" lvl="0" indent="0" algn="l" defTabSz="844078" rtl="0" eaLnBrk="1" fontAlgn="auto" latinLnBrk="0" hangingPunct="1">
              <a:lnSpc>
                <a:spcPts val="2500"/>
              </a:lnSpc>
              <a:spcBef>
                <a:spcPts val="0"/>
              </a:spcBef>
              <a:spcAft>
                <a:spcPts val="0"/>
              </a:spcAft>
              <a:buClrTx/>
              <a:buSzTx/>
              <a:buFontTx/>
              <a:buNone/>
              <a:tabLst/>
              <a:defRPr/>
            </a:pP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②これまで実施していた肺がん・子宮がん・胃がん検診に加えて、大腸がん・前立腺がん・乳がん検診を実施予定。（大腸がん・前立腺がん令和</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年３月開始、乳がんは読影できる医師が確保でき次第）</a:t>
            </a:r>
            <a:endPar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44078" rtl="0" eaLnBrk="1" fontAlgn="auto" latinLnBrk="0" hangingPunct="1">
              <a:lnSpc>
                <a:spcPts val="2500"/>
              </a:lnSpc>
              <a:spcBef>
                <a:spcPts val="0"/>
              </a:spcBef>
              <a:spcAft>
                <a:spcPts val="0"/>
              </a:spcAft>
              <a:buClrTx/>
              <a:buSzTx/>
              <a:buFontTx/>
              <a:buNone/>
              <a:tabLst/>
              <a:defRPr/>
            </a:pP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③令和</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月から麻酔科医師</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名、消化器外科</a:t>
            </a:r>
            <a:r>
              <a:rPr kumimoji="1" lang="ja-JP" altLang="en-US" sz="1477"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医師</a:t>
            </a:r>
            <a:r>
              <a:rPr kumimoji="1" lang="ja-JP" altLang="en-US" sz="1477"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２</a:t>
            </a:r>
            <a:r>
              <a:rPr kumimoji="1" lang="ja-JP" altLang="en-US" sz="1477"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名</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a:t>
            </a:r>
            <a:r>
              <a:rPr kumimoji="1" lang="ja-JP" altLang="en-US" sz="1477"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確保</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済</a:t>
            </a:r>
            <a:r>
              <a:rPr kumimoji="1" lang="ja-JP" altLang="en-US" sz="1477"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1" name="テキスト ボックス 1"/>
          <p:cNvSpPr txBox="1"/>
          <p:nvPr/>
        </p:nvSpPr>
        <p:spPr>
          <a:xfrm>
            <a:off x="487746" y="4509120"/>
            <a:ext cx="8041721" cy="1205721"/>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marL="0" marR="0" lvl="0" indent="0" algn="l" defTabSz="844083" rtl="0" eaLnBrk="1" fontAlgn="auto" latinLnBrk="0" hangingPunct="1">
              <a:lnSpc>
                <a:spcPct val="100000"/>
              </a:lnSpc>
              <a:spcBef>
                <a:spcPts val="0"/>
              </a:spcBef>
              <a:spcAft>
                <a:spcPts val="0"/>
              </a:spcAft>
              <a:buClrTx/>
              <a:buSzTx/>
              <a:buFontTx/>
              <a:buNone/>
              <a:tabLst/>
              <a:defRPr/>
            </a:pPr>
            <a:endPar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a:endParaRPr>
          </a:p>
          <a:p>
            <a:pPr marL="0" marR="0" lvl="0" indent="0" algn="l" defTabSz="844083" rtl="0" eaLnBrk="1" fontAlgn="auto" latinLnBrk="0" hangingPunct="1">
              <a:lnSpc>
                <a:spcPct val="100000"/>
              </a:lnSpc>
              <a:spcBef>
                <a:spcPts val="0"/>
              </a:spcBef>
              <a:spcAft>
                <a:spcPts val="0"/>
              </a:spcAft>
              <a:buClrTx/>
              <a:buSzTx/>
              <a:buFontTx/>
              <a:buNone/>
              <a:tabLst/>
              <a:defRPr/>
            </a:pPr>
            <a:endPar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a:endParaRPr>
          </a:p>
        </p:txBody>
      </p:sp>
      <p:sp>
        <p:nvSpPr>
          <p:cNvPr id="9" name="テキスト ボックス 1"/>
          <p:cNvSpPr txBox="1"/>
          <p:nvPr/>
        </p:nvSpPr>
        <p:spPr>
          <a:xfrm>
            <a:off x="487746" y="4390024"/>
            <a:ext cx="7842822" cy="1443911"/>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marL="0" marR="0" lvl="0" indent="0" algn="l" defTabSz="844083" rtl="0" eaLnBrk="1" fontAlgn="auto" latinLnBrk="0" hangingPunct="1">
              <a:lnSpc>
                <a:spcPts val="2500"/>
              </a:lnSpc>
              <a:spcBef>
                <a:spcPts val="0"/>
              </a:spcBef>
              <a:spcAft>
                <a:spcPts val="0"/>
              </a:spcAft>
              <a:buClrTx/>
              <a:buSzTx/>
              <a:buFontTx/>
              <a:buNone/>
              <a:tabLst/>
              <a:defRPr/>
            </a:pPr>
            <a:endParaRPr kumimoji="1" lang="en-US" altLang="ja-JP" sz="1477"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ＭＳ Ｐゴシック"/>
            </a:endParaRPr>
          </a:p>
          <a:p>
            <a:pPr marL="0" marR="0" lvl="0" indent="0" algn="l" defTabSz="844083" rtl="0" eaLnBrk="1" fontAlgn="auto" latinLnBrk="0" hangingPunct="1">
              <a:lnSpc>
                <a:spcPts val="2500"/>
              </a:lnSpc>
              <a:spcBef>
                <a:spcPts val="0"/>
              </a:spcBef>
              <a:spcAft>
                <a:spcPts val="0"/>
              </a:spcAft>
              <a:buClrTx/>
              <a:buSzTx/>
              <a:buFontTx/>
              <a:buNone/>
              <a:tabLst/>
              <a:defRPr/>
            </a:pPr>
            <a:r>
              <a:rPr kumimoji="1" lang="ja-JP" altLang="en-US" sz="1477"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ＭＳ Ｐゴシック"/>
              </a:rPr>
              <a:t>＜</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a:rPr>
              <a:t>対応案</a:t>
            </a:r>
            <a:r>
              <a:rPr kumimoji="1" lang="ja-JP" altLang="en-US" sz="1477"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ＭＳ Ｐゴシック"/>
              </a:rPr>
              <a:t>＞</a:t>
            </a:r>
            <a:endParaRPr kumimoji="1" lang="en-US" altLang="ja-JP" sz="1477"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ＭＳ Ｐゴシック"/>
            </a:endParaRPr>
          </a:p>
          <a:p>
            <a:pPr marL="0" marR="0" lvl="0" indent="0" algn="l" defTabSz="844083" rtl="0" eaLnBrk="1" fontAlgn="auto" latinLnBrk="0" hangingPunct="1">
              <a:lnSpc>
                <a:spcPts val="2500"/>
              </a:lnSpc>
              <a:spcBef>
                <a:spcPts val="0"/>
              </a:spcBef>
              <a:spcAft>
                <a:spcPts val="0"/>
              </a:spcAft>
              <a:buClrTx/>
              <a:buSzTx/>
              <a:buFontTx/>
              <a:buNone/>
              <a:tabLst/>
              <a:defRPr/>
            </a:pPr>
            <a:r>
              <a:rPr kumimoji="1" lang="ja-JP" altLang="en-US" sz="1477"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ＭＳ Ｐゴシック"/>
              </a:rPr>
              <a:t>指定</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a:rPr>
              <a:t>要件である手術件数については、</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a:rPr>
              <a:t>4</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a:rPr>
              <a:t>か月間の実績でみると未充足であるものの、</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a:rPr>
              <a:t>8</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a:rPr>
              <a:t>月の手術件数が</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a:rPr>
              <a:t>22</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a:rPr>
              <a:t>件となり</a:t>
            </a:r>
            <a:r>
              <a:rPr kumimoji="1" lang="ja-JP" altLang="en-US" sz="1477"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ＭＳ Ｐゴシック"/>
              </a:rPr>
              <a:t>、</a:t>
            </a:r>
            <a:r>
              <a:rPr kumimoji="1" lang="en-US" altLang="ja-JP" sz="1477"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ＭＳ Ｐゴシック"/>
              </a:rPr>
              <a:t>1</a:t>
            </a:r>
            <a:r>
              <a:rPr kumimoji="1" lang="ja-JP" altLang="en-US" sz="1477"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ＭＳ Ｐゴシック"/>
              </a:rPr>
              <a:t>か月に必要な件数を超えていることから、今後</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a:rPr>
              <a:t>は要件を充足する見込みがあるため、令和</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a:rPr>
              <a:t>6</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a:rPr>
              <a:t>年</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a:rPr>
              <a:t>3</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a:rPr>
              <a:t>月</a:t>
            </a:r>
            <a:r>
              <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a:rPr>
              <a:t>31</a:t>
            </a: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a:rPr>
              <a:t>日まで指定継続とする</a:t>
            </a:r>
            <a:r>
              <a:rPr kumimoji="1" lang="ja-JP" altLang="en-US" sz="1477"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ＭＳ Ｐゴシック"/>
              </a:rPr>
              <a:t>。</a:t>
            </a:r>
            <a:endParaRPr kumimoji="1" lang="en-US" altLang="ja-JP" sz="1477"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ＭＳ Ｐゴシック"/>
            </a:endParaRPr>
          </a:p>
          <a:p>
            <a:pPr marL="0" marR="0" lvl="0" indent="0" algn="l" defTabSz="844083" rtl="0" eaLnBrk="1" fontAlgn="auto" latinLnBrk="0" hangingPunct="1">
              <a:lnSpc>
                <a:spcPts val="2500"/>
              </a:lnSpc>
              <a:spcBef>
                <a:spcPts val="0"/>
              </a:spcBef>
              <a:spcAft>
                <a:spcPts val="0"/>
              </a:spcAft>
              <a:buClrTx/>
              <a:buSzTx/>
              <a:buFontTx/>
              <a:buNone/>
              <a:tabLst/>
              <a:defRPr/>
            </a:pPr>
            <a:endPar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a:endParaRPr>
          </a:p>
        </p:txBody>
      </p:sp>
      <p:sp>
        <p:nvSpPr>
          <p:cNvPr id="10" name="スライド番号プレースホルダー 4"/>
          <p:cNvSpPr>
            <a:spLocks noGrp="1"/>
          </p:cNvSpPr>
          <p:nvPr>
            <p:ph type="sldNum" sz="quarter" idx="12"/>
          </p:nvPr>
        </p:nvSpPr>
        <p:spPr>
          <a:xfrm>
            <a:off x="6663204" y="6321757"/>
            <a:ext cx="2133600" cy="365125"/>
          </a:xfrm>
        </p:spPr>
        <p:txBody>
          <a:bodyPr/>
          <a:lstStyle/>
          <a:p>
            <a:fld id="{4C672374-2C65-4225-B1BC-5F795CF92C82}" type="slidenum">
              <a:rPr kumimoji="1" lang="ja-JP" altLang="en-US" smtClean="0"/>
              <a:t>6</a:t>
            </a:fld>
            <a:endParaRPr kumimoji="1" lang="ja-JP" altLang="en-US" dirty="0"/>
          </a:p>
        </p:txBody>
      </p:sp>
    </p:spTree>
    <p:extLst>
      <p:ext uri="{BB962C8B-B14F-4D97-AF65-F5344CB8AC3E}">
        <p14:creationId xmlns:p14="http://schemas.microsoft.com/office/powerpoint/2010/main" val="13445064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3.xml><?xml version="1.0" encoding="utf-8"?>
<a:theme xmlns:a="http://schemas.openxmlformats.org/drawingml/2006/main" name="3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4.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1492</Words>
  <Application>Microsoft Office PowerPoint</Application>
  <PresentationFormat>画面に合わせる (4:3)</PresentationFormat>
  <Paragraphs>142</Paragraphs>
  <Slides>6</Slides>
  <Notes>6</Notes>
  <HiddenSlides>0</HiddenSlides>
  <MMClips>0</MMClips>
  <ScaleCrop>false</ScaleCrop>
  <HeadingPairs>
    <vt:vector size="6" baseType="variant">
      <vt:variant>
        <vt:lpstr>使用されているフォント</vt:lpstr>
      </vt:variant>
      <vt:variant>
        <vt:i4>8</vt:i4>
      </vt:variant>
      <vt:variant>
        <vt:lpstr>テーマ</vt:lpstr>
      </vt:variant>
      <vt:variant>
        <vt:i4>4</vt:i4>
      </vt:variant>
      <vt:variant>
        <vt:lpstr>スライド タイトル</vt:lpstr>
      </vt:variant>
      <vt:variant>
        <vt:i4>6</vt:i4>
      </vt:variant>
    </vt:vector>
  </HeadingPairs>
  <TitlesOfParts>
    <vt:vector size="18" baseType="lpstr">
      <vt:lpstr>Meiryo UI</vt:lpstr>
      <vt:lpstr>ＭＳ Ｐゴシック</vt:lpstr>
      <vt:lpstr>游ゴシック</vt:lpstr>
      <vt:lpstr>游ゴシック Light</vt:lpstr>
      <vt:lpstr>Arial</vt:lpstr>
      <vt:lpstr>Calibri</vt:lpstr>
      <vt:lpstr>Calibri Light</vt:lpstr>
      <vt:lpstr>Times New Roman</vt:lpstr>
      <vt:lpstr>Office ​​テーマ</vt:lpstr>
      <vt:lpstr>2_Office ​​テーマ</vt:lpstr>
      <vt:lpstr>3_Office ​​テーマ</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2023-02-27T04:02:11Z</dcterms:created>
  <dcterms:modified xsi:type="dcterms:W3CDTF">2023-10-23T06:22:06Z</dcterms:modified>
</cp:coreProperties>
</file>