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D7A59-8114-42F2-9592-8367095BC6C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A72BF-B9C9-423F-8E2D-678223542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51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49D11-00A3-45A9-81C2-73975DB4F75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50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36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0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73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59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38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6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40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10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90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8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78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C43F4-1893-4C62-B45A-60CF72921BFB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7D22-154B-4017-9A70-CB73FB3EF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91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547331"/>
              </p:ext>
            </p:extLst>
          </p:nvPr>
        </p:nvGraphicFramePr>
        <p:xfrm>
          <a:off x="257578" y="729050"/>
          <a:ext cx="11719774" cy="5832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59">
                  <a:extLst>
                    <a:ext uri="{9D8B030D-6E8A-4147-A177-3AD203B41FA5}">
                      <a16:colId xmlns:a16="http://schemas.microsoft.com/office/drawing/2014/main" val="2314341979"/>
                    </a:ext>
                  </a:extLst>
                </a:gridCol>
                <a:gridCol w="8201695">
                  <a:extLst>
                    <a:ext uri="{9D8B030D-6E8A-4147-A177-3AD203B41FA5}">
                      <a16:colId xmlns:a16="http://schemas.microsoft.com/office/drawing/2014/main" val="2063833226"/>
                    </a:ext>
                  </a:extLst>
                </a:gridCol>
                <a:gridCol w="670920">
                  <a:extLst>
                    <a:ext uri="{9D8B030D-6E8A-4147-A177-3AD203B41FA5}">
                      <a16:colId xmlns:a16="http://schemas.microsoft.com/office/drawing/2014/main" val="1245212411"/>
                    </a:ext>
                  </a:extLst>
                </a:gridCol>
              </a:tblGrid>
              <a:tr h="6253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年の取組み内容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783856"/>
                  </a:ext>
                </a:extLst>
              </a:tr>
              <a:tr h="624260">
                <a:tc>
                  <a:txBody>
                    <a:bodyPr/>
                    <a:lstStyle/>
                    <a:p>
                      <a:r>
                        <a:rPr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２．がん医療の充実</a:t>
                      </a:r>
                    </a:p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（４）がん登録の推進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959994"/>
                  </a:ext>
                </a:extLst>
              </a:tr>
              <a:tr h="2209754">
                <a:tc>
                  <a:txBody>
                    <a:bodyPr/>
                    <a:lstStyle/>
                    <a:p>
                      <a:r>
                        <a:rPr kumimoji="1" lang="ja-JP" altLang="en-US" sz="12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①がん登録の精度向上</a:t>
                      </a:r>
                      <a:endParaRPr kumimoji="1" lang="en-US" altLang="ja-JP" sz="12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○ＤＣＯ％　（％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of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Death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Certificate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Only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年罹患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6.2%</a:t>
                      </a: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○医療機関からの届出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件数　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102,163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日時点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105,913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実務担当者研修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大阪国際がんセンターにて、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月に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〇全国がん登録実務者研修会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２回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（平成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日、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院内がん登録実務者研修会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２回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（平成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日、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日）を実施。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○大阪府がん登録病院連絡協議会にて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、地域がん登録及び全国</a:t>
                      </a:r>
                      <a:r>
                        <a:rPr kumimoji="1" lang="ja-JP" altLang="en-US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がん登録に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関する情報共有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平成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年２月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日開催予定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971309"/>
                  </a:ext>
                </a:extLst>
              </a:tr>
              <a:tr h="899142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②がん登録による情報の提供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〇平成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年１月１日から全国がん登録情報提供開始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情報提供に関する都道府県知事の権限及び事務については、大阪国際がんセンターがん対策へ委託（予定）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〇がん登録データを用いた府内、がん診療拠点病院等の診療実績の公表するなどの情報提供を推進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623013"/>
                  </a:ext>
                </a:extLst>
              </a:tr>
              <a:tr h="1473838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③がん登録による情報の活用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○がんの罹患、がん患者の医療、生存率についての成績を年報（大阪府におけるがん登録）として作成し、関係機関に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配布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月頃作成予定）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DPC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データやレセプト情報のデータ等と連携しがん登録情報の更なる利活用を進め、がん医療の実態をより詳細に把握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○がん診療連携協議会のがん登録・情報提供部会において、がん診療連携拠点病院の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DPC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データ提供に協力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部会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として解析を進めるとともに、提供医療機関に向けて解析結果を還元。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663695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257578" y="73369"/>
            <a:ext cx="11719774" cy="520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期大阪府がん対策推進計画における取組み状況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626810" y="84761"/>
            <a:ext cx="1149179" cy="397353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別紙３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070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226</Words>
  <Application>Microsoft Office PowerPoint</Application>
  <PresentationFormat>ワイド画面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木村　和貴</dc:creator>
  <cp:lastModifiedBy>木村　和貴</cp:lastModifiedBy>
  <cp:revision>14</cp:revision>
  <cp:lastPrinted>2018-12-14T06:13:49Z</cp:lastPrinted>
  <dcterms:created xsi:type="dcterms:W3CDTF">2018-12-12T08:02:27Z</dcterms:created>
  <dcterms:modified xsi:type="dcterms:W3CDTF">2018-12-17T02:49:05Z</dcterms:modified>
</cp:coreProperties>
</file>