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木村　優水" initials="木村　優水" lastIdx="6" clrIdx="0">
    <p:extLst>
      <p:ext uri="{19B8F6BF-5375-455C-9EA6-DF929625EA0E}">
        <p15:presenceInfo xmlns:p15="http://schemas.microsoft.com/office/powerpoint/2012/main" userId="S-1-5-21-161959346-1900351369-444732941-1957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52" cy="498714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561" y="0"/>
            <a:ext cx="2950051" cy="498714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CEDAC877-19E0-481B-988C-18088475E556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64238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515" y="4783843"/>
            <a:ext cx="5445760" cy="3913475"/>
          </a:xfrm>
          <a:prstGeom prst="rect">
            <a:avLst/>
          </a:prstGeom>
        </p:spPr>
        <p:txBody>
          <a:bodyPr vert="horz" lIns="91486" tIns="45743" rIns="91486" bIns="4574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25"/>
            <a:ext cx="2950052" cy="49871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561" y="9440625"/>
            <a:ext cx="2950051" cy="49871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464C86B1-D7B9-4200-9537-85E44F667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54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56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02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10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29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91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02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54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19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05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49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41EB-BCE3-4985-B6B8-AB8DB10F32EC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41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665506"/>
              </p:ext>
            </p:extLst>
          </p:nvPr>
        </p:nvGraphicFramePr>
        <p:xfrm>
          <a:off x="177082" y="1615879"/>
          <a:ext cx="11732653" cy="50375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90163">
                  <a:extLst>
                    <a:ext uri="{9D8B030D-6E8A-4147-A177-3AD203B41FA5}">
                      <a16:colId xmlns:a16="http://schemas.microsoft.com/office/drawing/2014/main" val="2111543082"/>
                    </a:ext>
                  </a:extLst>
                </a:gridCol>
                <a:gridCol w="2443121">
                  <a:extLst>
                    <a:ext uri="{9D8B030D-6E8A-4147-A177-3AD203B41FA5}">
                      <a16:colId xmlns:a16="http://schemas.microsoft.com/office/drawing/2014/main" val="4127807303"/>
                    </a:ext>
                  </a:extLst>
                </a:gridCol>
                <a:gridCol w="1532920">
                  <a:extLst>
                    <a:ext uri="{9D8B030D-6E8A-4147-A177-3AD203B41FA5}">
                      <a16:colId xmlns:a16="http://schemas.microsoft.com/office/drawing/2014/main" val="3007621958"/>
                    </a:ext>
                  </a:extLst>
                </a:gridCol>
                <a:gridCol w="1792717">
                  <a:extLst>
                    <a:ext uri="{9D8B030D-6E8A-4147-A177-3AD203B41FA5}">
                      <a16:colId xmlns:a16="http://schemas.microsoft.com/office/drawing/2014/main" val="3186931578"/>
                    </a:ext>
                  </a:extLst>
                </a:gridCol>
                <a:gridCol w="1994985">
                  <a:extLst>
                    <a:ext uri="{9D8B030D-6E8A-4147-A177-3AD203B41FA5}">
                      <a16:colId xmlns:a16="http://schemas.microsoft.com/office/drawing/2014/main" val="1990359892"/>
                    </a:ext>
                  </a:extLst>
                </a:gridCol>
                <a:gridCol w="981012">
                  <a:extLst>
                    <a:ext uri="{9D8B030D-6E8A-4147-A177-3AD203B41FA5}">
                      <a16:colId xmlns:a16="http://schemas.microsoft.com/office/drawing/2014/main" val="2590381237"/>
                    </a:ext>
                  </a:extLst>
                </a:gridCol>
                <a:gridCol w="1197735">
                  <a:extLst>
                    <a:ext uri="{9D8B030D-6E8A-4147-A177-3AD203B41FA5}">
                      <a16:colId xmlns:a16="http://schemas.microsoft.com/office/drawing/2014/main" val="4013025954"/>
                    </a:ext>
                  </a:extLst>
                </a:gridCol>
              </a:tblGrid>
              <a:tr h="3781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期計画項目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89220"/>
                  </a:ext>
                </a:extLst>
              </a:tr>
              <a:tr h="378121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２．がん医療の充実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中間年に計画見直し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805397"/>
                  </a:ext>
                </a:extLst>
              </a:tr>
              <a:tr h="1398529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（４）がん登録の推進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①がん登録の精度向上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296287"/>
                  </a:ext>
                </a:extLst>
              </a:tr>
              <a:tr h="1484299"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②がん登録による情報の提供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044114"/>
                  </a:ext>
                </a:extLst>
              </a:tr>
              <a:tr h="1398529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③がん登録による情報の活用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4047834"/>
                  </a:ext>
                </a:extLst>
              </a:tr>
            </a:tbl>
          </a:graphicData>
        </a:graphic>
      </p:graphicFrame>
      <p:sp>
        <p:nvSpPr>
          <p:cNvPr id="5" name="右矢印 4"/>
          <p:cNvSpPr/>
          <p:nvPr/>
        </p:nvSpPr>
        <p:spPr>
          <a:xfrm>
            <a:off x="1936381" y="2542076"/>
            <a:ext cx="8753083" cy="703399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実務担当者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</a:t>
            </a:r>
            <a:endParaRPr kumimoji="1" lang="ja-JP" altLang="en-US" sz="1200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1949260" y="3220022"/>
            <a:ext cx="8740204" cy="598088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精度向上・登録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作業効率化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1920642" y="4067380"/>
            <a:ext cx="8768822" cy="52803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がん登録に関する普及啓発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1944708" y="4620598"/>
            <a:ext cx="8744755" cy="52803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がん拠点病院の診療実績の公表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1967600" y="5396082"/>
            <a:ext cx="2333944" cy="853578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全国がん登録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に向けた体制整備</a:t>
            </a:r>
          </a:p>
        </p:txBody>
      </p:sp>
      <p:sp>
        <p:nvSpPr>
          <p:cNvPr id="12" name="右矢印 11"/>
          <p:cNvSpPr/>
          <p:nvPr/>
        </p:nvSpPr>
        <p:spPr>
          <a:xfrm>
            <a:off x="4456801" y="5281470"/>
            <a:ext cx="6232661" cy="651088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研究</a:t>
            </a:r>
            <a:endParaRPr kumimoji="1" lang="ja-JP" altLang="en-US" sz="1200" strike="sngStrik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7082" y="982061"/>
            <a:ext cx="11732652" cy="38636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期大阪府がん対策推進計画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アクションプラン案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4456801" y="6011247"/>
            <a:ext cx="6232660" cy="528033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全国がん登録情報提供の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開始</a:t>
            </a:r>
            <a:endParaRPr kumimoji="1" lang="ja-JP" altLang="en-US" sz="1200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457644" y="283093"/>
            <a:ext cx="1030311" cy="4128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別紙２</a:t>
            </a:r>
            <a:endParaRPr kumimoji="1" lang="ja-JP" altLang="en-US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833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104</Words>
  <Application>Microsoft Office PowerPoint</Application>
  <PresentationFormat>ワイド画面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中谷　健志</dc:creator>
  <cp:lastModifiedBy>木村　和貴</cp:lastModifiedBy>
  <cp:revision>35</cp:revision>
  <cp:lastPrinted>2018-12-17T02:42:19Z</cp:lastPrinted>
  <dcterms:created xsi:type="dcterms:W3CDTF">2018-12-07T04:30:41Z</dcterms:created>
  <dcterms:modified xsi:type="dcterms:W3CDTF">2018-12-17T02:43:11Z</dcterms:modified>
</cp:coreProperties>
</file>