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4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88516" autoAdjust="0"/>
  </p:normalViewPr>
  <p:slideViewPr>
    <p:cSldViewPr>
      <p:cViewPr>
        <p:scale>
          <a:sx n="50" d="100"/>
          <a:sy n="50" d="100"/>
        </p:scale>
        <p:origin x="-2250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1716" y="-90"/>
      </p:cViewPr>
      <p:guideLst>
        <p:guide orient="horz" pos="2144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03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03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B0908-4596-40F3-ABBE-DC83BC05B16C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8"/>
            <a:ext cx="4306737" cy="3403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8"/>
            <a:ext cx="4306737" cy="3403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20725-5F60-4EA5-9B35-93A10A415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81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A1CEF-E554-4380-8252-45741A893D73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B0D74-D066-428A-9CBC-1010FFCB6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48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268663" y="511175"/>
            <a:ext cx="3402012" cy="2551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26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1CCDE-CDF5-4834-84D5-04B2B1B5402E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EDAB-0A91-4B0C-98DD-0463187BF878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A4A9-004C-4B99-8DBC-F5DA55785CF0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9F52-8B26-498A-91A8-B8962A5960A6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BA7-360F-4563-8DF2-F793844030DA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8A25-E63E-426C-BF2C-158DF390FB4F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C9D6-9052-4C8E-B6AF-E953A6CF99C4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A514-B3BF-417D-921E-8920C3F759CB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6C84-6FA0-483B-A907-843EDA1C0D4B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C487B-77B6-4663-B9A1-F1F3B71BDDB6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49A24-C9AA-4EC7-8FD5-09756195952F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D957269-DE9A-4AD4-A8F1-E16CD388A71C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kumimoji="1"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5" y="116632"/>
            <a:ext cx="9054223" cy="662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角丸四角形 3"/>
          <p:cNvSpPr/>
          <p:nvPr/>
        </p:nvSpPr>
        <p:spPr>
          <a:xfrm>
            <a:off x="2532184" y="3790950"/>
            <a:ext cx="801566" cy="1714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226242" y="362621"/>
            <a:ext cx="1813283" cy="47557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/>
              <a:t>平成</a:t>
            </a:r>
            <a:r>
              <a:rPr lang="en-US" altLang="ja-JP" sz="1200" dirty="0"/>
              <a:t>29</a:t>
            </a:r>
            <a:r>
              <a:rPr lang="ja-JP" altLang="en-US" sz="1200" dirty="0" smtClean="0"/>
              <a:t>年</a:t>
            </a:r>
            <a:r>
              <a:rPr lang="en-US" altLang="ja-JP" sz="1200" dirty="0"/>
              <a:t>6</a:t>
            </a:r>
            <a:r>
              <a:rPr lang="ja-JP" altLang="en-US" sz="1200" dirty="0" smtClean="0"/>
              <a:t>月</a:t>
            </a:r>
            <a:r>
              <a:rPr lang="en-US" altLang="ja-JP" sz="1200" dirty="0" smtClean="0"/>
              <a:t>2</a:t>
            </a:r>
            <a:r>
              <a:rPr lang="ja-JP" altLang="en-US" sz="1200" dirty="0" smtClean="0"/>
              <a:t>日付け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厚労省資料より抜粋</a:t>
            </a:r>
            <a:endParaRPr kumimoji="1"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85438" y="35332"/>
            <a:ext cx="151216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参考資料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142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スリップストリーム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リップストリーム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4973</TotalTime>
  <Words>15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スリップストリーム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nakatake</dc:creator>
  <cp:lastModifiedBy>HOSTNAME</cp:lastModifiedBy>
  <cp:revision>201</cp:revision>
  <cp:lastPrinted>2017-07-31T04:11:23Z</cp:lastPrinted>
  <dcterms:created xsi:type="dcterms:W3CDTF">2015-09-18T16:32:11Z</dcterms:created>
  <dcterms:modified xsi:type="dcterms:W3CDTF">2017-08-24T10:16:09Z</dcterms:modified>
</cp:coreProperties>
</file>