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7" r:id="rId4"/>
  </p:sldMasterIdLst>
  <p:sldIdLst>
    <p:sldId id="263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8603FDC-E32A-4AB5-989C-0864C3EAD2B8}" styleName="テーマ スタイル 2 - アクセント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7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Sheet1!$E$1</c:f>
              <c:strCache>
                <c:ptCount val="1"/>
                <c:pt idx="0">
                  <c:v>R1</c:v>
                </c:pt>
              </c:strCache>
            </c:strRef>
          </c:tx>
          <c:spPr>
            <a:pattFill prst="wdDnDiag">
              <a:fgClr>
                <a:schemeClr val="accent3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肺</c:v>
                </c:pt>
                <c:pt idx="1">
                  <c:v>胃</c:v>
                </c:pt>
                <c:pt idx="2">
                  <c:v>大腸</c:v>
                </c:pt>
                <c:pt idx="3">
                  <c:v>子宮</c:v>
                </c:pt>
                <c:pt idx="4">
                  <c:v>乳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359808</c:v>
                </c:pt>
                <c:pt idx="1">
                  <c:v>130302</c:v>
                </c:pt>
                <c:pt idx="2">
                  <c:v>396294</c:v>
                </c:pt>
                <c:pt idx="3">
                  <c:v>259227</c:v>
                </c:pt>
                <c:pt idx="4">
                  <c:v>164449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94-4756-B0A1-04F5D9310D5D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R2</c:v>
                </c:pt>
              </c:strCache>
            </c:strRef>
          </c:tx>
          <c:spPr>
            <a:pattFill prst="pct60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肺</c:v>
                </c:pt>
                <c:pt idx="1">
                  <c:v>胃</c:v>
                </c:pt>
                <c:pt idx="2">
                  <c:v>大腸</c:v>
                </c:pt>
                <c:pt idx="3">
                  <c:v>子宮</c:v>
                </c:pt>
                <c:pt idx="4">
                  <c:v>乳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315483</c:v>
                </c:pt>
                <c:pt idx="1">
                  <c:v>100887</c:v>
                </c:pt>
                <c:pt idx="2">
                  <c:v>350059</c:v>
                </c:pt>
                <c:pt idx="3">
                  <c:v>242934</c:v>
                </c:pt>
                <c:pt idx="4">
                  <c:v>135005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94-4756-B0A1-04F5D9310D5D}"/>
            </c:ext>
          </c:extLst>
        </c:ser>
        <c:ser>
          <c:idx val="0"/>
          <c:order val="2"/>
          <c:tx>
            <c:strRef>
              <c:f>Sheet1!$C$1</c:f>
              <c:strCache>
                <c:ptCount val="1"/>
                <c:pt idx="0">
                  <c:v>R3</c:v>
                </c:pt>
              </c:strCache>
            </c:strRef>
          </c:tx>
          <c:spPr>
            <a:pattFill prst="pct10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肺</c:v>
                </c:pt>
                <c:pt idx="1">
                  <c:v>胃</c:v>
                </c:pt>
                <c:pt idx="2">
                  <c:v>大腸</c:v>
                </c:pt>
                <c:pt idx="3">
                  <c:v>子宮</c:v>
                </c:pt>
                <c:pt idx="4">
                  <c:v>乳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353038</c:v>
                </c:pt>
                <c:pt idx="1">
                  <c:v>112716</c:v>
                </c:pt>
                <c:pt idx="2">
                  <c:v>373154</c:v>
                </c:pt>
                <c:pt idx="3">
                  <c:v>261420</c:v>
                </c:pt>
                <c:pt idx="4">
                  <c:v>157710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94-4756-B0A1-04F5D9310D5D}"/>
            </c:ext>
          </c:extLst>
        </c:ser>
        <c:ser>
          <c:idx val="3"/>
          <c:order val="3"/>
          <c:tx>
            <c:v>R4</c:v>
          </c:tx>
          <c:spPr>
            <a:pattFill prst="zigZag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val>
            <c:numRef>
              <c:f>Sheet1!$B$2:$B$6</c:f>
              <c:numCache>
                <c:formatCode>General</c:formatCode>
                <c:ptCount val="5"/>
                <c:pt idx="0">
                  <c:v>370431</c:v>
                </c:pt>
                <c:pt idx="1">
                  <c:v>113259</c:v>
                </c:pt>
                <c:pt idx="2">
                  <c:v>382537</c:v>
                </c:pt>
                <c:pt idx="3">
                  <c:v>257977</c:v>
                </c:pt>
                <c:pt idx="4">
                  <c:v>152859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E6-44E8-A4A0-465D68907F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79990784"/>
        <c:axId val="79992320"/>
      </c:barChart>
      <c:catAx>
        <c:axId val="7999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79992320"/>
        <c:crosses val="autoZero"/>
        <c:auto val="1"/>
        <c:lblAlgn val="ctr"/>
        <c:lblOffset val="100"/>
        <c:noMultiLvlLbl val="0"/>
      </c:catAx>
      <c:valAx>
        <c:axId val="79992320"/>
        <c:scaling>
          <c:orientation val="minMax"/>
          <c:max val="4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9990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0.12297</cdr:x>
      <cdr:y>0.07871</cdr:y>
    </cdr:from>
    <cdr:to>
      <cdr:x>0.23007</cdr:x>
      <cdr:y>0.11057</cdr:y>
    </cdr:to>
    <cdr:cxnSp macro="">
      <cdr:nvCxnSpPr>
        <cdr:cNvPr id="2" name="直線矢印コネクタ 1">
          <a:extLst xmlns:a="http://schemas.openxmlformats.org/drawingml/2006/main">
            <a:ext uri="{FF2B5EF4-FFF2-40B4-BE49-F238E27FC236}">
              <a16:creationId xmlns:a16="http://schemas.microsoft.com/office/drawing/2014/main" id="{72B9EA92-0E07-401A-8AF8-EFD919CD954C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1049997" y="467322"/>
          <a:ext cx="914524" cy="189128"/>
        </a:xfrm>
        <a:prstGeom xmlns:a="http://schemas.openxmlformats.org/drawingml/2006/main" prst="straightConnector1">
          <a:avLst/>
        </a:prstGeom>
        <a:ln xmlns:a="http://schemas.openxmlformats.org/drawingml/2006/main">
          <a:prstDash val="dash"/>
          <a:tailEnd type="triangle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0.22524</cdr:x>
      <cdr:y>0.09434</cdr:y>
    </cdr:from>
    <cdr:to>
      <cdr:x>0.31675</cdr:x>
      <cdr:y>0.13556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CB68E94A-EC60-46CD-8078-7E73196D31CF}"/>
            </a:ext>
          </a:extLst>
        </cdr:cNvPr>
        <cdr:cNvSpPr/>
      </cdr:nvSpPr>
      <cdr:spPr>
        <a:xfrm xmlns:a="http://schemas.openxmlformats.org/drawingml/2006/main">
          <a:off x="1923297" y="560114"/>
          <a:ext cx="781321" cy="244698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rPr>
            <a:t>103.0%</a:t>
          </a:r>
        </a:p>
      </cdr:txBody>
    </cdr:sp>
  </cdr:relSizeAnchor>
  <cdr:relSizeAnchor xmlns:cdr="http://schemas.openxmlformats.org/drawingml/2006/chartDrawing">
    <cdr:from>
      <cdr:x>0.30895</cdr:x>
      <cdr:y>0.58866</cdr:y>
    </cdr:from>
    <cdr:to>
      <cdr:x>0.41453</cdr:x>
      <cdr:y>0.6107</cdr:y>
    </cdr:to>
    <cdr:cxnSp macro="">
      <cdr:nvCxnSpPr>
        <cdr:cNvPr id="9" name="直線矢印コネクタ 8">
          <a:extLst xmlns:a="http://schemas.openxmlformats.org/drawingml/2006/main">
            <a:ext uri="{FF2B5EF4-FFF2-40B4-BE49-F238E27FC236}">
              <a16:creationId xmlns:a16="http://schemas.microsoft.com/office/drawing/2014/main" id="{F82F7FE1-CB92-4D9E-AC70-C99878DE71F6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>
          <a:off x="2638025" y="3494995"/>
          <a:ext cx="901496" cy="130812"/>
        </a:xfrm>
        <a:prstGeom xmlns:a="http://schemas.openxmlformats.org/drawingml/2006/main" prst="straightConnector1">
          <a:avLst/>
        </a:prstGeom>
        <a:ln xmlns:a="http://schemas.openxmlformats.org/drawingml/2006/main">
          <a:prstDash val="dash"/>
          <a:tailEnd type="triangle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0.37682</cdr:x>
      <cdr:y>0.55455</cdr:y>
    </cdr:from>
    <cdr:to>
      <cdr:x>0.45223</cdr:x>
      <cdr:y>0.59576</cdr:y>
    </cdr:to>
    <cdr:sp macro="" textlink="">
      <cdr:nvSpPr>
        <cdr:cNvPr id="12" name="正方形/長方形 11">
          <a:extLst xmlns:a="http://schemas.openxmlformats.org/drawingml/2006/main">
            <a:ext uri="{FF2B5EF4-FFF2-40B4-BE49-F238E27FC236}">
              <a16:creationId xmlns:a16="http://schemas.microsoft.com/office/drawing/2014/main" id="{98175880-15E8-49FE-90FC-A0386EF5F12C}"/>
            </a:ext>
          </a:extLst>
        </cdr:cNvPr>
        <cdr:cNvSpPr/>
      </cdr:nvSpPr>
      <cdr:spPr>
        <a:xfrm xmlns:a="http://schemas.openxmlformats.org/drawingml/2006/main">
          <a:off x="3217550" y="3292442"/>
          <a:ext cx="643942" cy="244698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rPr>
            <a:t>86.9%</a:t>
          </a:r>
        </a:p>
      </cdr:txBody>
    </cdr:sp>
  </cdr:relSizeAnchor>
  <cdr:relSizeAnchor xmlns:cdr="http://schemas.openxmlformats.org/drawingml/2006/chartDrawing">
    <cdr:from>
      <cdr:x>0.57203</cdr:x>
      <cdr:y>0.02612</cdr:y>
    </cdr:from>
    <cdr:to>
      <cdr:x>0.64744</cdr:x>
      <cdr:y>0.06733</cdr:y>
    </cdr:to>
    <cdr:sp macro="" textlink="">
      <cdr:nvSpPr>
        <cdr:cNvPr id="17" name="正方形/長方形 16">
          <a:extLst xmlns:a="http://schemas.openxmlformats.org/drawingml/2006/main">
            <a:ext uri="{FF2B5EF4-FFF2-40B4-BE49-F238E27FC236}">
              <a16:creationId xmlns:a16="http://schemas.microsoft.com/office/drawing/2014/main" id="{74438E12-09C1-449D-BA5E-52848CC463BF}"/>
            </a:ext>
          </a:extLst>
        </cdr:cNvPr>
        <cdr:cNvSpPr/>
      </cdr:nvSpPr>
      <cdr:spPr>
        <a:xfrm xmlns:a="http://schemas.openxmlformats.org/drawingml/2006/main">
          <a:off x="4884350" y="155052"/>
          <a:ext cx="643942" cy="244698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rPr>
            <a:t>96.5%</a:t>
          </a:r>
        </a:p>
      </cdr:txBody>
    </cdr:sp>
  </cdr:relSizeAnchor>
  <cdr:relSizeAnchor xmlns:cdr="http://schemas.openxmlformats.org/drawingml/2006/chartDrawing">
    <cdr:from>
      <cdr:x>0.4897</cdr:x>
      <cdr:y>0.03529</cdr:y>
    </cdr:from>
    <cdr:to>
      <cdr:x>0.58899</cdr:x>
      <cdr:y>0.057</cdr:y>
    </cdr:to>
    <cdr:cxnSp macro="">
      <cdr:nvCxnSpPr>
        <cdr:cNvPr id="13" name="直線矢印コネクタ 12">
          <a:extLst xmlns:a="http://schemas.openxmlformats.org/drawingml/2006/main">
            <a:ext uri="{FF2B5EF4-FFF2-40B4-BE49-F238E27FC236}">
              <a16:creationId xmlns:a16="http://schemas.microsoft.com/office/drawing/2014/main" id="{BB3FE1F7-A0A7-4437-96E3-82FB51D6A0ED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>
          <a:off x="4181369" y="209549"/>
          <a:ext cx="847828" cy="128887"/>
        </a:xfrm>
        <a:prstGeom xmlns:a="http://schemas.openxmlformats.org/drawingml/2006/main" prst="straightConnector1">
          <a:avLst/>
        </a:prstGeom>
        <a:ln xmlns:a="http://schemas.openxmlformats.org/drawingml/2006/main">
          <a:prstDash val="dash"/>
          <a:tailEnd type="triangle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0.67321</cdr:x>
      <cdr:y>0.31353</cdr:y>
    </cdr:from>
    <cdr:to>
      <cdr:x>0.78108</cdr:x>
      <cdr:y>0.3171</cdr:y>
    </cdr:to>
    <cdr:cxnSp macro="">
      <cdr:nvCxnSpPr>
        <cdr:cNvPr id="18" name="直線矢印コネクタ 17">
          <a:extLst xmlns:a="http://schemas.openxmlformats.org/drawingml/2006/main">
            <a:ext uri="{FF2B5EF4-FFF2-40B4-BE49-F238E27FC236}">
              <a16:creationId xmlns:a16="http://schemas.microsoft.com/office/drawing/2014/main" id="{1826AC1B-B561-4EB1-A25B-53A634211F69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>
          <a:off x="5748318" y="1861456"/>
          <a:ext cx="921056" cy="21218"/>
        </a:xfrm>
        <a:prstGeom xmlns:a="http://schemas.openxmlformats.org/drawingml/2006/main" prst="straightConnector1">
          <a:avLst/>
        </a:prstGeom>
        <a:ln xmlns:a="http://schemas.openxmlformats.org/drawingml/2006/main">
          <a:prstDash val="dash"/>
          <a:tailEnd type="triangle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0.92309</cdr:x>
      <cdr:y>0.46914</cdr:y>
    </cdr:from>
    <cdr:to>
      <cdr:x>1</cdr:x>
      <cdr:y>0.51094</cdr:y>
    </cdr:to>
    <cdr:sp macro="" textlink="">
      <cdr:nvSpPr>
        <cdr:cNvPr id="21" name="正方形/長方形 20">
          <a:extLst xmlns:a="http://schemas.openxmlformats.org/drawingml/2006/main">
            <a:ext uri="{FF2B5EF4-FFF2-40B4-BE49-F238E27FC236}">
              <a16:creationId xmlns:a16="http://schemas.microsoft.com/office/drawing/2014/main" id="{2EC07565-4BBA-45DF-A624-7B5792808BC4}"/>
            </a:ext>
          </a:extLst>
        </cdr:cNvPr>
        <cdr:cNvSpPr/>
      </cdr:nvSpPr>
      <cdr:spPr>
        <a:xfrm xmlns:a="http://schemas.openxmlformats.org/drawingml/2006/main">
          <a:off x="7882010" y="2785361"/>
          <a:ext cx="656683" cy="24817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rPr>
            <a:t>93.0%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700-20E8-4FE9-B4AF-2FD775C2E671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104EF-A27C-47B0-AD48-0744D10C2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907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700-20E8-4FE9-B4AF-2FD775C2E671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104EF-A27C-47B0-AD48-0744D10C2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443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700-20E8-4FE9-B4AF-2FD775C2E671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104EF-A27C-47B0-AD48-0744D10C2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874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700-20E8-4FE9-B4AF-2FD775C2E671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104EF-A27C-47B0-AD48-0744D10C2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3359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700-20E8-4FE9-B4AF-2FD775C2E671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104EF-A27C-47B0-AD48-0744D10C2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704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700-20E8-4FE9-B4AF-2FD775C2E671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104EF-A27C-47B0-AD48-0744D10C2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739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700-20E8-4FE9-B4AF-2FD775C2E671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104EF-A27C-47B0-AD48-0744D10C2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7963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700-20E8-4FE9-B4AF-2FD775C2E671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104EF-A27C-47B0-AD48-0744D10C2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323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700-20E8-4FE9-B4AF-2FD775C2E671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104EF-A27C-47B0-AD48-0744D10C2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072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700-20E8-4FE9-B4AF-2FD775C2E671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104EF-A27C-47B0-AD48-0744D10C2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8597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A700-20E8-4FE9-B4AF-2FD775C2E671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104EF-A27C-47B0-AD48-0744D10C2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7629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5A700-20E8-4FE9-B4AF-2FD775C2E671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104EF-A27C-47B0-AD48-0744D10C2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036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グラフ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495505"/>
              </p:ext>
            </p:extLst>
          </p:nvPr>
        </p:nvGraphicFramePr>
        <p:xfrm>
          <a:off x="347729" y="708338"/>
          <a:ext cx="8538693" cy="5937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0" y="-13575"/>
            <a:ext cx="9144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令和元</a:t>
            </a:r>
            <a:r>
              <a: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</a:rPr>
              <a:t>年度～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の大阪府内市町村がん検診受診者数</a:t>
            </a:r>
          </a:p>
        </p:txBody>
      </p:sp>
      <p:sp>
        <p:nvSpPr>
          <p:cNvPr id="7" name="角丸四角形 2">
            <a:extLst>
              <a:ext uri="{FF2B5EF4-FFF2-40B4-BE49-F238E27FC236}">
                <a16:creationId xmlns:a16="http://schemas.microsoft.com/office/drawing/2014/main" id="{944BCA44-4C64-46B5-A8C0-A425ABA5CBF3}"/>
              </a:ext>
            </a:extLst>
          </p:cNvPr>
          <p:cNvSpPr/>
          <p:nvPr/>
        </p:nvSpPr>
        <p:spPr>
          <a:xfrm>
            <a:off x="6096047" y="708338"/>
            <a:ext cx="2790375" cy="1171977"/>
          </a:xfrm>
          <a:prstGeom prst="roundRect">
            <a:avLst/>
          </a:prstGeom>
          <a:solidFill>
            <a:srgbClr val="00542B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bIns="0" rtlCol="0" anchor="ctr"/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令和元年度</a:t>
            </a:r>
            <a:r>
              <a:rPr lang="en-US" altLang="ja-JP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1,310,080</a:t>
            </a:r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  <a:endParaRPr lang="en-US" altLang="ja-JP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⇒令和４年度</a:t>
            </a:r>
            <a:r>
              <a:rPr lang="en-US" altLang="ja-JP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1,277,063</a:t>
            </a:r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  <a:endParaRPr lang="en-US" altLang="ja-JP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差▲</a:t>
            </a:r>
            <a:r>
              <a:rPr lang="en-US" altLang="ja-JP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33,017</a:t>
            </a:r>
            <a:r>
              <a: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  <a:endParaRPr lang="en-US" altLang="ja-JP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令和元年度比</a:t>
            </a:r>
            <a:r>
              <a:rPr lang="en-US" altLang="ja-JP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97.5</a:t>
            </a:r>
            <a:r>
              <a:rPr lang="ja-JP" altLang="en-US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298624" y="1971804"/>
            <a:ext cx="643942" cy="2446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87.7%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668308" y="1551461"/>
            <a:ext cx="643942" cy="2446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98.1%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2759301" y="4727869"/>
            <a:ext cx="643942" cy="2446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77.4%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3243308" y="4439742"/>
            <a:ext cx="643942" cy="2446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86.5%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4368111" y="1673810"/>
            <a:ext cx="643942" cy="2446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88.3%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4732984" y="1360561"/>
            <a:ext cx="643942" cy="2446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94.2%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5858838" y="3043875"/>
            <a:ext cx="655346" cy="2446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93.7%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6312979" y="2795375"/>
            <a:ext cx="740128" cy="2291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100.8%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7470377" y="4285317"/>
            <a:ext cx="643942" cy="2446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87.4%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7877064" y="3979197"/>
            <a:ext cx="656683" cy="2481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95.9%</a:t>
            </a:r>
          </a:p>
        </p:txBody>
      </p:sp>
      <p:cxnSp>
        <p:nvCxnSpPr>
          <p:cNvPr id="19" name="直線矢印コネクタ 18"/>
          <p:cNvCxnSpPr>
            <a:cxnSpLocks/>
          </p:cNvCxnSpPr>
          <p:nvPr/>
        </p:nvCxnSpPr>
        <p:spPr>
          <a:xfrm>
            <a:off x="1397726" y="1390801"/>
            <a:ext cx="195943" cy="443104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>
            <a:cxnSpLocks/>
          </p:cNvCxnSpPr>
          <p:nvPr/>
        </p:nvCxnSpPr>
        <p:spPr>
          <a:xfrm>
            <a:off x="2985754" y="4203332"/>
            <a:ext cx="191037" cy="261627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>
            <a:cxnSpLocks/>
          </p:cNvCxnSpPr>
          <p:nvPr/>
        </p:nvCxnSpPr>
        <p:spPr>
          <a:xfrm>
            <a:off x="4529098" y="917887"/>
            <a:ext cx="160984" cy="509661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cxnSpLocks/>
          </p:cNvCxnSpPr>
          <p:nvPr/>
        </p:nvCxnSpPr>
        <p:spPr>
          <a:xfrm>
            <a:off x="7600729" y="3761736"/>
            <a:ext cx="229765" cy="341547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>
            <a:cxnSpLocks/>
          </p:cNvCxnSpPr>
          <p:nvPr/>
        </p:nvCxnSpPr>
        <p:spPr>
          <a:xfrm>
            <a:off x="6096047" y="2591012"/>
            <a:ext cx="180928" cy="218863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>
            <a:cxnSpLocks/>
          </p:cNvCxnSpPr>
          <p:nvPr/>
        </p:nvCxnSpPr>
        <p:spPr>
          <a:xfrm>
            <a:off x="4529098" y="917887"/>
            <a:ext cx="583815" cy="257774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>
            <a:cxnSpLocks/>
          </p:cNvCxnSpPr>
          <p:nvPr/>
        </p:nvCxnSpPr>
        <p:spPr>
          <a:xfrm>
            <a:off x="7600729" y="3761736"/>
            <a:ext cx="552671" cy="70815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>
            <a:cxnSpLocks/>
          </p:cNvCxnSpPr>
          <p:nvPr/>
        </p:nvCxnSpPr>
        <p:spPr>
          <a:xfrm>
            <a:off x="2985754" y="4203332"/>
            <a:ext cx="515109" cy="139278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>
            <a:cxnSpLocks/>
          </p:cNvCxnSpPr>
          <p:nvPr/>
        </p:nvCxnSpPr>
        <p:spPr>
          <a:xfrm flipV="1">
            <a:off x="6096047" y="2548574"/>
            <a:ext cx="514303" cy="42438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>
            <a:cxnSpLocks/>
          </p:cNvCxnSpPr>
          <p:nvPr/>
        </p:nvCxnSpPr>
        <p:spPr>
          <a:xfrm>
            <a:off x="1397726" y="1364788"/>
            <a:ext cx="544840" cy="6276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8718997" y="5706421"/>
            <a:ext cx="399245" cy="11333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kumimoji="1"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1-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9248537F-750D-4CA7-A323-DD915A81A2D6}"/>
              </a:ext>
            </a:extLst>
          </p:cNvPr>
          <p:cNvSpPr/>
          <p:nvPr/>
        </p:nvSpPr>
        <p:spPr>
          <a:xfrm>
            <a:off x="6751106" y="2295113"/>
            <a:ext cx="740128" cy="2291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99.5%</a:t>
            </a:r>
          </a:p>
        </p:txBody>
      </p: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D5564A47-55F5-4AFA-8775-028A2242A7B4}"/>
              </a:ext>
            </a:extLst>
          </p:cNvPr>
          <p:cNvCxnSpPr>
            <a:cxnSpLocks/>
          </p:cNvCxnSpPr>
          <p:nvPr/>
        </p:nvCxnSpPr>
        <p:spPr>
          <a:xfrm>
            <a:off x="7600729" y="3753965"/>
            <a:ext cx="933018" cy="110296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578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8746D7FFC1F654FAD61CA2012E0EF5D" ma:contentTypeVersion="2" ma:contentTypeDescription="新しいドキュメントを作成します。" ma:contentTypeScope="" ma:versionID="d768b147d438f47c1093bbb282a1436b">
  <xsd:schema xmlns:xsd="http://www.w3.org/2001/XMLSchema" xmlns:xs="http://www.w3.org/2001/XMLSchema" xmlns:p="http://schemas.microsoft.com/office/2006/metadata/properties" xmlns:ns2="593365d6-ff8f-42ea-b041-1cf5a6bd90ad" xmlns:ns3="37ef2d1b-1235-44d9-8c81-ea4e54386f8b" targetNamespace="http://schemas.microsoft.com/office/2006/metadata/properties" ma:root="true" ma:fieldsID="d1bb835cc652d21d17a3641e173e7e6b" ns2:_="" ns3:_="">
    <xsd:import namespace="593365d6-ff8f-42ea-b041-1cf5a6bd90ad"/>
    <xsd:import namespace="37ef2d1b-1235-44d9-8c81-ea4e54386f8b"/>
    <xsd:element name="properties">
      <xsd:complexType>
        <xsd:sequence>
          <xsd:element name="documentManagement">
            <xsd:complexType>
              <xsd:all>
                <xsd:element ref="ns2:_x5bfe__x8c61__x30e6__x30fc__x30b6__x30fc_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3365d6-ff8f-42ea-b041-1cf5a6bd90ad" elementFormDefault="qualified">
    <xsd:import namespace="http://schemas.microsoft.com/office/2006/documentManagement/types"/>
    <xsd:import namespace="http://schemas.microsoft.com/office/infopath/2007/PartnerControls"/>
    <xsd:element name="_x5bfe__x8c61__x30e6__x30fc__x30b6__x30fc_" ma:index="8" nillable="true" ma:displayName="対象ユーザー" ma:internalName="_x5bfe__x8c61__x30e6__x30fc__x30b6__x30fc_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ef2d1b-1235-44d9-8c81-ea4e54386f8b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bfe__x8c61__x30e6__x30fc__x30b6__x30fc_ xmlns="593365d6-ff8f-42ea-b041-1cf5a6bd90a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84F078-7AD8-48A1-A9E3-D49F7ECEE4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3365d6-ff8f-42ea-b041-1cf5a6bd90ad"/>
    <ds:schemaRef ds:uri="37ef2d1b-1235-44d9-8c81-ea4e54386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5D24DD-B5DC-441F-9A14-05CBFB31F209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593365d6-ff8f-42ea-b041-1cf5a6bd90ad"/>
    <ds:schemaRef ds:uri="37ef2d1b-1235-44d9-8c81-ea4e54386f8b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103FC8B-6824-4979-9750-C258DB6B61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687</TotalTime>
  <Words>62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片山　芙美子</dc:creator>
  <cp:lastModifiedBy>俣野　なるみ</cp:lastModifiedBy>
  <cp:revision>53</cp:revision>
  <cp:lastPrinted>2023-02-01T01:08:20Z</cp:lastPrinted>
  <dcterms:created xsi:type="dcterms:W3CDTF">2021-08-10T06:35:49Z</dcterms:created>
  <dcterms:modified xsi:type="dcterms:W3CDTF">2024-02-02T07:53:55Z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0x010100E8746D7FFC1F654FAD61CA2012E0EF5D</vt:lpwstr>
  </property>
</Properties>
</file>