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347-B05B-4B1B-9BA5-9F6EF4B22C83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E6820-4D16-430B-899F-4E6E0B1254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46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37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153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342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9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1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9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37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42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12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86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3B4F-F8C7-4B17-9394-9B5EFF9F3D17}" type="datetimeFigureOut">
              <a:rPr kumimoji="1" lang="ja-JP" altLang="en-US" smtClean="0"/>
              <a:t>2017/8/8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459CD-2EE3-4CBF-9FEF-CE110F934A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2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 2"/>
          <p:cNvSpPr/>
          <p:nvPr/>
        </p:nvSpPr>
        <p:spPr>
          <a:xfrm>
            <a:off x="2576146" y="3429000"/>
            <a:ext cx="1635369" cy="1809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6189784" y="2914650"/>
            <a:ext cx="1943100" cy="16192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740352" y="44624"/>
            <a:ext cx="130476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mtClean="0"/>
              <a:t>参考</a:t>
            </a:r>
            <a:r>
              <a:rPr lang="ja-JP" altLang="en-US" smtClean="0"/>
              <a:t>資料４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761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画面に合わせる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野口</cp:lastModifiedBy>
  <cp:revision>4</cp:revision>
  <dcterms:created xsi:type="dcterms:W3CDTF">2017-07-26T01:20:20Z</dcterms:created>
  <dcterms:modified xsi:type="dcterms:W3CDTF">2017-08-08T12:40:43Z</dcterms:modified>
</cp:coreProperties>
</file>