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4"/>
  </p:sldMasterIdLst>
  <p:sldIdLst>
    <p:sldId id="263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R1</c:v>
                </c:pt>
              </c:strCache>
            </c:strRef>
          </c:tx>
          <c:spPr>
            <a:pattFill prst="wdDnDiag">
              <a:fgClr>
                <a:schemeClr val="accent3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肺</c:v>
                </c:pt>
                <c:pt idx="1">
                  <c:v>胃</c:v>
                </c:pt>
                <c:pt idx="2">
                  <c:v>大腸</c:v>
                </c:pt>
                <c:pt idx="3">
                  <c:v>子宮</c:v>
                </c:pt>
                <c:pt idx="4">
                  <c:v>乳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359808</c:v>
                </c:pt>
                <c:pt idx="1">
                  <c:v>130302</c:v>
                </c:pt>
                <c:pt idx="2">
                  <c:v>396297</c:v>
                </c:pt>
                <c:pt idx="3">
                  <c:v>259227</c:v>
                </c:pt>
                <c:pt idx="4">
                  <c:v>164449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94-4756-B0A1-04F5D9310D5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R2</c:v>
                </c:pt>
              </c:strCache>
            </c:strRef>
          </c:tx>
          <c:spPr>
            <a:pattFill prst="pct6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肺</c:v>
                </c:pt>
                <c:pt idx="1">
                  <c:v>胃</c:v>
                </c:pt>
                <c:pt idx="2">
                  <c:v>大腸</c:v>
                </c:pt>
                <c:pt idx="3">
                  <c:v>子宮</c:v>
                </c:pt>
                <c:pt idx="4">
                  <c:v>乳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315483</c:v>
                </c:pt>
                <c:pt idx="1">
                  <c:v>100887</c:v>
                </c:pt>
                <c:pt idx="2">
                  <c:v>350059</c:v>
                </c:pt>
                <c:pt idx="3">
                  <c:v>242934</c:v>
                </c:pt>
                <c:pt idx="4">
                  <c:v>135005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94-4756-B0A1-04F5D9310D5D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R3</c:v>
                </c:pt>
              </c:strCache>
            </c:strRef>
          </c:tx>
          <c:spPr>
            <a:pattFill prst="pct1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肺</c:v>
                </c:pt>
                <c:pt idx="1">
                  <c:v>胃</c:v>
                </c:pt>
                <c:pt idx="2">
                  <c:v>大腸</c:v>
                </c:pt>
                <c:pt idx="3">
                  <c:v>子宮</c:v>
                </c:pt>
                <c:pt idx="4">
                  <c:v>乳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353038</c:v>
                </c:pt>
                <c:pt idx="1">
                  <c:v>112716</c:v>
                </c:pt>
                <c:pt idx="2">
                  <c:v>373154</c:v>
                </c:pt>
                <c:pt idx="3">
                  <c:v>261420</c:v>
                </c:pt>
                <c:pt idx="4">
                  <c:v>157710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94-4756-B0A1-04F5D9310D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9990784"/>
        <c:axId val="79992320"/>
      </c:barChart>
      <c:catAx>
        <c:axId val="7999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9992320"/>
        <c:crosses val="autoZero"/>
        <c:auto val="1"/>
        <c:lblAlgn val="ctr"/>
        <c:lblOffset val="100"/>
        <c:noMultiLvlLbl val="0"/>
      </c:catAx>
      <c:valAx>
        <c:axId val="79992320"/>
        <c:scaling>
          <c:orientation val="minMax"/>
          <c:max val="4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999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4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87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35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70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73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96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32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72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59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62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5A700-20E8-4FE9-B4AF-2FD775C2E67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03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086748"/>
              </p:ext>
            </p:extLst>
          </p:nvPr>
        </p:nvGraphicFramePr>
        <p:xfrm>
          <a:off x="347729" y="708338"/>
          <a:ext cx="8538693" cy="593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0" y="-13575"/>
            <a:ext cx="914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令和元年度～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年度の大阪府内市町村がん検診受診者数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2">
            <a:extLst>
              <a:ext uri="{FF2B5EF4-FFF2-40B4-BE49-F238E27FC236}">
                <a16:creationId xmlns:a16="http://schemas.microsoft.com/office/drawing/2014/main" id="{944BCA44-4C64-46B5-A8C0-A425ABA5CBF3}"/>
              </a:ext>
            </a:extLst>
          </p:cNvPr>
          <p:cNvSpPr/>
          <p:nvPr/>
        </p:nvSpPr>
        <p:spPr>
          <a:xfrm>
            <a:off x="6096047" y="708338"/>
            <a:ext cx="2790375" cy="1171977"/>
          </a:xfrm>
          <a:prstGeom prst="roundRect">
            <a:avLst/>
          </a:prstGeom>
          <a:solidFill>
            <a:srgbClr val="00542B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令和元年度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1,310,080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⇒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1,258,038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差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▲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52,042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令和元年度比</a:t>
            </a:r>
            <a:r>
              <a:rPr lang="en-US" altLang="ja-JP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96.0</a:t>
            </a:r>
            <a:r>
              <a:rPr lang="ja-JP" altLang="en-US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lang="ja-JP" altLang="en-US" b="1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93951" y="2024145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87.7%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942566" y="1146103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98.1%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985754" y="4682520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77.4%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408611" y="4080983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86.5%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572000" y="1589207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88.3%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012053" y="904075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94.2%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096047" y="2886493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93.7%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441722" y="2268843"/>
            <a:ext cx="764052" cy="2291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100.8%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600729" y="4220261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87.4%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062314" y="3538217"/>
            <a:ext cx="656683" cy="2481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95.9%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1493951" y="1367655"/>
            <a:ext cx="231818" cy="46625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3075907" y="4177066"/>
            <a:ext cx="205970" cy="28789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4617075" y="942535"/>
            <a:ext cx="231818" cy="46625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7703762" y="3737082"/>
            <a:ext cx="218938" cy="34390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6197024" y="2618448"/>
            <a:ext cx="220994" cy="17626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4617075" y="942535"/>
            <a:ext cx="495838" cy="23312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7703762" y="3737082"/>
            <a:ext cx="540909" cy="4930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3075907" y="4177066"/>
            <a:ext cx="553789" cy="16554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V="1">
            <a:off x="6197024" y="2497966"/>
            <a:ext cx="542965" cy="12048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1493951" y="1390801"/>
            <a:ext cx="562399" cy="4990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8718997" y="5706421"/>
            <a:ext cx="399245" cy="11333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578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593365d6-ff8f-42ea-b041-1cf5a6bd90a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2" ma:contentTypeDescription="新しいドキュメントを作成します。" ma:contentTypeScope="" ma:versionID="d768b147d438f47c1093bbb282a1436b">
  <xsd:schema xmlns:xsd="http://www.w3.org/2001/XMLSchema" xmlns:xs="http://www.w3.org/2001/XMLSchema" xmlns:p="http://schemas.microsoft.com/office/2006/metadata/properties" xmlns:ns2="593365d6-ff8f-42ea-b041-1cf5a6bd90ad" xmlns:ns3="37ef2d1b-1235-44d9-8c81-ea4e54386f8b" targetNamespace="http://schemas.microsoft.com/office/2006/metadata/properties" ma:root="true" ma:fieldsID="d1bb835cc652d21d17a3641e173e7e6b" ns2:_="" ns3:_="">
    <xsd:import namespace="593365d6-ff8f-42ea-b041-1cf5a6bd90ad"/>
    <xsd:import namespace="37ef2d1b-1235-44d9-8c81-ea4e54386f8b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365d6-ff8f-42ea-b041-1cf5a6bd90ad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2d1b-1235-44d9-8c81-ea4e54386f8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03FC8B-6824-4979-9750-C258DB6B61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5D24DD-B5DC-441F-9A14-05CBFB31F209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593365d6-ff8f-42ea-b041-1cf5a6bd90ad"/>
    <ds:schemaRef ds:uri="37ef2d1b-1235-44d9-8c81-ea4e54386f8b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C84F078-7AD8-48A1-A9E3-D49F7ECEE4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3365d6-ff8f-42ea-b041-1cf5a6bd90ad"/>
    <ds:schemaRef ds:uri="37ef2d1b-1235-44d9-8c81-ea4e54386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53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片山　芙美子</dc:creator>
  <cp:lastModifiedBy>片山　芙美子</cp:lastModifiedBy>
  <cp:revision>35</cp:revision>
  <cp:lastPrinted>2023-02-01T01:08:20Z</cp:lastPrinted>
  <dcterms:created xsi:type="dcterms:W3CDTF">2021-08-10T06:35:49Z</dcterms:created>
  <dcterms:modified xsi:type="dcterms:W3CDTF">2023-02-01T01:44:25Z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