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13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53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4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79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18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28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33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8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3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1A459-9498-4E0F-A46C-3795A81C4A52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519E-E2B4-4A33-968E-BF7A8C18E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80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-144016" y="4554"/>
            <a:ext cx="9324528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大阪府がん対策推進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委員会にかかる部会について</a:t>
            </a:r>
            <a:r>
              <a:rPr lang="ja-JP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（案</a:t>
            </a:r>
            <a:r>
              <a:rPr lang="ja-JP" altLang="ja-JP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80528" y="476672"/>
            <a:ext cx="2427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(H29)】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211960" y="50691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見直し案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(H30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)】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37081" y="907019"/>
            <a:ext cx="4218531" cy="4682222"/>
            <a:chOff x="337081" y="907019"/>
            <a:chExt cx="4218531" cy="4682222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337081" y="907019"/>
              <a:ext cx="4181167" cy="4450229"/>
              <a:chOff x="403309" y="3169421"/>
              <a:chExt cx="2390505" cy="2544336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403309" y="3169421"/>
                <a:ext cx="2390505" cy="658708"/>
                <a:chOff x="403309" y="1945285"/>
                <a:chExt cx="2390505" cy="658708"/>
              </a:xfrm>
            </p:grpSpPr>
            <p:sp>
              <p:nvSpPr>
                <p:cNvPr id="45" name="テキスト ボックス 44"/>
                <p:cNvSpPr txBox="1"/>
                <p:nvPr/>
              </p:nvSpPr>
              <p:spPr>
                <a:xfrm>
                  <a:off x="403309" y="1945285"/>
                  <a:ext cx="2390504" cy="22875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2000" dirty="0" smtClean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大阪府がん対策推進委員会</a:t>
                  </a:r>
                  <a:endParaRPr lang="zh-TW" altLang="en-US" sz="2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766199" y="2375238"/>
                  <a:ext cx="2027615" cy="228755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20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がん検診・診療部会</a:t>
                  </a:r>
                </a:p>
              </p:txBody>
            </p:sp>
          </p:grpSp>
          <p:cxnSp>
            <p:nvCxnSpPr>
              <p:cNvPr id="43" name="直線コネクタ 42"/>
              <p:cNvCxnSpPr/>
              <p:nvPr/>
            </p:nvCxnSpPr>
            <p:spPr>
              <a:xfrm>
                <a:off x="560237" y="3433369"/>
                <a:ext cx="0" cy="22803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>
                <a:endCxn id="46" idx="1"/>
              </p:cNvCxnSpPr>
              <p:nvPr/>
            </p:nvCxnSpPr>
            <p:spPr>
              <a:xfrm>
                <a:off x="560237" y="3713751"/>
                <a:ext cx="205962" cy="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テキスト ボックス 46"/>
            <p:cNvSpPr txBox="1"/>
            <p:nvPr/>
          </p:nvSpPr>
          <p:spPr>
            <a:xfrm>
              <a:off x="1009166" y="2276872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肝炎肝</a:t>
              </a:r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がん対策部会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48" name="直線コネクタ 47"/>
            <p:cNvCxnSpPr>
              <a:endCxn id="47" idx="1"/>
            </p:cNvCxnSpPr>
            <p:nvPr/>
          </p:nvCxnSpPr>
          <p:spPr>
            <a:xfrm flipV="1">
              <a:off x="611560" y="2476927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/>
            <p:cNvSpPr txBox="1"/>
            <p:nvPr/>
          </p:nvSpPr>
          <p:spPr>
            <a:xfrm>
              <a:off x="1009166" y="2852936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がん登録等部会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50" name="直線コネクタ 49"/>
            <p:cNvCxnSpPr>
              <a:endCxn id="49" idx="1"/>
            </p:cNvCxnSpPr>
            <p:nvPr/>
          </p:nvCxnSpPr>
          <p:spPr>
            <a:xfrm flipV="1">
              <a:off x="611560" y="3052991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50"/>
            <p:cNvSpPr txBox="1"/>
            <p:nvPr/>
          </p:nvSpPr>
          <p:spPr>
            <a:xfrm>
              <a:off x="1009166" y="3469069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がん診療拠点病院部会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52" name="直線コネクタ 51"/>
            <p:cNvCxnSpPr>
              <a:endCxn id="51" idx="1"/>
            </p:cNvCxnSpPr>
            <p:nvPr/>
          </p:nvCxnSpPr>
          <p:spPr>
            <a:xfrm flipV="1">
              <a:off x="611560" y="3669124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テキスト ボックス 52"/>
            <p:cNvSpPr txBox="1"/>
            <p:nvPr/>
          </p:nvSpPr>
          <p:spPr>
            <a:xfrm>
              <a:off x="1009166" y="4037003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緩和ケア推進部会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54" name="直線コネクタ 53"/>
            <p:cNvCxnSpPr>
              <a:endCxn id="53" idx="1"/>
            </p:cNvCxnSpPr>
            <p:nvPr/>
          </p:nvCxnSpPr>
          <p:spPr>
            <a:xfrm flipV="1">
              <a:off x="611560" y="4237058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/>
            <p:cNvSpPr txBox="1"/>
            <p:nvPr/>
          </p:nvSpPr>
          <p:spPr>
            <a:xfrm>
              <a:off x="1009166" y="4613067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患者支援検討部会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62" name="直線コネクタ 61"/>
            <p:cNvCxnSpPr>
              <a:endCxn id="55" idx="1"/>
            </p:cNvCxnSpPr>
            <p:nvPr/>
          </p:nvCxnSpPr>
          <p:spPr>
            <a:xfrm flipV="1">
              <a:off x="611560" y="4813122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62"/>
            <p:cNvSpPr txBox="1"/>
            <p:nvPr/>
          </p:nvSpPr>
          <p:spPr>
            <a:xfrm>
              <a:off x="1009166" y="5189131"/>
              <a:ext cx="354644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小児がん部会</a:t>
              </a:r>
            </a:p>
          </p:txBody>
        </p:sp>
        <p:cxnSp>
          <p:nvCxnSpPr>
            <p:cNvPr id="66" name="直線コネクタ 65"/>
            <p:cNvCxnSpPr>
              <a:endCxn id="63" idx="1"/>
            </p:cNvCxnSpPr>
            <p:nvPr/>
          </p:nvCxnSpPr>
          <p:spPr>
            <a:xfrm flipV="1">
              <a:off x="611560" y="5389186"/>
              <a:ext cx="397606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テキスト ボックス 56"/>
          <p:cNvSpPr txBox="1"/>
          <p:nvPr/>
        </p:nvSpPr>
        <p:spPr>
          <a:xfrm>
            <a:off x="926079" y="5805264"/>
            <a:ext cx="7548850" cy="89255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緩和ケア、患者支援部会は、がん診療連携検討部会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仮称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のもとに、必要に応じて開催するＷＧとして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再編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緩和ケア推進ＷＧ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仮称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相談支援・患者支援検討ＷＧ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仮称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4700504" y="907016"/>
            <a:ext cx="4218531" cy="3877942"/>
            <a:chOff x="4700504" y="907016"/>
            <a:chExt cx="4218531" cy="3877942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4700504" y="907016"/>
              <a:ext cx="4218531" cy="3524000"/>
              <a:chOff x="337081" y="907017"/>
              <a:chExt cx="4218531" cy="3524000"/>
            </a:xfrm>
          </p:grpSpPr>
          <p:grpSp>
            <p:nvGrpSpPr>
              <p:cNvPr id="68" name="グループ化 67"/>
              <p:cNvGrpSpPr/>
              <p:nvPr/>
            </p:nvGrpSpPr>
            <p:grpSpPr>
              <a:xfrm>
                <a:off x="337081" y="907017"/>
                <a:ext cx="4181167" cy="3524000"/>
                <a:chOff x="403309" y="3169421"/>
                <a:chExt cx="2390505" cy="2014782"/>
              </a:xfrm>
            </p:grpSpPr>
            <p:grpSp>
              <p:nvGrpSpPr>
                <p:cNvPr id="81" name="グループ化 80"/>
                <p:cNvGrpSpPr/>
                <p:nvPr/>
              </p:nvGrpSpPr>
              <p:grpSpPr>
                <a:xfrm>
                  <a:off x="403309" y="3169421"/>
                  <a:ext cx="2390505" cy="658708"/>
                  <a:chOff x="403309" y="1945285"/>
                  <a:chExt cx="2390505" cy="658708"/>
                </a:xfrm>
              </p:grpSpPr>
              <p:sp>
                <p:nvSpPr>
                  <p:cNvPr id="84" name="テキスト ボックス 83"/>
                  <p:cNvSpPr txBox="1"/>
                  <p:nvPr/>
                </p:nvSpPr>
                <p:spPr>
                  <a:xfrm>
                    <a:off x="403309" y="1945285"/>
                    <a:ext cx="2390504" cy="228756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2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大阪府がん対策推進委員会</a:t>
                    </a:r>
                    <a:endParaRPr lang="zh-TW" altLang="en-US" sz="20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  <p:sp>
                <p:nvSpPr>
                  <p:cNvPr id="85" name="テキスト ボックス 84"/>
                  <p:cNvSpPr txBox="1"/>
                  <p:nvPr/>
                </p:nvSpPr>
                <p:spPr>
                  <a:xfrm>
                    <a:off x="766199" y="2375238"/>
                    <a:ext cx="2027615" cy="228755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がん</a:t>
                    </a:r>
                    <a:r>
                      <a:rPr lang="ja-JP" altLang="en-US" sz="2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検診部会</a:t>
                    </a:r>
                    <a:endParaRPr lang="ja-JP" altLang="en-US" sz="20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p:grpSp>
            <p:cxnSp>
              <p:nvCxnSpPr>
                <p:cNvPr id="82" name="直線コネクタ 81"/>
                <p:cNvCxnSpPr/>
                <p:nvPr/>
              </p:nvCxnSpPr>
              <p:spPr>
                <a:xfrm>
                  <a:off x="560237" y="3433369"/>
                  <a:ext cx="0" cy="17508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コネクタ 82"/>
                <p:cNvCxnSpPr>
                  <a:endCxn id="85" idx="1"/>
                </p:cNvCxnSpPr>
                <p:nvPr/>
              </p:nvCxnSpPr>
              <p:spPr>
                <a:xfrm>
                  <a:off x="560237" y="3713751"/>
                  <a:ext cx="205962" cy="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テキスト ボックス 68"/>
              <p:cNvSpPr txBox="1"/>
              <p:nvPr/>
            </p:nvSpPr>
            <p:spPr>
              <a:xfrm>
                <a:off x="1009166" y="2276872"/>
                <a:ext cx="3546446" cy="40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肝炎肝がん対策部会</a:t>
                </a:r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70" name="直線コネクタ 69"/>
              <p:cNvCxnSpPr>
                <a:endCxn id="69" idx="1"/>
              </p:cNvCxnSpPr>
              <p:nvPr/>
            </p:nvCxnSpPr>
            <p:spPr>
              <a:xfrm flipV="1">
                <a:off x="611560" y="2476927"/>
                <a:ext cx="397606" cy="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テキスト ボックス 70"/>
              <p:cNvSpPr txBox="1"/>
              <p:nvPr/>
            </p:nvSpPr>
            <p:spPr>
              <a:xfrm>
                <a:off x="1009166" y="2852936"/>
                <a:ext cx="3546446" cy="40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がん登録等部会</a:t>
                </a:r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72" name="直線コネクタ 71"/>
              <p:cNvCxnSpPr>
                <a:endCxn id="71" idx="1"/>
              </p:cNvCxnSpPr>
              <p:nvPr/>
            </p:nvCxnSpPr>
            <p:spPr>
              <a:xfrm flipV="1">
                <a:off x="611560" y="3052991"/>
                <a:ext cx="397606" cy="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テキスト ボックス 72"/>
              <p:cNvSpPr txBox="1"/>
              <p:nvPr/>
            </p:nvSpPr>
            <p:spPr>
              <a:xfrm>
                <a:off x="1009166" y="3469069"/>
                <a:ext cx="3546446" cy="40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がん</a:t>
                </a:r>
                <a:r>
                  <a:rPr lang="ja-JP" altLang="en-US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診療連携検討部会</a:t>
                </a:r>
                <a:r>
                  <a:rPr lang="en-US" altLang="ja-JP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(</a:t>
                </a:r>
                <a:r>
                  <a:rPr lang="ja-JP" altLang="en-US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仮称</a:t>
                </a:r>
                <a:r>
                  <a:rPr lang="en-US" altLang="ja-JP" sz="2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)</a:t>
                </a:r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74" name="直線コネクタ 73"/>
              <p:cNvCxnSpPr>
                <a:endCxn id="73" idx="1"/>
              </p:cNvCxnSpPr>
              <p:nvPr/>
            </p:nvCxnSpPr>
            <p:spPr>
              <a:xfrm flipV="1">
                <a:off x="611560" y="3669124"/>
                <a:ext cx="397606" cy="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テキスト ボックス 37"/>
            <p:cNvSpPr txBox="1"/>
            <p:nvPr/>
          </p:nvSpPr>
          <p:spPr>
            <a:xfrm>
              <a:off x="5372589" y="4077072"/>
              <a:ext cx="3546446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小児・</a:t>
              </a:r>
              <a:r>
                <a:rPr lang="en-US" altLang="ja-JP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AYA</a:t>
              </a:r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世代のがん対策部会</a:t>
              </a:r>
              <a:r>
                <a:rPr lang="en-US" altLang="ja-JP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仮称</a:t>
              </a:r>
              <a:r>
                <a:rPr lang="en-US" altLang="ja-JP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endPara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40" name="直線コネクタ 39"/>
            <p:cNvCxnSpPr>
              <a:endCxn id="38" idx="1"/>
            </p:cNvCxnSpPr>
            <p:nvPr/>
          </p:nvCxnSpPr>
          <p:spPr>
            <a:xfrm>
              <a:off x="4974983" y="4431015"/>
              <a:ext cx="39760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直線コネクタ 40"/>
          <p:cNvCxnSpPr/>
          <p:nvPr/>
        </p:nvCxnSpPr>
        <p:spPr>
          <a:xfrm>
            <a:off x="4538521" y="4293096"/>
            <a:ext cx="6263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572000" y="4869160"/>
            <a:ext cx="6263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555612" y="3789040"/>
            <a:ext cx="816977" cy="0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5155103" y="3826168"/>
            <a:ext cx="1693" cy="1042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740352" y="113973"/>
            <a:ext cx="1238632" cy="3023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参考資料４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22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102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32</cp:revision>
  <cp:lastPrinted>2018-03-19T08:17:25Z</cp:lastPrinted>
  <dcterms:created xsi:type="dcterms:W3CDTF">2018-03-09T04:34:33Z</dcterms:created>
  <dcterms:modified xsi:type="dcterms:W3CDTF">2018-03-22T02:10:59Z</dcterms:modified>
</cp:coreProperties>
</file>