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241202" y="2337204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148064" y="3057922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中間</a:t>
            </a:r>
            <a:r>
              <a:rPr lang="ja-JP" altLang="en-US" sz="1400" dirty="0"/>
              <a:t>年</a:t>
            </a:r>
            <a:r>
              <a:rPr lang="ja-JP" altLang="en-US" sz="1400" dirty="0" smtClean="0"/>
              <a:t>の</a:t>
            </a:r>
            <a:r>
              <a:rPr lang="ja-JP" altLang="en-US" sz="1400" b="1" u="sng" dirty="0" smtClean="0"/>
              <a:t>令和２年度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8100392" y="126058"/>
            <a:ext cx="911693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80050"/>
              </p:ext>
            </p:extLst>
          </p:nvPr>
        </p:nvGraphicFramePr>
        <p:xfrm>
          <a:off x="181253" y="4835849"/>
          <a:ext cx="8817296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314048425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573947796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802330392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30158452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81649124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Ｒ１年度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mtClean="0"/>
                        <a:t>Ｒ２年度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R3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253825" y="6195784"/>
            <a:ext cx="228716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国見直し</a:t>
            </a:r>
            <a:endParaRPr kumimoji="1" lang="ja-JP" altLang="en-US" b="1" dirty="0"/>
          </a:p>
        </p:txBody>
      </p:sp>
      <p:sp>
        <p:nvSpPr>
          <p:cNvPr id="28" name="右矢印 27"/>
          <p:cNvSpPr/>
          <p:nvPr/>
        </p:nvSpPr>
        <p:spPr>
          <a:xfrm>
            <a:off x="259227" y="5501382"/>
            <a:ext cx="228176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がん患者ニーズ調査</a:t>
            </a:r>
            <a:endParaRPr kumimoji="1" lang="ja-JP" altLang="en-US" b="1" dirty="0"/>
          </a:p>
        </p:txBody>
      </p:sp>
      <p:sp>
        <p:nvSpPr>
          <p:cNvPr id="29" name="右矢印 28"/>
          <p:cNvSpPr/>
          <p:nvPr/>
        </p:nvSpPr>
        <p:spPr>
          <a:xfrm>
            <a:off x="2739923" y="5848830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5639868" y="5499451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8139481" y="5606930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6107164" y="619578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8563903" y="5517232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36806"/>
              </p:ext>
            </p:extLst>
          </p:nvPr>
        </p:nvGraphicFramePr>
        <p:xfrm>
          <a:off x="35494" y="477012"/>
          <a:ext cx="9031232" cy="635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病院Ｈ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私立学校は調査･集計中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官公庁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Ｈ２３年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45770"/>
              </p:ext>
            </p:extLst>
          </p:nvPr>
        </p:nvGraphicFramePr>
        <p:xfrm>
          <a:off x="35496" y="528528"/>
          <a:ext cx="9001000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1.12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R1..9.1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Ｒ１年度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Ｈ３１年３月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Ｒ１年７月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6250</TotalTime>
  <Words>1176</Words>
  <Application>Microsoft Office PowerPoint</Application>
  <PresentationFormat>画面に合わせる (4:3)</PresentationFormat>
  <Paragraphs>334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Ｐゴシック</vt:lpstr>
      <vt:lpstr>新細明體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清水　邦彦</cp:lastModifiedBy>
  <cp:revision>511</cp:revision>
  <cp:lastPrinted>2020-01-30T09:45:51Z</cp:lastPrinted>
  <dcterms:created xsi:type="dcterms:W3CDTF">2018-08-10T07:45:39Z</dcterms:created>
  <dcterms:modified xsi:type="dcterms:W3CDTF">2020-03-03T02:03:50Z</dcterms:modified>
</cp:coreProperties>
</file>