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557" r:id="rId2"/>
  </p:sldIdLst>
  <p:sldSz cx="9906000" cy="6858000" type="A4"/>
  <p:notesSz cx="6807200" cy="9939338"/>
  <p:defaultTextStyle>
    <a:defPPr>
      <a:defRPr lang="ja-JP"/>
    </a:defPPr>
    <a:lvl1pPr marL="0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3399"/>
    <a:srgbClr val="FF9999"/>
    <a:srgbClr val="00CC66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5798" autoAdjust="0"/>
  </p:normalViewPr>
  <p:slideViewPr>
    <p:cSldViewPr snapToGrid="0">
      <p:cViewPr>
        <p:scale>
          <a:sx n="75" d="100"/>
          <a:sy n="75" d="100"/>
        </p:scale>
        <p:origin x="-1122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714"/>
    </p:cViewPr>
  </p:sorterViewPr>
  <p:notesViewPr>
    <p:cSldViewPr snapToGrid="0">
      <p:cViewPr>
        <p:scale>
          <a:sx n="57" d="100"/>
          <a:sy n="57" d="100"/>
        </p:scale>
        <p:origin x="-2730" y="-72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r">
              <a:defRPr sz="1200"/>
            </a:lvl1pPr>
          </a:lstStyle>
          <a:p>
            <a:fld id="{E62AC668-DEFA-4F15-AE46-BF958C918671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16" tIns="45709" rIns="91416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3"/>
            <a:ext cx="2949575" cy="496887"/>
          </a:xfrm>
          <a:prstGeom prst="rect">
            <a:avLst/>
          </a:prstGeom>
        </p:spPr>
        <p:txBody>
          <a:bodyPr vert="horz" lIns="91416" tIns="45709" rIns="91416" bIns="45709" rtlCol="0" anchor="b"/>
          <a:lstStyle>
            <a:lvl1pPr algn="r">
              <a:defRPr sz="1200"/>
            </a:lvl1pPr>
          </a:lstStyle>
          <a:p>
            <a:fld id="{33ED61A8-FEF1-4098-9DF4-AA74BE21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227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786" cy="496967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6" cy="496967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r">
              <a:defRPr sz="1200"/>
            </a:lvl1pPr>
          </a:lstStyle>
          <a:p>
            <a:fld id="{B437D442-2173-4DB2-BB0D-FF2E2BFB5BC1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9" rIns="91416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16" tIns="45709" rIns="91416" bIns="457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8"/>
            <a:ext cx="2949786" cy="496967"/>
          </a:xfrm>
          <a:prstGeom prst="rect">
            <a:avLst/>
          </a:prstGeom>
        </p:spPr>
        <p:txBody>
          <a:bodyPr vert="horz" lIns="91416" tIns="45709" rIns="91416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416" tIns="45709" rIns="91416" bIns="45709" rtlCol="0" anchor="b"/>
          <a:lstStyle>
            <a:lvl1pPr algn="r">
              <a:defRPr sz="1200"/>
            </a:lvl1pPr>
          </a:lstStyle>
          <a:p>
            <a:fld id="{CBB393B3-4669-40DF-99F0-A9064760E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86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4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4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2752-FD2D-4CE4-B009-12F8D9D96CBA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14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EA04-B854-4336-B1CB-53A2B717EA47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93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67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67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4A6C-9797-4D0D-8B17-C2AA17D65B38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8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7A0F-C940-4EC5-8DCC-7F42EB33076B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450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279-9CE1-441D-BFCC-731A553A9231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69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742B-21BA-4559-ADF2-2B4468710282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FF-D38D-42D7-92A0-F5CA852CB230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6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31E4-E219-4A8B-B575-D263ADA216B5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58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057A-3297-4786-ACAD-D1BDF467BD40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7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78C4-E728-4768-8127-1E57470256C7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47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8845-10A5-456B-84C3-5B45E428A525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89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7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8B874-4FEA-488E-A3FF-1C5F79971AE6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7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7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24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116463" y="364232"/>
            <a:ext cx="9595066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第３期大阪府がん対策推進計画の策定スケジュール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469733"/>
              </p:ext>
            </p:extLst>
          </p:nvPr>
        </p:nvGraphicFramePr>
        <p:xfrm>
          <a:off x="368300" y="1196692"/>
          <a:ext cx="9343229" cy="5070473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1104901"/>
                <a:gridCol w="8238328"/>
              </a:tblGrid>
              <a:tr h="105409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８月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200" dirty="0" smtClean="0"/>
                    </a:p>
                  </a:txBody>
                  <a:tcPr anchor="ctr"/>
                </a:tc>
              </a:tr>
              <a:tr h="10414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９月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ctr"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　　　</a:t>
                      </a:r>
                      <a:r>
                        <a:rPr kumimoji="1" lang="en-US" altLang="ja-JP" dirty="0" smtClean="0"/>
                        <a:t>【</a:t>
                      </a:r>
                      <a:r>
                        <a:rPr kumimoji="1" lang="ja-JP" altLang="en-US" dirty="0" smtClean="0"/>
                        <a:t>各部会にてパブリックコメント（案）検討</a:t>
                      </a:r>
                      <a:r>
                        <a:rPr kumimoji="1" lang="en-US" altLang="ja-JP" dirty="0" smtClean="0"/>
                        <a:t>】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2707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30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１月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40830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2707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1549400" y="4895910"/>
            <a:ext cx="28448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パブリックコメントの実施</a:t>
            </a:r>
            <a:endParaRPr kumimoji="1" lang="ja-JP" altLang="en-US" sz="2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49399" y="1278139"/>
            <a:ext cx="7819229" cy="9002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・大阪府がん対策推進委員会　小児がん部会　開催（</a:t>
            </a:r>
            <a:r>
              <a:rPr kumimoji="1" lang="en-US" altLang="ja-JP" sz="1050" dirty="0" smtClean="0"/>
              <a:t>7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28</a:t>
            </a:r>
            <a:r>
              <a:rPr kumimoji="1" lang="ja-JP" altLang="en-US" sz="1050" dirty="0" smtClean="0"/>
              <a:t>日）</a:t>
            </a:r>
            <a:r>
              <a:rPr lang="ja-JP" altLang="en-US" sz="1050" dirty="0"/>
              <a:t>・</a:t>
            </a:r>
            <a:r>
              <a:rPr lang="ja-JP" altLang="en-US" sz="1050" dirty="0" smtClean="0"/>
              <a:t>大阪府</a:t>
            </a:r>
            <a:r>
              <a:rPr lang="ja-JP" altLang="en-US" sz="1050" dirty="0"/>
              <a:t>がん対策推進委員会　</a:t>
            </a:r>
            <a:r>
              <a:rPr lang="ja-JP" altLang="en-US" sz="1050" dirty="0" smtClean="0"/>
              <a:t>がん登録等部会</a:t>
            </a:r>
            <a:r>
              <a:rPr lang="ja-JP" altLang="en-US" sz="1050" dirty="0"/>
              <a:t>　開催（</a:t>
            </a:r>
            <a:r>
              <a:rPr lang="en-US" altLang="ja-JP" sz="1050" dirty="0"/>
              <a:t>7</a:t>
            </a:r>
            <a:r>
              <a:rPr lang="ja-JP" altLang="en-US" sz="1050" dirty="0" smtClean="0"/>
              <a:t>月</a:t>
            </a:r>
            <a:r>
              <a:rPr lang="en-US" altLang="ja-JP" sz="1050" dirty="0" smtClean="0"/>
              <a:t>31</a:t>
            </a:r>
            <a:r>
              <a:rPr lang="ja-JP" altLang="en-US" sz="1050" dirty="0" smtClean="0"/>
              <a:t>日）</a:t>
            </a:r>
            <a:endParaRPr lang="en-US" altLang="ja-JP" sz="1050" dirty="0" smtClean="0"/>
          </a:p>
          <a:p>
            <a:r>
              <a:rPr lang="ja-JP" altLang="en-US" sz="1050" dirty="0" smtClean="0"/>
              <a:t>・大阪府</a:t>
            </a:r>
            <a:r>
              <a:rPr lang="ja-JP" altLang="en-US" sz="1050" dirty="0"/>
              <a:t>がん対策推進委員会　患者</a:t>
            </a:r>
            <a:r>
              <a:rPr lang="ja-JP" altLang="en-US" sz="1050" dirty="0" smtClean="0"/>
              <a:t>支援</a:t>
            </a:r>
            <a:r>
              <a:rPr lang="ja-JP" altLang="en-US" sz="1050" dirty="0"/>
              <a:t>検討部会　開催</a:t>
            </a:r>
            <a:r>
              <a:rPr lang="ja-JP" altLang="en-US" sz="1050" dirty="0" smtClean="0"/>
              <a:t>（</a:t>
            </a:r>
            <a:r>
              <a:rPr lang="en-US" altLang="ja-JP" sz="1050" dirty="0" smtClean="0"/>
              <a:t>8</a:t>
            </a:r>
            <a:r>
              <a:rPr lang="ja-JP" altLang="en-US" sz="1050" dirty="0" smtClean="0"/>
              <a:t>月</a:t>
            </a:r>
            <a:r>
              <a:rPr lang="en-US" altLang="ja-JP" sz="1050" dirty="0"/>
              <a:t>4</a:t>
            </a:r>
            <a:r>
              <a:rPr lang="ja-JP" altLang="en-US" sz="1050" dirty="0" smtClean="0"/>
              <a:t>日）・大阪府</a:t>
            </a:r>
            <a:r>
              <a:rPr lang="ja-JP" altLang="en-US" sz="1050" dirty="0"/>
              <a:t>がん対策推進委員会　緩和ケア推進</a:t>
            </a:r>
            <a:r>
              <a:rPr lang="ja-JP" altLang="en-US" sz="1050" dirty="0" smtClean="0"/>
              <a:t>部会</a:t>
            </a:r>
            <a:r>
              <a:rPr lang="ja-JP" altLang="en-US" sz="1050" dirty="0"/>
              <a:t>　開催</a:t>
            </a:r>
            <a:r>
              <a:rPr lang="ja-JP" altLang="en-US" sz="1050" dirty="0" smtClean="0"/>
              <a:t>（</a:t>
            </a:r>
            <a:r>
              <a:rPr lang="en-US" altLang="ja-JP" sz="1050" dirty="0" smtClean="0"/>
              <a:t>8</a:t>
            </a:r>
            <a:r>
              <a:rPr lang="ja-JP" altLang="en-US" sz="1050" dirty="0" smtClean="0"/>
              <a:t>月</a:t>
            </a:r>
            <a:r>
              <a:rPr lang="en-US" altLang="ja-JP" sz="1050" dirty="0" smtClean="0"/>
              <a:t>8</a:t>
            </a:r>
            <a:r>
              <a:rPr lang="ja-JP" altLang="en-US" sz="1050" dirty="0" smtClean="0"/>
              <a:t>日）</a:t>
            </a:r>
            <a:endParaRPr lang="en-US" altLang="ja-JP" sz="1050" dirty="0" smtClean="0"/>
          </a:p>
          <a:p>
            <a:r>
              <a:rPr lang="ja-JP" altLang="en-US" sz="1050" dirty="0" smtClean="0"/>
              <a:t>・大阪府</a:t>
            </a:r>
            <a:r>
              <a:rPr lang="ja-JP" altLang="en-US" sz="1050" dirty="0"/>
              <a:t>がん対策推進委員会　</a:t>
            </a:r>
            <a:r>
              <a:rPr lang="ja-JP" altLang="en-US" sz="1050" dirty="0" smtClean="0"/>
              <a:t>がん検診・診療部会</a:t>
            </a:r>
            <a:r>
              <a:rPr lang="ja-JP" altLang="en-US" sz="1050" dirty="0"/>
              <a:t>　開催</a:t>
            </a:r>
            <a:r>
              <a:rPr lang="ja-JP" altLang="en-US" sz="1050" dirty="0" smtClean="0"/>
              <a:t>（</a:t>
            </a:r>
            <a:r>
              <a:rPr lang="en-US" altLang="ja-JP" sz="1050" dirty="0" smtClean="0"/>
              <a:t>8</a:t>
            </a:r>
            <a:r>
              <a:rPr lang="ja-JP" altLang="en-US" sz="1050" dirty="0" smtClean="0"/>
              <a:t>月</a:t>
            </a:r>
            <a:r>
              <a:rPr lang="en-US" altLang="ja-JP" sz="1050" dirty="0"/>
              <a:t>9</a:t>
            </a:r>
            <a:r>
              <a:rPr lang="ja-JP" altLang="en-US" sz="1050" dirty="0" smtClean="0"/>
              <a:t>日）</a:t>
            </a:r>
            <a:endParaRPr lang="en-US" altLang="ja-JP" sz="1050" dirty="0" smtClean="0"/>
          </a:p>
          <a:p>
            <a:r>
              <a:rPr lang="ja-JP" altLang="en-US" sz="1050" dirty="0"/>
              <a:t>・</a:t>
            </a:r>
            <a:r>
              <a:rPr lang="ja-JP" altLang="en-US" sz="1050" dirty="0" smtClean="0"/>
              <a:t>大阪府</a:t>
            </a:r>
            <a:r>
              <a:rPr lang="ja-JP" altLang="en-US" sz="1050" dirty="0"/>
              <a:t>がん対策推進委員会　</a:t>
            </a:r>
            <a:r>
              <a:rPr lang="ja-JP" altLang="en-US" sz="1050" dirty="0" smtClean="0"/>
              <a:t>がん診療拠点病院部会</a:t>
            </a:r>
            <a:r>
              <a:rPr lang="ja-JP" altLang="en-US" sz="1050" dirty="0"/>
              <a:t>　</a:t>
            </a:r>
            <a:r>
              <a:rPr lang="ja-JP" altLang="en-US" sz="1050" dirty="0" smtClean="0"/>
              <a:t>／大阪府</a:t>
            </a:r>
            <a:r>
              <a:rPr lang="ja-JP" altLang="en-US" sz="1050" dirty="0"/>
              <a:t>がん対策推進委員会　</a:t>
            </a:r>
            <a:r>
              <a:rPr lang="ja-JP" altLang="en-US" sz="1050" dirty="0" smtClean="0"/>
              <a:t>肝炎肝がん対策部会</a:t>
            </a:r>
            <a:r>
              <a:rPr lang="ja-JP" altLang="en-US" sz="1050" dirty="0"/>
              <a:t>　開催</a:t>
            </a:r>
            <a:r>
              <a:rPr lang="ja-JP" altLang="en-US" sz="1050" dirty="0" smtClean="0"/>
              <a:t>（</a:t>
            </a:r>
            <a:r>
              <a:rPr lang="en-US" altLang="ja-JP" sz="1050" dirty="0" smtClean="0"/>
              <a:t>8</a:t>
            </a:r>
            <a:r>
              <a:rPr lang="ja-JP" altLang="en-US" sz="1050" dirty="0" smtClean="0"/>
              <a:t>月</a:t>
            </a:r>
            <a:r>
              <a:rPr lang="en-US" altLang="ja-JP" sz="1050" dirty="0" smtClean="0"/>
              <a:t>17</a:t>
            </a:r>
            <a:r>
              <a:rPr lang="ja-JP" altLang="en-US" sz="1050" dirty="0" smtClean="0"/>
              <a:t>日）</a:t>
            </a:r>
            <a:endParaRPr kumimoji="1"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・</a:t>
            </a:r>
            <a:r>
              <a:rPr kumimoji="1" lang="ja-JP" altLang="en-US" sz="1050" dirty="0" smtClean="0"/>
              <a:t>第</a:t>
            </a:r>
            <a:r>
              <a:rPr lang="ja-JP" altLang="en-US" sz="1050" dirty="0"/>
              <a:t>３</a:t>
            </a:r>
            <a:r>
              <a:rPr kumimoji="1" lang="ja-JP" altLang="en-US" sz="1050" dirty="0" smtClean="0"/>
              <a:t>期大阪府がん対策推進計画　素案　検討　</a:t>
            </a:r>
            <a:endParaRPr kumimoji="1" lang="ja-JP" altLang="en-US" sz="105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49400" y="2485463"/>
            <a:ext cx="78192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大阪府がん対策推進委員会開催（９月</a:t>
            </a:r>
            <a:r>
              <a:rPr lang="ja-JP" altLang="en-US" sz="2000" dirty="0" smtClean="0"/>
              <a:t>２５日）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・</a:t>
            </a:r>
            <a:r>
              <a:rPr kumimoji="1" lang="ja-JP" altLang="en-US" sz="2000" dirty="0" smtClean="0"/>
              <a:t>第</a:t>
            </a:r>
            <a:r>
              <a:rPr lang="ja-JP" altLang="en-US" sz="2000" dirty="0"/>
              <a:t>３</a:t>
            </a:r>
            <a:r>
              <a:rPr kumimoji="1" lang="ja-JP" altLang="en-US" sz="2000" dirty="0" smtClean="0"/>
              <a:t>期大阪府がん対策推進計画　素案　検討　</a:t>
            </a:r>
            <a:endParaRPr kumimoji="1" lang="ja-JP" altLang="en-US" sz="2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549400" y="5670643"/>
            <a:ext cx="5410200" cy="4154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第</a:t>
            </a:r>
            <a:r>
              <a:rPr lang="ja-JP" altLang="en-US" dirty="0"/>
              <a:t>３</a:t>
            </a:r>
            <a:r>
              <a:rPr kumimoji="1" lang="ja-JP" altLang="en-US" dirty="0" smtClean="0"/>
              <a:t>期大阪府がん対策推進計画　策定・公表　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8813799" y="449064"/>
            <a:ext cx="897729" cy="30023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資料５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49400" y="4069328"/>
            <a:ext cx="78192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大阪府がん対策推進委員会開催（</a:t>
            </a:r>
            <a:r>
              <a:rPr kumimoji="1" lang="en-US" altLang="ja-JP" sz="2000" dirty="0" smtClean="0"/>
              <a:t>12</a:t>
            </a:r>
            <a:r>
              <a:rPr kumimoji="1" lang="ja-JP" altLang="en-US" sz="2000" dirty="0" smtClean="0"/>
              <a:t>月中</a:t>
            </a:r>
            <a:r>
              <a:rPr lang="ja-JP" altLang="en-US" sz="2000" dirty="0" smtClean="0"/>
              <a:t>）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・</a:t>
            </a:r>
            <a:r>
              <a:rPr kumimoji="1" lang="ja-JP" altLang="en-US" sz="2000" dirty="0" smtClean="0"/>
              <a:t>第</a:t>
            </a:r>
            <a:r>
              <a:rPr lang="ja-JP" altLang="en-US" sz="2000" dirty="0"/>
              <a:t>３</a:t>
            </a:r>
            <a:r>
              <a:rPr kumimoji="1" lang="ja-JP" altLang="en-US" sz="2000" dirty="0" smtClean="0"/>
              <a:t>期大阪府がん対策</a:t>
            </a:r>
            <a:r>
              <a:rPr kumimoji="1" lang="ja-JP" altLang="en-US" sz="2000" smtClean="0"/>
              <a:t>推進</a:t>
            </a:r>
            <a:r>
              <a:rPr kumimoji="1" lang="ja-JP" altLang="en-US" sz="2000" smtClean="0"/>
              <a:t>計画案</a:t>
            </a:r>
            <a:r>
              <a:rPr kumimoji="1" lang="ja-JP" altLang="en-US" sz="2000" dirty="0" smtClean="0"/>
              <a:t>　検討　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75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14447</TotalTime>
  <Words>61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nakatake</dc:creator>
  <cp:lastModifiedBy>HOSTNAME</cp:lastModifiedBy>
  <cp:revision>656</cp:revision>
  <cp:lastPrinted>2017-08-01T10:22:24Z</cp:lastPrinted>
  <dcterms:created xsi:type="dcterms:W3CDTF">2015-01-11T06:23:13Z</dcterms:created>
  <dcterms:modified xsi:type="dcterms:W3CDTF">2017-09-21T13:59:56Z</dcterms:modified>
</cp:coreProperties>
</file>