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57" d="100"/>
          <a:sy n="57" d="100"/>
        </p:scale>
        <p:origin x="-2790" y="-24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9C93F-2CFE-431B-8082-0D3FDB3489DA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89FAD-6E5B-44C0-B13F-4FC8EBE09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160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89FAD-6E5B-44C0-B13F-4FC8EBE0973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81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17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1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5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17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51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16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19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22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43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0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522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E0EAE-6478-4553-9BA3-115D76049E68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48CE6-A5F0-4426-9CC3-FED59B7DBB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27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908574"/>
            <a:ext cx="8568952" cy="632565"/>
          </a:xfr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2019</a:t>
            </a:r>
            <a:r>
              <a:rPr lang="ja-JP" altLang="en-US" sz="2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年度　がん登録情報提供審議一覧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95536" y="1700808"/>
            <a:ext cx="8424936" cy="10081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4" tIns="45712" rIns="91424" bIns="45712" spcCol="0" rtlCol="0" anchor="ctr"/>
          <a:lstStyle/>
          <a:p>
            <a:r>
              <a:rPr kumimoji="1" lang="en-US" altLang="ja-JP" dirty="0" smtClean="0"/>
              <a:t>2019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月から、</a:t>
            </a:r>
            <a:r>
              <a:rPr kumimoji="1" lang="en-US" altLang="ja-JP" dirty="0" smtClean="0"/>
              <a:t>2020</a:t>
            </a:r>
            <a:r>
              <a:rPr kumimoji="1" lang="ja-JP" altLang="en-US" dirty="0" smtClean="0"/>
              <a:t>年</a:t>
            </a:r>
            <a:r>
              <a:rPr lang="en-US" altLang="ja-JP" dirty="0"/>
              <a:t>2</a:t>
            </a:r>
            <a:r>
              <a:rPr kumimoji="1" lang="ja-JP" altLang="en-US" dirty="0" smtClean="0"/>
              <a:t>月末までに、</a:t>
            </a:r>
            <a:r>
              <a:rPr lang="ja-JP" altLang="en-US" dirty="0"/>
              <a:t>がん</a:t>
            </a:r>
            <a:r>
              <a:rPr lang="ja-JP" altLang="en-US" dirty="0" smtClean="0"/>
              <a:t>登録</a:t>
            </a:r>
            <a:r>
              <a:rPr lang="ja-JP" altLang="en-US" dirty="0"/>
              <a:t>等</a:t>
            </a:r>
            <a:r>
              <a:rPr lang="ja-JP" altLang="en-US" dirty="0" smtClean="0"/>
              <a:t>の推進に関する法律及び大阪府がん対策推進条例に基づく、</a:t>
            </a:r>
            <a:r>
              <a:rPr kumimoji="1" lang="ja-JP" altLang="en-US" dirty="0" smtClean="0"/>
              <a:t>がん登録情報利用申出及び公表前申請は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件あり、全ての申出に対して審査を行った。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721340"/>
              </p:ext>
            </p:extLst>
          </p:nvPr>
        </p:nvGraphicFramePr>
        <p:xfrm>
          <a:off x="395536" y="2848134"/>
          <a:ext cx="8424936" cy="3605204"/>
        </p:xfrm>
        <a:graphic>
          <a:graphicData uri="http://schemas.openxmlformats.org/drawingml/2006/table">
            <a:tbl>
              <a:tblPr/>
              <a:tblGrid>
                <a:gridCol w="3444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8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9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6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申出の</a:t>
                      </a:r>
                      <a:r>
                        <a:rPr lang="ja-JP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種類　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6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匿名化情報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非匿名化情報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332">
                <a:tc>
                  <a:txBody>
                    <a:bodyPr/>
                    <a:lstStyle/>
                    <a:p>
                      <a:pPr marL="0" lvl="0" indent="85725"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a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研究者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等からの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申出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【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新規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864">
                <a:tc>
                  <a:txBody>
                    <a:bodyPr/>
                    <a:lstStyle/>
                    <a:p>
                      <a:pPr marL="0" lvl="0" indent="85725"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b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行政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からの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申出</a:t>
                      </a:r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【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新規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４件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3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332">
                <a:tc>
                  <a:txBody>
                    <a:bodyPr/>
                    <a:lstStyle/>
                    <a:p>
                      <a:pPr marL="0" lvl="0" indent="85725" algn="l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c)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旧制度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承認分の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期間延長申出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７件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７件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714">
                <a:tc>
                  <a:txBody>
                    <a:bodyPr/>
                    <a:lstStyle/>
                    <a:p>
                      <a:pPr marL="0" lvl="0" indent="85725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 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公表前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申出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2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7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14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13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7452320" y="329157"/>
            <a:ext cx="1368152" cy="3330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資料１－３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7710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0"/>
            <a:ext cx="8568952" cy="656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2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122</Words>
  <Application>Microsoft Office PowerPoint</Application>
  <PresentationFormat>画面に合わせる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HGSｺﾞｼｯｸE</vt:lpstr>
      <vt:lpstr>ＭＳ Ｐゴシック</vt:lpstr>
      <vt:lpstr>Arial</vt:lpstr>
      <vt:lpstr>Calibri</vt:lpstr>
      <vt:lpstr>Office ​​テーマ</vt:lpstr>
      <vt:lpstr>2019年度　がん登録情報提供審議一覧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2019年度　がん登録情報提供審議一覧</dc:title>
  <dc:creator>大阪府</dc:creator>
  <cp:lastModifiedBy>清水　邦彦</cp:lastModifiedBy>
  <cp:revision>124</cp:revision>
  <cp:lastPrinted>2020-03-05T10:56:47Z</cp:lastPrinted>
  <dcterms:created xsi:type="dcterms:W3CDTF">2020-01-20T00:03:05Z</dcterms:created>
  <dcterms:modified xsi:type="dcterms:W3CDTF">2020-03-05T10:58:45Z</dcterms:modified>
</cp:coreProperties>
</file>