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3"/>
  </p:sldMasterIdLst>
  <p:notesMasterIdLst>
    <p:notesMasterId r:id="rId16"/>
  </p:notesMasterIdLst>
  <p:handoutMasterIdLst>
    <p:handoutMasterId r:id="rId17"/>
  </p:handoutMasterIdLst>
  <p:sldIdLst>
    <p:sldId id="655" r:id="rId4"/>
    <p:sldId id="656" r:id="rId5"/>
    <p:sldId id="636" r:id="rId6"/>
    <p:sldId id="610" r:id="rId7"/>
    <p:sldId id="635" r:id="rId8"/>
    <p:sldId id="554" r:id="rId9"/>
    <p:sldId id="580" r:id="rId10"/>
    <p:sldId id="568" r:id="rId11"/>
    <p:sldId id="581" r:id="rId12"/>
    <p:sldId id="597" r:id="rId13"/>
    <p:sldId id="599" r:id="rId14"/>
    <p:sldId id="611" r:id="rId15"/>
  </p:sldIdLst>
  <p:sldSz cx="9144000" cy="6858000" type="screen4x3"/>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88336D-E4CB-8C93-C7EF-6D8402100D12}" name="杉本　彩子" initials="杉本　彩子" userId="S::sugimoto@polyadd.co.jp::e4a1b6e8-2624-4b35-ad13-e1465fa5826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F0F0F0"/>
    <a:srgbClr val="D5D3D3"/>
    <a:srgbClr val="A5A5A5"/>
    <a:srgbClr val="ABA9AC"/>
    <a:srgbClr val="BBBAB9"/>
    <a:srgbClr val="BABAB9"/>
    <a:srgbClr val="AFABAB"/>
    <a:srgbClr val="FF000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50" autoAdjust="0"/>
    <p:restoredTop sz="94434" autoAdjust="0"/>
  </p:normalViewPr>
  <p:slideViewPr>
    <p:cSldViewPr snapToGrid="0">
      <p:cViewPr varScale="1">
        <p:scale>
          <a:sx n="82" d="100"/>
          <a:sy n="82" d="100"/>
        </p:scale>
        <p:origin x="948" y="78"/>
      </p:cViewPr>
      <p:guideLst/>
    </p:cSldViewPr>
  </p:slideViewPr>
  <p:notesTextViewPr>
    <p:cViewPr>
      <p:scale>
        <a:sx n="150" d="100"/>
        <a:sy n="150" d="100"/>
      </p:scale>
      <p:origin x="0" y="0"/>
    </p:cViewPr>
  </p:notesTextViewPr>
  <p:sorterViewPr>
    <p:cViewPr>
      <p:scale>
        <a:sx n="200" d="100"/>
        <a:sy n="200" d="100"/>
      </p:scale>
      <p:origin x="0" y="-17112"/>
    </p:cViewPr>
  </p:sorterViewPr>
  <p:notesViewPr>
    <p:cSldViewPr snapToGrid="0">
      <p:cViewPr varScale="1">
        <p:scale>
          <a:sx n="127" d="100"/>
          <a:sy n="127" d="100"/>
        </p:scale>
        <p:origin x="1770"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78"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E505D1F-9159-C74F-3847-E33CDD87439A}"/>
              </a:ext>
            </a:extLst>
          </p:cNvPr>
          <p:cNvSpPr>
            <a:spLocks noGrp="1"/>
          </p:cNvSpPr>
          <p:nvPr>
            <p:ph type="hdr" sz="quarter"/>
          </p:nvPr>
        </p:nvSpPr>
        <p:spPr>
          <a:xfrm>
            <a:off x="0" y="2"/>
            <a:ext cx="4307153" cy="341951"/>
          </a:xfrm>
          <a:prstGeom prst="rect">
            <a:avLst/>
          </a:prstGeom>
        </p:spPr>
        <p:txBody>
          <a:bodyPr vert="horz" lIns="91536" tIns="45769" rIns="91536" bIns="45769"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FA231DF-EF2B-70F1-4C3C-8A29BFCC6287}"/>
              </a:ext>
            </a:extLst>
          </p:cNvPr>
          <p:cNvSpPr>
            <a:spLocks noGrp="1"/>
          </p:cNvSpPr>
          <p:nvPr>
            <p:ph type="dt" sz="quarter" idx="1"/>
          </p:nvPr>
        </p:nvSpPr>
        <p:spPr>
          <a:xfrm>
            <a:off x="5630597" y="2"/>
            <a:ext cx="4307153" cy="341951"/>
          </a:xfrm>
          <a:prstGeom prst="rect">
            <a:avLst/>
          </a:prstGeom>
        </p:spPr>
        <p:txBody>
          <a:bodyPr vert="horz" lIns="91536" tIns="45769" rIns="91536" bIns="45769" rtlCol="0"/>
          <a:lstStyle>
            <a:lvl1pPr algn="r">
              <a:defRPr sz="1200"/>
            </a:lvl1pPr>
          </a:lstStyle>
          <a:p>
            <a:fld id="{4666CE9B-FAAB-4A29-B044-B3ED5FD90A8D}" type="datetimeFigureOut">
              <a:rPr kumimoji="1" lang="ja-JP" altLang="en-US" smtClean="0"/>
              <a:t>2023/2/27</a:t>
            </a:fld>
            <a:endParaRPr kumimoji="1" lang="ja-JP" altLang="en-US"/>
          </a:p>
        </p:txBody>
      </p:sp>
      <p:sp>
        <p:nvSpPr>
          <p:cNvPr id="4" name="フッター プレースホルダー 3">
            <a:extLst>
              <a:ext uri="{FF2B5EF4-FFF2-40B4-BE49-F238E27FC236}">
                <a16:creationId xmlns:a16="http://schemas.microsoft.com/office/drawing/2014/main" id="{33098770-CAFA-FAC3-6D98-96159275B51F}"/>
              </a:ext>
            </a:extLst>
          </p:cNvPr>
          <p:cNvSpPr>
            <a:spLocks noGrp="1"/>
          </p:cNvSpPr>
          <p:nvPr>
            <p:ph type="ftr" sz="quarter" idx="2"/>
          </p:nvPr>
        </p:nvSpPr>
        <p:spPr>
          <a:xfrm>
            <a:off x="0" y="6465250"/>
            <a:ext cx="4307153" cy="341950"/>
          </a:xfrm>
          <a:prstGeom prst="rect">
            <a:avLst/>
          </a:prstGeom>
        </p:spPr>
        <p:txBody>
          <a:bodyPr vert="horz" lIns="91536" tIns="45769" rIns="91536" bIns="45769"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DABB8112-DF72-7E49-E54F-C18FEA196968}"/>
              </a:ext>
            </a:extLst>
          </p:cNvPr>
          <p:cNvSpPr>
            <a:spLocks noGrp="1"/>
          </p:cNvSpPr>
          <p:nvPr>
            <p:ph type="sldNum" sz="quarter" idx="3"/>
          </p:nvPr>
        </p:nvSpPr>
        <p:spPr>
          <a:xfrm>
            <a:off x="5630597" y="6465250"/>
            <a:ext cx="4307153" cy="341950"/>
          </a:xfrm>
          <a:prstGeom prst="rect">
            <a:avLst/>
          </a:prstGeom>
        </p:spPr>
        <p:txBody>
          <a:bodyPr vert="horz" lIns="91536" tIns="45769" rIns="91536" bIns="45769" rtlCol="0" anchor="b"/>
          <a:lstStyle>
            <a:lvl1pPr algn="r">
              <a:defRPr sz="1200"/>
            </a:lvl1pPr>
          </a:lstStyle>
          <a:p>
            <a:fld id="{557BBF04-CC05-4EFE-ADD7-19BE425C2687}" type="slidenum">
              <a:rPr kumimoji="1" lang="ja-JP" altLang="en-US" smtClean="0"/>
              <a:t>‹#›</a:t>
            </a:fld>
            <a:endParaRPr kumimoji="1" lang="ja-JP" altLang="en-US"/>
          </a:p>
        </p:txBody>
      </p:sp>
    </p:spTree>
    <p:extLst>
      <p:ext uri="{BB962C8B-B14F-4D97-AF65-F5344CB8AC3E}">
        <p14:creationId xmlns:p14="http://schemas.microsoft.com/office/powerpoint/2010/main" val="1981107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4"/>
            <a:ext cx="4307153" cy="341951"/>
          </a:xfrm>
          <a:prstGeom prst="rect">
            <a:avLst/>
          </a:prstGeom>
        </p:spPr>
        <p:txBody>
          <a:bodyPr vert="horz" lIns="91511" tIns="45756" rIns="91511" bIns="45756"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0600" y="4"/>
            <a:ext cx="4307153" cy="341951"/>
          </a:xfrm>
          <a:prstGeom prst="rect">
            <a:avLst/>
          </a:prstGeom>
        </p:spPr>
        <p:txBody>
          <a:bodyPr vert="horz" lIns="91511" tIns="45756" rIns="91511" bIns="45756" rtlCol="0"/>
          <a:lstStyle>
            <a:lvl1pPr algn="r">
              <a:defRPr sz="1200"/>
            </a:lvl1pPr>
          </a:lstStyle>
          <a:p>
            <a:fld id="{71B94DB3-9472-4EB7-9B1C-B616C35A4117}" type="datetimeFigureOut">
              <a:rPr kumimoji="1" lang="ja-JP" altLang="en-US" smtClean="0"/>
              <a:t>2023/2/27</a:t>
            </a:fld>
            <a:endParaRPr kumimoji="1" lang="ja-JP" altLang="en-US"/>
          </a:p>
        </p:txBody>
      </p:sp>
      <p:sp>
        <p:nvSpPr>
          <p:cNvPr id="4" name="スライド イメージ プレースホルダー 3"/>
          <p:cNvSpPr>
            <a:spLocks noGrp="1" noRot="1" noChangeAspect="1"/>
          </p:cNvSpPr>
          <p:nvPr>
            <p:ph type="sldImg" idx="2"/>
          </p:nvPr>
        </p:nvSpPr>
        <p:spPr>
          <a:xfrm>
            <a:off x="3438525" y="850900"/>
            <a:ext cx="3062288" cy="2298700"/>
          </a:xfrm>
          <a:prstGeom prst="rect">
            <a:avLst/>
          </a:prstGeom>
          <a:noFill/>
          <a:ln w="12700">
            <a:solidFill>
              <a:prstClr val="black"/>
            </a:solidFill>
          </a:ln>
        </p:spPr>
        <p:txBody>
          <a:bodyPr vert="horz" lIns="91511" tIns="45756" rIns="91511" bIns="45756" rtlCol="0" anchor="ctr"/>
          <a:lstStyle/>
          <a:p>
            <a:endParaRPr lang="ja-JP" altLang="en-US"/>
          </a:p>
        </p:txBody>
      </p:sp>
      <p:sp>
        <p:nvSpPr>
          <p:cNvPr id="5" name="ノート プレースホルダー 4"/>
          <p:cNvSpPr>
            <a:spLocks noGrp="1"/>
          </p:cNvSpPr>
          <p:nvPr>
            <p:ph type="body" sz="quarter" idx="3"/>
          </p:nvPr>
        </p:nvSpPr>
        <p:spPr>
          <a:xfrm>
            <a:off x="994575" y="3276364"/>
            <a:ext cx="7950198" cy="2679938"/>
          </a:xfrm>
          <a:prstGeom prst="rect">
            <a:avLst/>
          </a:prstGeom>
        </p:spPr>
        <p:txBody>
          <a:bodyPr vert="horz" lIns="91511" tIns="45756" rIns="91511" bIns="457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465252"/>
            <a:ext cx="4307153" cy="341950"/>
          </a:xfrm>
          <a:prstGeom prst="rect">
            <a:avLst/>
          </a:prstGeom>
        </p:spPr>
        <p:txBody>
          <a:bodyPr vert="horz" lIns="91511" tIns="45756" rIns="91511" bIns="457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0600" y="6465252"/>
            <a:ext cx="4307153" cy="341950"/>
          </a:xfrm>
          <a:prstGeom prst="rect">
            <a:avLst/>
          </a:prstGeom>
        </p:spPr>
        <p:txBody>
          <a:bodyPr vert="horz" lIns="91511" tIns="45756" rIns="91511" bIns="45756" rtlCol="0" anchor="b"/>
          <a:lstStyle>
            <a:lvl1pPr algn="r">
              <a:defRPr sz="1200"/>
            </a:lvl1pPr>
          </a:lstStyle>
          <a:p>
            <a:fld id="{E3A996E3-BD5C-4EB7-86FD-D0DFE9DA5133}" type="slidenum">
              <a:rPr kumimoji="1" lang="ja-JP" altLang="en-US" smtClean="0"/>
              <a:t>‹#›</a:t>
            </a:fld>
            <a:endParaRPr kumimoji="1" lang="ja-JP" altLang="en-US"/>
          </a:p>
        </p:txBody>
      </p:sp>
    </p:spTree>
    <p:extLst>
      <p:ext uri="{BB962C8B-B14F-4D97-AF65-F5344CB8AC3E}">
        <p14:creationId xmlns:p14="http://schemas.microsoft.com/office/powerpoint/2010/main" val="6657779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3A996E3-BD5C-4EB7-86FD-D0DFE9DA5133}" type="slidenum">
              <a:rPr kumimoji="1" lang="ja-JP" altLang="en-US" smtClean="0"/>
              <a:t>3</a:t>
            </a:fld>
            <a:endParaRPr kumimoji="1" lang="ja-JP" altLang="en-US"/>
          </a:p>
        </p:txBody>
      </p:sp>
    </p:spTree>
    <p:extLst>
      <p:ext uri="{BB962C8B-B14F-4D97-AF65-F5344CB8AC3E}">
        <p14:creationId xmlns:p14="http://schemas.microsoft.com/office/powerpoint/2010/main" val="372206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3A996E3-BD5C-4EB7-86FD-D0DFE9DA5133}" type="slidenum">
              <a:rPr kumimoji="1" lang="ja-JP" altLang="en-US" smtClean="0"/>
              <a:t>4</a:t>
            </a:fld>
            <a:endParaRPr kumimoji="1" lang="ja-JP" altLang="en-US"/>
          </a:p>
        </p:txBody>
      </p:sp>
    </p:spTree>
    <p:extLst>
      <p:ext uri="{BB962C8B-B14F-4D97-AF65-F5344CB8AC3E}">
        <p14:creationId xmlns:p14="http://schemas.microsoft.com/office/powerpoint/2010/main" val="61177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3A996E3-BD5C-4EB7-86FD-D0DFE9DA5133}" type="slidenum">
              <a:rPr kumimoji="1" lang="ja-JP" altLang="en-US" smtClean="0"/>
              <a:t>5</a:t>
            </a:fld>
            <a:endParaRPr kumimoji="1" lang="ja-JP" altLang="en-US"/>
          </a:p>
        </p:txBody>
      </p:sp>
    </p:spTree>
    <p:extLst>
      <p:ext uri="{BB962C8B-B14F-4D97-AF65-F5344CB8AC3E}">
        <p14:creationId xmlns:p14="http://schemas.microsoft.com/office/powerpoint/2010/main" val="126262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3A996E3-BD5C-4EB7-86FD-D0DFE9DA5133}" type="slidenum">
              <a:rPr kumimoji="1" lang="ja-JP" altLang="en-US" smtClean="0"/>
              <a:t>6</a:t>
            </a:fld>
            <a:endParaRPr kumimoji="1" lang="ja-JP" altLang="en-US"/>
          </a:p>
        </p:txBody>
      </p:sp>
    </p:spTree>
    <p:extLst>
      <p:ext uri="{BB962C8B-B14F-4D97-AF65-F5344CB8AC3E}">
        <p14:creationId xmlns:p14="http://schemas.microsoft.com/office/powerpoint/2010/main" val="487150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3A996E3-BD5C-4EB7-86FD-D0DFE9DA5133}" type="slidenum">
              <a:rPr kumimoji="1" lang="ja-JP" altLang="en-US" smtClean="0"/>
              <a:t>7</a:t>
            </a:fld>
            <a:endParaRPr kumimoji="1" lang="ja-JP" altLang="en-US"/>
          </a:p>
        </p:txBody>
      </p:sp>
    </p:spTree>
    <p:extLst>
      <p:ext uri="{BB962C8B-B14F-4D97-AF65-F5344CB8AC3E}">
        <p14:creationId xmlns:p14="http://schemas.microsoft.com/office/powerpoint/2010/main" val="2642849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3A996E3-BD5C-4EB7-86FD-D0DFE9DA5133}" type="slidenum">
              <a:rPr kumimoji="1" lang="ja-JP" altLang="en-US" smtClean="0"/>
              <a:t>8</a:t>
            </a:fld>
            <a:endParaRPr kumimoji="1" lang="ja-JP" altLang="en-US"/>
          </a:p>
        </p:txBody>
      </p:sp>
    </p:spTree>
    <p:extLst>
      <p:ext uri="{BB962C8B-B14F-4D97-AF65-F5344CB8AC3E}">
        <p14:creationId xmlns:p14="http://schemas.microsoft.com/office/powerpoint/2010/main" val="3870041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3A996E3-BD5C-4EB7-86FD-D0DFE9DA5133}" type="slidenum">
              <a:rPr kumimoji="1" lang="ja-JP" altLang="en-US" smtClean="0"/>
              <a:t>9</a:t>
            </a:fld>
            <a:endParaRPr kumimoji="1" lang="ja-JP" altLang="en-US"/>
          </a:p>
        </p:txBody>
      </p:sp>
    </p:spTree>
    <p:extLst>
      <p:ext uri="{BB962C8B-B14F-4D97-AF65-F5344CB8AC3E}">
        <p14:creationId xmlns:p14="http://schemas.microsoft.com/office/powerpoint/2010/main" val="78794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3A996E3-BD5C-4EB7-86FD-D0DFE9DA5133}" type="slidenum">
              <a:rPr kumimoji="1" lang="ja-JP" altLang="en-US" smtClean="0"/>
              <a:t>11</a:t>
            </a:fld>
            <a:endParaRPr kumimoji="1" lang="ja-JP" altLang="en-US"/>
          </a:p>
        </p:txBody>
      </p:sp>
    </p:spTree>
    <p:extLst>
      <p:ext uri="{BB962C8B-B14F-4D97-AF65-F5344CB8AC3E}">
        <p14:creationId xmlns:p14="http://schemas.microsoft.com/office/powerpoint/2010/main" val="1028111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38D1C78-9843-B8CE-9060-C1DA1A460FDD}"/>
              </a:ext>
            </a:extLst>
          </p:cNvPr>
          <p:cNvSpPr/>
          <p:nvPr userDrawn="1"/>
        </p:nvSpPr>
        <p:spPr>
          <a:xfrm>
            <a:off x="8869680" y="6492875"/>
            <a:ext cx="274320" cy="365125"/>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043D3AC-EBDA-4949-B3D7-0D491D6F055E}" type="datetime1">
              <a:rPr kumimoji="1" lang="ja-JP" altLang="en-US" smtClean="0"/>
              <a:t>2023/2/27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801100" y="6492875"/>
            <a:ext cx="411480" cy="365125"/>
          </a:xfrm>
        </p:spPr>
        <p:txBody>
          <a:bodyPr/>
          <a:lstStyle>
            <a:lvl1pPr algn="ctr">
              <a:defRPr sz="1400" b="0">
                <a:solidFill>
                  <a:schemeClr val="bg1"/>
                </a:solidFill>
              </a:defRPr>
            </a:lvl1pPr>
          </a:lstStyle>
          <a:p>
            <a:fld id="{311E3985-B3EA-4398-A6FF-CD01F1CD0B75}" type="slidenum">
              <a:rPr kumimoji="1" lang="ja-JP" altLang="en-US" smtClean="0"/>
              <a:pPr/>
              <a:t>‹#›</a:t>
            </a:fld>
            <a:endParaRPr kumimoji="1" lang="ja-JP" altLang="en-US" dirty="0"/>
          </a:p>
        </p:txBody>
      </p:sp>
    </p:spTree>
    <p:extLst>
      <p:ext uri="{BB962C8B-B14F-4D97-AF65-F5344CB8AC3E}">
        <p14:creationId xmlns:p14="http://schemas.microsoft.com/office/powerpoint/2010/main" val="4018239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F3F30D-B8BB-4576-A971-5630FC03534C}" type="datetime1">
              <a:rPr kumimoji="1" lang="ja-JP" altLang="en-US" smtClean="0"/>
              <a:t>2023/2/27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223808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DDF0D7D-5264-4788-99B0-61C0ED0B1BDC}" type="datetime1">
              <a:rPr kumimoji="1" lang="ja-JP" altLang="en-US" smtClean="0"/>
              <a:t>2023/2/27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3414259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A19B48-37EF-450B-BB19-926E510A373F}" type="datetime1">
              <a:rPr kumimoji="1" lang="ja-JP" altLang="en-US" smtClean="0"/>
              <a:t>2023/2/27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813849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717924-3CFB-48D0-8A63-E172C905C6B9}" type="datetime1">
              <a:rPr kumimoji="1" lang="ja-JP" altLang="en-US" smtClean="0"/>
              <a:t>2023/2/27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399178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F14BB0A-7BBA-483C-8C30-922D72D5532E}" type="datetime1">
              <a:rPr kumimoji="1" lang="ja-JP" altLang="en-US" smtClean="0"/>
              <a:t>2023/2/27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1281822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3738137-9319-49D0-A1FA-687AB6F47456}" type="datetime1">
              <a:rPr kumimoji="1" lang="ja-JP" altLang="en-US" smtClean="0"/>
              <a:t>2023/2/27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2687892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2410CC8-A318-463E-8742-F68512819A10}" type="datetime1">
              <a:rPr kumimoji="1" lang="ja-JP" altLang="en-US" smtClean="0"/>
              <a:t>2023/2/27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302855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4FC0B-223B-4488-8978-6A7411F9DDAE}" type="datetime1">
              <a:rPr kumimoji="1" lang="ja-JP" altLang="en-US" smtClean="0"/>
              <a:t>2023/2/27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360971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96372B-7814-4A3E-83FE-407E922303AB}" type="datetime1">
              <a:rPr kumimoji="1" lang="ja-JP" altLang="en-US" smtClean="0"/>
              <a:t>2023/2/27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2727784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75D2A4-3EB2-4CF6-BF8A-D882A6D89877}" type="datetime1">
              <a:rPr kumimoji="1" lang="ja-JP" altLang="en-US" smtClean="0"/>
              <a:t>2023/2/27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929998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FA2BC-81E9-4110-8693-58211476DEF7}" type="datetime1">
              <a:rPr kumimoji="1" lang="ja-JP" altLang="en-US" smtClean="0"/>
              <a:t>2023/2/27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2167902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2">
            <a:extLst>
              <a:ext uri="{FF2B5EF4-FFF2-40B4-BE49-F238E27FC236}">
                <a16:creationId xmlns:a16="http://schemas.microsoft.com/office/drawing/2014/main" id="{EAF81195-B83A-C19D-9558-B2B62ED0D74F}"/>
              </a:ext>
            </a:extLst>
          </p:cNvPr>
          <p:cNvSpPr txBox="1">
            <a:spLocks/>
          </p:cNvSpPr>
          <p:nvPr/>
        </p:nvSpPr>
        <p:spPr>
          <a:xfrm>
            <a:off x="0" y="2656648"/>
            <a:ext cx="9143999" cy="817274"/>
          </a:xfrm>
          <a:prstGeom prst="rect">
            <a:avLst/>
          </a:prstGeom>
          <a:noFill/>
          <a:ln>
            <a:noFill/>
          </a:ln>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3200" b="1" spc="300" dirty="0" smtClean="0">
                <a:solidFill>
                  <a:srgbClr val="3875AC"/>
                </a:solidFill>
                <a:latin typeface="BIZ UDPゴシック" panose="020B0400000000000000" pitchFamily="50" charset="-128"/>
                <a:ea typeface="BIZ UDPゴシック" panose="020B0400000000000000" pitchFamily="50" charset="-128"/>
              </a:rPr>
              <a:t>「大阪城東部地区のまちづくりの方向性」</a:t>
            </a:r>
            <a:endParaRPr kumimoji="1" lang="en-US" altLang="ja-JP" sz="3200" b="1" spc="300" dirty="0" smtClean="0">
              <a:solidFill>
                <a:srgbClr val="3875AC"/>
              </a:solidFill>
              <a:latin typeface="BIZ UDPゴシック" panose="020B0400000000000000" pitchFamily="50" charset="-128"/>
              <a:ea typeface="BIZ UDPゴシック" panose="020B0400000000000000" pitchFamily="50" charset="-128"/>
            </a:endParaRPr>
          </a:p>
          <a:p>
            <a:pPr algn="ctr">
              <a:lnSpc>
                <a:spcPct val="200000"/>
              </a:lnSpc>
            </a:pPr>
            <a:r>
              <a:rPr kumimoji="1" lang="ja-JP" altLang="en-US" sz="3200" b="1" spc="300" dirty="0" smtClean="0">
                <a:solidFill>
                  <a:srgbClr val="3875AC"/>
                </a:solidFill>
                <a:latin typeface="BIZ UDPゴシック" panose="020B0400000000000000" pitchFamily="50" charset="-128"/>
                <a:ea typeface="BIZ UDPゴシック" panose="020B0400000000000000" pitchFamily="50" charset="-128"/>
              </a:rPr>
              <a:t>の検討</a:t>
            </a:r>
            <a:r>
              <a:rPr kumimoji="1" lang="ja-JP" altLang="en-US" sz="3200" b="1" spc="300" dirty="0">
                <a:solidFill>
                  <a:srgbClr val="3875AC"/>
                </a:solidFill>
                <a:latin typeface="BIZ UDPゴシック" panose="020B0400000000000000" pitchFamily="50" charset="-128"/>
                <a:ea typeface="BIZ UDPゴシック" panose="020B0400000000000000" pitchFamily="50" charset="-128"/>
              </a:rPr>
              <a:t>状況</a:t>
            </a:r>
            <a:r>
              <a:rPr kumimoji="1" lang="ja-JP" altLang="en-US" sz="3200" b="1" spc="300" dirty="0" smtClean="0">
                <a:solidFill>
                  <a:srgbClr val="3875AC"/>
                </a:solidFill>
                <a:latin typeface="BIZ UDPゴシック" panose="020B0400000000000000" pitchFamily="50" charset="-128"/>
                <a:ea typeface="BIZ UDPゴシック" panose="020B0400000000000000" pitchFamily="50" charset="-128"/>
              </a:rPr>
              <a:t>について</a:t>
            </a:r>
            <a:endParaRPr kumimoji="1" lang="ja-JP" altLang="en-US" sz="3200" b="1" spc="300" dirty="0">
              <a:solidFill>
                <a:srgbClr val="3875AC"/>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F14D53EB-B437-94CD-0732-1E4F3399E041}"/>
              </a:ext>
            </a:extLst>
          </p:cNvPr>
          <p:cNvSpPr txBox="1"/>
          <p:nvPr/>
        </p:nvSpPr>
        <p:spPr>
          <a:xfrm>
            <a:off x="7836039" y="276999"/>
            <a:ext cx="1165083" cy="338554"/>
          </a:xfrm>
          <a:prstGeom prst="rect">
            <a:avLst/>
          </a:prstGeom>
          <a:noFill/>
          <a:ln w="15875">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600" b="1" dirty="0">
                <a:solidFill>
                  <a:schemeClr val="tx1"/>
                </a:solidFill>
                <a:latin typeface="+mn-ea"/>
              </a:rPr>
              <a:t>資料１</a:t>
            </a:r>
          </a:p>
        </p:txBody>
      </p:sp>
      <p:sp>
        <p:nvSpPr>
          <p:cNvPr id="17" name="正方形/長方形 16">
            <a:extLst>
              <a:ext uri="{FF2B5EF4-FFF2-40B4-BE49-F238E27FC236}">
                <a16:creationId xmlns:a16="http://schemas.microsoft.com/office/drawing/2014/main" id="{19286D79-BC8C-FF6C-9BC0-6650F42DF796}"/>
              </a:ext>
            </a:extLst>
          </p:cNvPr>
          <p:cNvSpPr/>
          <p:nvPr/>
        </p:nvSpPr>
        <p:spPr>
          <a:xfrm>
            <a:off x="1835392" y="5145049"/>
            <a:ext cx="5207380" cy="64633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36000" rIns="72000" rtlCol="0" anchor="t">
            <a:spAutoFit/>
          </a:bodyPr>
          <a:lstStyle/>
          <a:p>
            <a:pPr marL="269875" algn="ctr">
              <a:lnSpc>
                <a:spcPct val="150000"/>
              </a:lnSpc>
            </a:pPr>
            <a:r>
              <a:rPr kumimoji="1" lang="ja-JP" altLang="en-US" sz="2400" dirty="0" smtClean="0">
                <a:solidFill>
                  <a:srgbClr val="3875AC"/>
                </a:solidFill>
                <a:latin typeface="BIZ UDPゴシック" panose="020B0400000000000000" pitchFamily="50" charset="-128"/>
                <a:ea typeface="BIZ UDPゴシック" panose="020B0400000000000000" pitchFamily="50" charset="-128"/>
              </a:rPr>
              <a:t>令和４年</a:t>
            </a:r>
            <a:r>
              <a:rPr kumimoji="1" lang="en-US" altLang="ja-JP" sz="2400" dirty="0" smtClean="0">
                <a:solidFill>
                  <a:srgbClr val="3875AC"/>
                </a:solidFill>
                <a:latin typeface="BIZ UDPゴシック" panose="020B0400000000000000" pitchFamily="50" charset="-128"/>
                <a:ea typeface="BIZ UDPゴシック" panose="020B0400000000000000" pitchFamily="50" charset="-128"/>
              </a:rPr>
              <a:t>12</a:t>
            </a:r>
            <a:r>
              <a:rPr kumimoji="1" lang="ja-JP" altLang="en-US" sz="2400" dirty="0" smtClean="0">
                <a:solidFill>
                  <a:srgbClr val="3875AC"/>
                </a:solidFill>
                <a:latin typeface="BIZ UDPゴシック" panose="020B0400000000000000" pitchFamily="50" charset="-128"/>
                <a:ea typeface="BIZ UDPゴシック" panose="020B0400000000000000" pitchFamily="50" charset="-128"/>
              </a:rPr>
              <a:t>月</a:t>
            </a:r>
            <a:r>
              <a:rPr kumimoji="1" lang="en-US" altLang="ja-JP" sz="2400" dirty="0" smtClean="0">
                <a:solidFill>
                  <a:srgbClr val="3875AC"/>
                </a:solidFill>
                <a:latin typeface="BIZ UDPゴシック" panose="020B0400000000000000" pitchFamily="50" charset="-128"/>
                <a:ea typeface="BIZ UDPゴシック" panose="020B0400000000000000" pitchFamily="50" charset="-128"/>
              </a:rPr>
              <a:t>26</a:t>
            </a:r>
            <a:r>
              <a:rPr kumimoji="1" lang="ja-JP" altLang="en-US" sz="2400" dirty="0" smtClean="0">
                <a:solidFill>
                  <a:srgbClr val="3875AC"/>
                </a:solidFill>
                <a:latin typeface="BIZ UDPゴシック" panose="020B0400000000000000" pitchFamily="50" charset="-128"/>
                <a:ea typeface="BIZ UDPゴシック" panose="020B0400000000000000" pitchFamily="50" charset="-128"/>
              </a:rPr>
              <a:t>日</a:t>
            </a:r>
            <a:endParaRPr kumimoji="1" lang="en-US" altLang="ja-JP" sz="1400" dirty="0">
              <a:solidFill>
                <a:srgbClr val="3875AC"/>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F14D53EB-B437-94CD-0732-1E4F3399E041}"/>
              </a:ext>
            </a:extLst>
          </p:cNvPr>
          <p:cNvSpPr txBox="1"/>
          <p:nvPr/>
        </p:nvSpPr>
        <p:spPr>
          <a:xfrm>
            <a:off x="3797300" y="707414"/>
            <a:ext cx="5879569" cy="307777"/>
          </a:xfrm>
          <a:prstGeom prst="rect">
            <a:avLst/>
          </a:prstGeom>
          <a:noFill/>
          <a:ln w="15875">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400" dirty="0" smtClean="0">
                <a:solidFill>
                  <a:schemeClr val="tx1"/>
                </a:solidFill>
                <a:latin typeface="游明朝" panose="02020400000000000000" pitchFamily="18" charset="-128"/>
                <a:ea typeface="游明朝" panose="02020400000000000000" pitchFamily="18" charset="-128"/>
              </a:rPr>
              <a:t>「第４回　大阪城東部地区まちづくり検討会（</a:t>
            </a:r>
            <a:r>
              <a:rPr kumimoji="1" lang="en-US" altLang="ja-JP" sz="1400" dirty="0" smtClean="0">
                <a:solidFill>
                  <a:schemeClr val="tx1"/>
                </a:solidFill>
                <a:latin typeface="游明朝" panose="02020400000000000000" pitchFamily="18" charset="-128"/>
                <a:ea typeface="游明朝" panose="02020400000000000000" pitchFamily="18" charset="-128"/>
              </a:rPr>
              <a:t>R4.12.26</a:t>
            </a:r>
            <a:r>
              <a:rPr kumimoji="1" lang="ja-JP" altLang="en-US" sz="1400" dirty="0" smtClean="0">
                <a:solidFill>
                  <a:schemeClr val="tx1"/>
                </a:solidFill>
                <a:latin typeface="游明朝" panose="02020400000000000000" pitchFamily="18" charset="-128"/>
                <a:ea typeface="游明朝" panose="02020400000000000000" pitchFamily="18" charset="-128"/>
              </a:rPr>
              <a:t>）」</a:t>
            </a:r>
            <a:endParaRPr kumimoji="1" lang="ja-JP" altLang="en-US" sz="1400" dirty="0">
              <a:solidFill>
                <a:schemeClr val="tx1"/>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1108480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12">
            <a:extLst>
              <a:ext uri="{FF2B5EF4-FFF2-40B4-BE49-F238E27FC236}">
                <a16:creationId xmlns:a16="http://schemas.microsoft.com/office/drawing/2014/main" id="{26479209-52B4-EFDC-04F1-EE10519E1423}"/>
              </a:ext>
            </a:extLst>
          </p:cNvPr>
          <p:cNvSpPr>
            <a:spLocks noGrp="1"/>
          </p:cNvSpPr>
          <p:nvPr>
            <p:ph type="sldNum" sz="quarter" idx="12"/>
          </p:nvPr>
        </p:nvSpPr>
        <p:spPr/>
        <p:txBody>
          <a:bodyPr/>
          <a:lstStyle/>
          <a:p>
            <a:fld id="{311E3985-B3EA-4398-A6FF-CD01F1CD0B75}" type="slidenum">
              <a:rPr kumimoji="1" lang="ja-JP" altLang="en-US" smtClean="0"/>
              <a:pPr/>
              <a:t>9</a:t>
            </a:fld>
            <a:endParaRPr kumimoji="1" lang="ja-JP" altLang="en-US" dirty="0"/>
          </a:p>
        </p:txBody>
      </p:sp>
      <p:sp>
        <p:nvSpPr>
          <p:cNvPr id="21" name="テキスト ボックス 20">
            <a:extLst>
              <a:ext uri="{FF2B5EF4-FFF2-40B4-BE49-F238E27FC236}">
                <a16:creationId xmlns:a16="http://schemas.microsoft.com/office/drawing/2014/main" id="{319E905C-D29E-6631-3F93-7B9FFC4885D5}"/>
              </a:ext>
            </a:extLst>
          </p:cNvPr>
          <p:cNvSpPr txBox="1"/>
          <p:nvPr/>
        </p:nvSpPr>
        <p:spPr>
          <a:xfrm>
            <a:off x="7038173" y="6357216"/>
            <a:ext cx="1289418" cy="215444"/>
          </a:xfrm>
          <a:prstGeom prst="rect">
            <a:avLst/>
          </a:prstGeom>
          <a:noFill/>
        </p:spPr>
        <p:txBody>
          <a:bodyPr wrap="square" rtlCol="0">
            <a:spAutoFit/>
          </a:bodyPr>
          <a:lstStyle/>
          <a:p>
            <a:r>
              <a:rPr kumimoji="1" lang="ja-JP" altLang="en-US" sz="800" dirty="0">
                <a:latin typeface="游明朝" panose="02020400000000000000" pitchFamily="18" charset="-128"/>
                <a:ea typeface="游明朝" panose="02020400000000000000" pitchFamily="18" charset="-128"/>
              </a:rPr>
              <a:t>出典：大阪公立大学</a:t>
            </a:r>
            <a:r>
              <a:rPr kumimoji="1" lang="en-US" altLang="ja-JP" sz="800" dirty="0">
                <a:latin typeface="游明朝" panose="02020400000000000000" pitchFamily="18" charset="-128"/>
                <a:ea typeface="游明朝" panose="02020400000000000000" pitchFamily="18" charset="-128"/>
              </a:rPr>
              <a:t>HP</a:t>
            </a:r>
          </a:p>
        </p:txBody>
      </p:sp>
      <p:sp>
        <p:nvSpPr>
          <p:cNvPr id="15" name="テキスト ボックス 14"/>
          <p:cNvSpPr txBox="1"/>
          <p:nvPr/>
        </p:nvSpPr>
        <p:spPr>
          <a:xfrm>
            <a:off x="444499" y="913027"/>
            <a:ext cx="8255001" cy="996033"/>
          </a:xfrm>
          <a:prstGeom prst="rect">
            <a:avLst/>
          </a:prstGeom>
          <a:noFill/>
          <a:ln w="6350">
            <a:solidFill>
              <a:schemeClr val="accent5"/>
            </a:solidFill>
          </a:ln>
        </p:spPr>
        <p:txBody>
          <a:bodyPr wrap="square" tIns="54000" bIns="18000" rtlCol="0">
            <a:spAutoFit/>
          </a:bodyPr>
          <a:lstStyle/>
          <a:p>
            <a:pPr marL="177800" indent="-177800">
              <a:buFont typeface="Wingdings" panose="05000000000000000000" pitchFamily="2" charset="2"/>
              <a:buChar char=""/>
            </a:pPr>
            <a:r>
              <a:rPr kumimoji="1" lang="ja-JP" altLang="en-US" sz="1200" dirty="0">
                <a:latin typeface="+mn-ea"/>
              </a:rPr>
              <a:t>大阪公立大学では、すべてのキャンパスに「産学官民共創リビングラボ」機能を配置し、森之宮キャンパスが本部司令塔機能（ヘッドクォーター機能）を担う「ネットワーク型イノベーションエコシステム</a:t>
            </a:r>
            <a:r>
              <a:rPr kumimoji="1" lang="en-US" altLang="ja-JP" sz="1200" dirty="0">
                <a:latin typeface="+mn-ea"/>
              </a:rPr>
              <a:t>※</a:t>
            </a:r>
            <a:r>
              <a:rPr kumimoji="1" lang="ja-JP" altLang="en-US" sz="1200" dirty="0">
                <a:latin typeface="+mn-ea"/>
              </a:rPr>
              <a:t>」を構築し、高度研究型大学として地域の発展と世界レベルの課題解決に貢献する「知の拠点」となることをめざしている。</a:t>
            </a:r>
            <a:endParaRPr kumimoji="1" lang="en-US" altLang="ja-JP" sz="1200" dirty="0">
              <a:latin typeface="+mn-ea"/>
            </a:endParaRPr>
          </a:p>
          <a:p>
            <a:pPr marL="177800" indent="-177800">
              <a:buFont typeface="Wingdings" panose="05000000000000000000" pitchFamily="2" charset="2"/>
              <a:buChar char=""/>
            </a:pPr>
            <a:endParaRPr kumimoji="1" lang="en-US" altLang="ja-JP" sz="500" dirty="0">
              <a:latin typeface="+mn-ea"/>
            </a:endParaRPr>
          </a:p>
          <a:p>
            <a:pPr marL="361950" indent="-180975">
              <a:buFont typeface="游ゴシック" panose="020B0400000000000000" pitchFamily="50" charset="-128"/>
              <a:buChar char="※"/>
            </a:pPr>
            <a:r>
              <a:rPr lang="ja-JP" altLang="en-US" sz="900" dirty="0">
                <a:latin typeface="+mn-ea"/>
              </a:rPr>
              <a:t>産学官民が課題を共有し、課題解決のためのプロジェクトをデザインし、その推進において「リビングラボ」として社会実装に向けた実証実験を繰り返し、そこから新しい価値の創造と新しい社会に向けた提案が生まれ、その過程で人材が育成され、スタートアップ企業が生み出される仕組み</a:t>
            </a:r>
          </a:p>
        </p:txBody>
      </p:sp>
      <p:cxnSp>
        <p:nvCxnSpPr>
          <p:cNvPr id="16" name="直線コネクタ 15"/>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224701" y="514773"/>
            <a:ext cx="7696377" cy="338554"/>
          </a:xfrm>
          <a:prstGeom prst="rect">
            <a:avLst/>
          </a:prstGeom>
          <a:noFill/>
        </p:spPr>
        <p:txBody>
          <a:bodyPr wrap="square" rtlCol="0">
            <a:spAutoFit/>
          </a:bodyPr>
          <a:lstStyle/>
          <a:p>
            <a:r>
              <a:rPr kumimoji="1" lang="ja-JP" altLang="en-US" sz="1600" b="1" dirty="0">
                <a:latin typeface="游ゴシック" panose="020B0400000000000000" pitchFamily="50" charset="-128"/>
              </a:rPr>
              <a:t>④ 「イノベーションアカデミー構想」策定</a:t>
            </a:r>
            <a:r>
              <a:rPr kumimoji="1" lang="en-US" altLang="ja-JP" sz="1600" b="1" dirty="0">
                <a:latin typeface="游ゴシック" panose="020B0400000000000000" pitchFamily="50" charset="-128"/>
              </a:rPr>
              <a:t>〔2022</a:t>
            </a:r>
            <a:r>
              <a:rPr kumimoji="1" lang="ja-JP" altLang="en-US" sz="1600" b="1" dirty="0">
                <a:latin typeface="游ゴシック" panose="020B0400000000000000" pitchFamily="50" charset="-128"/>
              </a:rPr>
              <a:t>年３月</a:t>
            </a:r>
            <a:r>
              <a:rPr kumimoji="1" lang="en-US" altLang="ja-JP" sz="1600" b="1" dirty="0">
                <a:latin typeface="游ゴシック" panose="020B0400000000000000" pitchFamily="50" charset="-128"/>
              </a:rPr>
              <a:t>〕</a:t>
            </a:r>
          </a:p>
        </p:txBody>
      </p:sp>
      <p:sp>
        <p:nvSpPr>
          <p:cNvPr id="12" name="正方形/長方形 11"/>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chemeClr val="accent5"/>
                </a:solidFill>
              </a:rPr>
              <a:t>　１）地区</a:t>
            </a:r>
            <a:r>
              <a:rPr kumimoji="1" lang="ja-JP" altLang="en-US" sz="1400" b="1" dirty="0" smtClean="0">
                <a:solidFill>
                  <a:schemeClr val="accent5"/>
                </a:solidFill>
              </a:rPr>
              <a:t>の</a:t>
            </a:r>
            <a:r>
              <a:rPr kumimoji="1" lang="ja-JP" altLang="en-US" sz="1400" b="1" dirty="0">
                <a:solidFill>
                  <a:schemeClr val="accent5"/>
                </a:solidFill>
              </a:rPr>
              <a:t>現況</a:t>
            </a:r>
            <a:r>
              <a:rPr kumimoji="1" lang="ja-JP" altLang="en-US" sz="1400" b="1" dirty="0" smtClean="0">
                <a:solidFill>
                  <a:schemeClr val="accent5"/>
                </a:solidFill>
              </a:rPr>
              <a:t>と</a:t>
            </a:r>
            <a:r>
              <a:rPr kumimoji="1" lang="ja-JP" altLang="en-US" sz="1400" b="1" dirty="0">
                <a:solidFill>
                  <a:schemeClr val="accent5"/>
                </a:solidFill>
              </a:rPr>
              <a:t>動向</a:t>
            </a:r>
          </a:p>
        </p:txBody>
      </p:sp>
      <p:pic>
        <p:nvPicPr>
          <p:cNvPr id="17" name="図 16" descr="マップ&#10;&#10;自動的に生成された説明">
            <a:extLst>
              <a:ext uri="{FF2B5EF4-FFF2-40B4-BE49-F238E27FC236}">
                <a16:creationId xmlns:a16="http://schemas.microsoft.com/office/drawing/2014/main" id="{006ABADD-F180-F03C-9CBB-BCCF1E53A5A4}"/>
              </a:ext>
            </a:extLst>
          </p:cNvPr>
          <p:cNvPicPr>
            <a:picLocks noChangeAspect="1"/>
          </p:cNvPicPr>
          <p:nvPr/>
        </p:nvPicPr>
        <p:blipFill>
          <a:blip r:embed="rId3" cstate="screen">
            <a:clrChange>
              <a:clrFrom>
                <a:srgbClr val="DDDDDD"/>
              </a:clrFrom>
              <a:clrTo>
                <a:srgbClr val="DDDDDD">
                  <a:alpha val="0"/>
                </a:srgbClr>
              </a:clrTo>
            </a:clrChange>
            <a:extLst>
              <a:ext uri="{28A0092B-C50C-407E-A947-70E740481C1C}">
                <a14:useLocalDpi xmlns:a14="http://schemas.microsoft.com/office/drawing/2010/main"/>
              </a:ext>
            </a:extLst>
          </a:blip>
          <a:stretch>
            <a:fillRect/>
          </a:stretch>
        </p:blipFill>
        <p:spPr>
          <a:xfrm>
            <a:off x="758843" y="2282087"/>
            <a:ext cx="7626313" cy="4075129"/>
          </a:xfrm>
          <a:prstGeom prst="rect">
            <a:avLst/>
          </a:prstGeom>
        </p:spPr>
      </p:pic>
    </p:spTree>
    <p:extLst>
      <p:ext uri="{BB962C8B-B14F-4D97-AF65-F5344CB8AC3E}">
        <p14:creationId xmlns:p14="http://schemas.microsoft.com/office/powerpoint/2010/main" val="3206772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テキスト ボックス 70">
            <a:extLst>
              <a:ext uri="{FF2B5EF4-FFF2-40B4-BE49-F238E27FC236}">
                <a16:creationId xmlns:a16="http://schemas.microsoft.com/office/drawing/2014/main" id="{F920A3F0-3E0F-4561-A52D-36E05BDF5AB2}"/>
              </a:ext>
            </a:extLst>
          </p:cNvPr>
          <p:cNvSpPr txBox="1"/>
          <p:nvPr/>
        </p:nvSpPr>
        <p:spPr>
          <a:xfrm>
            <a:off x="224701" y="2361818"/>
            <a:ext cx="2340000" cy="307777"/>
          </a:xfrm>
          <a:prstGeom prst="rect">
            <a:avLst/>
          </a:prstGeom>
          <a:noFill/>
        </p:spPr>
        <p:txBody>
          <a:bodyPr wrap="square" rtlCol="0">
            <a:spAutoFit/>
          </a:bodyPr>
          <a:lstStyle/>
          <a:p>
            <a:r>
              <a:rPr kumimoji="1" lang="en-US" altLang="ja-JP" sz="1400" b="1" dirty="0" smtClean="0"/>
              <a:t>【</a:t>
            </a:r>
            <a:r>
              <a:rPr kumimoji="1" lang="ja-JP" altLang="en-US" sz="1400" b="1" dirty="0" smtClean="0"/>
              <a:t>スケジュール</a:t>
            </a:r>
            <a:r>
              <a:rPr kumimoji="1" lang="en-US" altLang="ja-JP" sz="1400" b="1" dirty="0" smtClean="0"/>
              <a:t>】</a:t>
            </a:r>
            <a:r>
              <a:rPr kumimoji="1" lang="ja-JP" altLang="en-US" sz="1400" b="1" dirty="0"/>
              <a:t>　</a:t>
            </a:r>
          </a:p>
        </p:txBody>
      </p:sp>
      <p:sp>
        <p:nvSpPr>
          <p:cNvPr id="72" name="テキスト ボックス 71"/>
          <p:cNvSpPr txBox="1"/>
          <p:nvPr/>
        </p:nvSpPr>
        <p:spPr>
          <a:xfrm>
            <a:off x="1811372" y="2326251"/>
            <a:ext cx="3946455" cy="605294"/>
          </a:xfrm>
          <a:prstGeom prst="rect">
            <a:avLst/>
          </a:prstGeom>
          <a:noFill/>
          <a:ln>
            <a:noFill/>
            <a:prstDash val="sysDot"/>
          </a:ln>
        </p:spPr>
        <p:txBody>
          <a:bodyPr wrap="square" rtlCol="0">
            <a:spAutoFit/>
          </a:bodyPr>
          <a:lstStyle/>
          <a:p>
            <a:pPr>
              <a:lnSpc>
                <a:spcPts val="2000"/>
              </a:lnSpc>
            </a:pPr>
            <a:r>
              <a:rPr kumimoji="1" lang="en-US" altLang="ja-JP" sz="1100" dirty="0">
                <a:latin typeface="+mn-ea"/>
              </a:rPr>
              <a:t>2021</a:t>
            </a:r>
            <a:r>
              <a:rPr kumimoji="1" lang="ja-JP" altLang="en-US" sz="1100" dirty="0">
                <a:latin typeface="+mn-ea"/>
              </a:rPr>
              <a:t>（令和３）年 </a:t>
            </a:r>
            <a:r>
              <a:rPr kumimoji="1" lang="en-US" altLang="ja-JP" sz="1100" dirty="0">
                <a:latin typeface="+mn-ea"/>
              </a:rPr>
              <a:t>11</a:t>
            </a:r>
            <a:r>
              <a:rPr kumimoji="1" lang="ja-JP" altLang="en-US" sz="1100" dirty="0">
                <a:latin typeface="+mn-ea"/>
              </a:rPr>
              <a:t>月：実施要領公表</a:t>
            </a:r>
            <a:endParaRPr kumimoji="1" lang="en-US" altLang="ja-JP" sz="1100" dirty="0">
              <a:latin typeface="+mn-ea"/>
            </a:endParaRPr>
          </a:p>
          <a:p>
            <a:pPr>
              <a:lnSpc>
                <a:spcPts val="2000"/>
              </a:lnSpc>
            </a:pPr>
            <a:r>
              <a:rPr kumimoji="1" lang="ja-JP" altLang="en-US" sz="1100" dirty="0">
                <a:latin typeface="+mn-ea"/>
              </a:rPr>
              <a:t>　  　　　　　　   </a:t>
            </a:r>
            <a:r>
              <a:rPr kumimoji="1" lang="en-US" altLang="ja-JP" sz="1100" dirty="0">
                <a:latin typeface="+mn-ea"/>
              </a:rPr>
              <a:t>12</a:t>
            </a:r>
            <a:r>
              <a:rPr kumimoji="1" lang="ja-JP" altLang="en-US" sz="1100" dirty="0">
                <a:latin typeface="+mn-ea"/>
              </a:rPr>
              <a:t>月：提案書受付</a:t>
            </a:r>
            <a:endParaRPr kumimoji="1" lang="en-US" altLang="ja-JP" sz="1100" dirty="0">
              <a:latin typeface="+mn-ea"/>
            </a:endParaRPr>
          </a:p>
        </p:txBody>
      </p:sp>
      <p:sp>
        <p:nvSpPr>
          <p:cNvPr id="74" name="テキスト ボックス 73">
            <a:extLst>
              <a:ext uri="{FF2B5EF4-FFF2-40B4-BE49-F238E27FC236}">
                <a16:creationId xmlns:a16="http://schemas.microsoft.com/office/drawing/2014/main" id="{F920A3F0-3E0F-4561-A52D-36E05BDF5AB2}"/>
              </a:ext>
            </a:extLst>
          </p:cNvPr>
          <p:cNvSpPr txBox="1"/>
          <p:nvPr/>
        </p:nvSpPr>
        <p:spPr>
          <a:xfrm>
            <a:off x="224701" y="5408634"/>
            <a:ext cx="2088511" cy="307777"/>
          </a:xfrm>
          <a:prstGeom prst="rect">
            <a:avLst/>
          </a:prstGeom>
          <a:noFill/>
        </p:spPr>
        <p:txBody>
          <a:bodyPr wrap="square" rtlCol="0">
            <a:spAutoFit/>
          </a:bodyPr>
          <a:lstStyle/>
          <a:p>
            <a:r>
              <a:rPr kumimoji="1" lang="en-US" altLang="ja-JP" sz="1400" b="1" dirty="0" smtClean="0"/>
              <a:t>【</a:t>
            </a:r>
            <a:r>
              <a:rPr kumimoji="1" lang="ja-JP" altLang="en-US" sz="1400" b="1" dirty="0" smtClean="0"/>
              <a:t>結果</a:t>
            </a:r>
            <a:r>
              <a:rPr kumimoji="1" lang="en-US" altLang="ja-JP" sz="1400" b="1" dirty="0" smtClean="0"/>
              <a:t>】</a:t>
            </a:r>
            <a:endParaRPr kumimoji="1" lang="ja-JP" altLang="en-US" sz="1400" b="1" dirty="0"/>
          </a:p>
        </p:txBody>
      </p:sp>
      <p:sp>
        <p:nvSpPr>
          <p:cNvPr id="75" name="テキスト ボックス 74">
            <a:extLst>
              <a:ext uri="{FF2B5EF4-FFF2-40B4-BE49-F238E27FC236}">
                <a16:creationId xmlns:a16="http://schemas.microsoft.com/office/drawing/2014/main" id="{F920A3F0-3E0F-4561-A52D-36E05BDF5AB2}"/>
              </a:ext>
            </a:extLst>
          </p:cNvPr>
          <p:cNvSpPr txBox="1"/>
          <p:nvPr/>
        </p:nvSpPr>
        <p:spPr>
          <a:xfrm>
            <a:off x="224701" y="2852278"/>
            <a:ext cx="2340000" cy="307777"/>
          </a:xfrm>
          <a:prstGeom prst="rect">
            <a:avLst/>
          </a:prstGeom>
          <a:noFill/>
        </p:spPr>
        <p:txBody>
          <a:bodyPr wrap="square" rtlCol="0">
            <a:spAutoFit/>
          </a:bodyPr>
          <a:lstStyle/>
          <a:p>
            <a:r>
              <a:rPr kumimoji="1" lang="en-US" altLang="ja-JP" sz="1400" b="1" dirty="0"/>
              <a:t>【</a:t>
            </a:r>
            <a:r>
              <a:rPr kumimoji="1" lang="ja-JP" altLang="en-US" sz="1400" b="1" dirty="0" smtClean="0"/>
              <a:t>提案</a:t>
            </a:r>
            <a:r>
              <a:rPr kumimoji="1" lang="ja-JP" altLang="en-US" sz="1400" b="1" dirty="0"/>
              <a:t>を求めた主な</a:t>
            </a:r>
            <a:r>
              <a:rPr kumimoji="1" lang="ja-JP" altLang="en-US" sz="1400" b="1" dirty="0" smtClean="0"/>
              <a:t>内容</a:t>
            </a:r>
            <a:r>
              <a:rPr kumimoji="1" lang="en-US" altLang="ja-JP" sz="1400" b="1" dirty="0" smtClean="0"/>
              <a:t>】</a:t>
            </a:r>
            <a:endParaRPr kumimoji="1" lang="ja-JP" altLang="en-US" sz="1400" b="1" dirty="0"/>
          </a:p>
        </p:txBody>
      </p:sp>
      <p:graphicFrame>
        <p:nvGraphicFramePr>
          <p:cNvPr id="29" name="表 28"/>
          <p:cNvGraphicFramePr>
            <a:graphicFrameLocks noGrp="1"/>
          </p:cNvGraphicFramePr>
          <p:nvPr/>
        </p:nvGraphicFramePr>
        <p:xfrm>
          <a:off x="444498" y="5713471"/>
          <a:ext cx="8375652" cy="1124100"/>
        </p:xfrm>
        <a:graphic>
          <a:graphicData uri="http://schemas.openxmlformats.org/drawingml/2006/table">
            <a:tbl>
              <a:tblPr firstRow="1" bandRow="1">
                <a:tableStyleId>{5940675A-B579-460E-94D1-54222C63F5DA}</a:tableStyleId>
              </a:tblPr>
              <a:tblGrid>
                <a:gridCol w="609602">
                  <a:extLst>
                    <a:ext uri="{9D8B030D-6E8A-4147-A177-3AD203B41FA5}">
                      <a16:colId xmlns:a16="http://schemas.microsoft.com/office/drawing/2014/main" val="1969866727"/>
                    </a:ext>
                  </a:extLst>
                </a:gridCol>
                <a:gridCol w="571500">
                  <a:extLst>
                    <a:ext uri="{9D8B030D-6E8A-4147-A177-3AD203B41FA5}">
                      <a16:colId xmlns:a16="http://schemas.microsoft.com/office/drawing/2014/main" val="3980410284"/>
                    </a:ext>
                  </a:extLst>
                </a:gridCol>
                <a:gridCol w="7194550">
                  <a:extLst>
                    <a:ext uri="{9D8B030D-6E8A-4147-A177-3AD203B41FA5}">
                      <a16:colId xmlns:a16="http://schemas.microsoft.com/office/drawing/2014/main" val="3505220409"/>
                    </a:ext>
                  </a:extLst>
                </a:gridCol>
              </a:tblGrid>
              <a:tr h="252000">
                <a:tc>
                  <a:txBody>
                    <a:bodyPr/>
                    <a:lstStyle/>
                    <a:p>
                      <a:pPr algn="ctr">
                        <a:lnSpc>
                          <a:spcPct val="100000"/>
                        </a:lnSpc>
                      </a:pPr>
                      <a:r>
                        <a:rPr kumimoji="1" lang="ja-JP" altLang="en-US" sz="1050" b="1" dirty="0">
                          <a:latin typeface="游ゴシック" panose="020B0400000000000000" pitchFamily="50" charset="-128"/>
                          <a:ea typeface="游ゴシック" panose="020B0400000000000000" pitchFamily="50" charset="-128"/>
                        </a:rPr>
                        <a:t>提案者</a:t>
                      </a:r>
                      <a:endParaRPr kumimoji="1" lang="ja-JP" altLang="en-US" sz="1050" b="1" strike="sngStrike" dirty="0">
                        <a:solidFill>
                          <a:srgbClr val="FF0000"/>
                        </a:solidFill>
                        <a:latin typeface="游ゴシック" panose="020B0400000000000000" pitchFamily="50" charset="-128"/>
                        <a:ea typeface="游ゴシック" panose="020B0400000000000000" pitchFamily="50" charset="-128"/>
                      </a:endParaRPr>
                    </a:p>
                  </a:txBody>
                  <a:tcPr marL="0" marR="0" marT="36000" marB="0" anchor="ctr">
                    <a:solidFill>
                      <a:schemeClr val="accent1">
                        <a:lumMod val="60000"/>
                        <a:lumOff val="40000"/>
                      </a:schemeClr>
                    </a:solidFill>
                  </a:tcPr>
                </a:tc>
                <a:tc gridSpan="2">
                  <a:txBody>
                    <a:bodyPr/>
                    <a:lstStyle/>
                    <a:p>
                      <a:pPr algn="ctr">
                        <a:lnSpc>
                          <a:spcPct val="100000"/>
                        </a:lnSpc>
                      </a:pPr>
                      <a:r>
                        <a:rPr kumimoji="1" lang="ja-JP" altLang="en-US" sz="1050" b="1" dirty="0">
                          <a:latin typeface="游ゴシック" panose="020B0400000000000000" pitchFamily="50" charset="-128"/>
                          <a:ea typeface="游ゴシック" panose="020B0400000000000000" pitchFamily="50" charset="-128"/>
                        </a:rPr>
                        <a:t>提案概要</a:t>
                      </a:r>
                    </a:p>
                  </a:txBody>
                  <a:tcPr marL="0" marR="0" marT="36000" marB="0" anchor="ctr">
                    <a:solidFill>
                      <a:schemeClr val="accent1">
                        <a:lumMod val="60000"/>
                        <a:lumOff val="40000"/>
                      </a:schemeClr>
                    </a:solidFill>
                  </a:tcPr>
                </a:tc>
                <a:tc hMerge="1">
                  <a:txBody>
                    <a:bodyPr/>
                    <a:lstStyle/>
                    <a:p>
                      <a:endParaRPr kumimoji="1" lang="ja-JP" altLang="en-US"/>
                    </a:p>
                  </a:txBody>
                  <a:tcPr/>
                </a:tc>
                <a:extLst>
                  <a:ext uri="{0D108BD9-81ED-4DB2-BD59-A6C34878D82A}">
                    <a16:rowId xmlns:a16="http://schemas.microsoft.com/office/drawing/2014/main" val="3080178297"/>
                  </a:ext>
                </a:extLst>
              </a:tr>
              <a:tr h="204936">
                <a:tc>
                  <a:txBody>
                    <a:bodyPr/>
                    <a:lstStyle/>
                    <a:p>
                      <a:pPr marL="0" algn="ctr">
                        <a:lnSpc>
                          <a:spcPct val="100000"/>
                        </a:lnSpc>
                        <a:spcAft>
                          <a:spcPts val="0"/>
                        </a:spcAft>
                      </a:pPr>
                      <a:r>
                        <a:rPr lang="en-US" altLang="ja-JP" sz="1050" b="1" strike="noStrike" kern="100" dirty="0">
                          <a:solidFill>
                            <a:schemeClr val="tx1"/>
                          </a:solidFill>
                          <a:effectLst/>
                          <a:latin typeface="游ゴシック" panose="020B0400000000000000" pitchFamily="50" charset="-128"/>
                          <a:ea typeface="游ゴシック" panose="020B0400000000000000" pitchFamily="50" charset="-128"/>
                        </a:rPr>
                        <a:t>11</a:t>
                      </a:r>
                      <a:r>
                        <a:rPr lang="ja-JP" altLang="en-US" sz="1050" b="1" strike="noStrike" kern="100" dirty="0">
                          <a:solidFill>
                            <a:schemeClr val="tx1"/>
                          </a:solidFill>
                          <a:effectLst/>
                          <a:latin typeface="游ゴシック" panose="020B0400000000000000" pitchFamily="50" charset="-128"/>
                          <a:ea typeface="游ゴシック" panose="020B0400000000000000" pitchFamily="50" charset="-128"/>
                        </a:rPr>
                        <a:t>社</a:t>
                      </a:r>
                      <a:endParaRPr lang="ja-JP" sz="1050" b="1" strike="noStrike"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0" marR="0" marT="36000" marB="36000" anchor="ctr">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00000"/>
                        </a:lnSpc>
                        <a:spcAft>
                          <a:spcPts val="0"/>
                        </a:spcAft>
                        <a:tabLst>
                          <a:tab pos="542925" algn="l"/>
                        </a:tabLst>
                      </a:pPr>
                      <a:r>
                        <a:rPr lang="ja-JP" altLang="en-US" sz="1050" b="1" strike="noStrike" kern="100" baseline="0" dirty="0">
                          <a:solidFill>
                            <a:schemeClr val="tx1"/>
                          </a:solidFill>
                          <a:effectLst/>
                          <a:latin typeface="游ゴシック" panose="020B0400000000000000" pitchFamily="50" charset="-128"/>
                          <a:ea typeface="+mn-ea"/>
                          <a:cs typeface="Times New Roman" panose="02020603050405020304" pitchFamily="18" charset="0"/>
                        </a:rPr>
                        <a:t> </a:t>
                      </a:r>
                      <a:r>
                        <a:rPr lang="ja-JP" altLang="en-US" sz="1050" b="1" strike="noStrike" kern="100" dirty="0">
                          <a:solidFill>
                            <a:schemeClr val="tx1"/>
                          </a:solidFill>
                          <a:effectLst/>
                          <a:latin typeface="游ゴシック" panose="020B0400000000000000" pitchFamily="50" charset="-128"/>
                          <a:ea typeface="+mn-ea"/>
                          <a:cs typeface="Times New Roman" panose="02020603050405020304" pitchFamily="18" charset="0"/>
                        </a:rPr>
                        <a:t>Ａ地区：</a:t>
                      </a:r>
                      <a:endParaRPr lang="en-US" altLang="ja-JP" sz="1050" b="1" strike="noStrike" kern="100" dirty="0">
                        <a:solidFill>
                          <a:schemeClr val="tx1"/>
                        </a:solidFill>
                        <a:effectLst/>
                        <a:latin typeface="游ゴシック" panose="020B0400000000000000" pitchFamily="50" charset="-128"/>
                        <a:ea typeface="+mn-ea"/>
                        <a:cs typeface="Times New Roman" panose="02020603050405020304" pitchFamily="18" charset="0"/>
                      </a:endParaRPr>
                    </a:p>
                    <a:p>
                      <a:pPr marL="0" algn="l">
                        <a:lnSpc>
                          <a:spcPct val="100000"/>
                        </a:lnSpc>
                        <a:spcAft>
                          <a:spcPts val="0"/>
                        </a:spcAft>
                        <a:tabLst>
                          <a:tab pos="542925" algn="l"/>
                        </a:tabLst>
                      </a:pPr>
                      <a:endParaRPr lang="en-US" altLang="ja-JP" sz="1050" b="1" strike="noStrike" kern="100" dirty="0">
                        <a:solidFill>
                          <a:schemeClr val="tx1"/>
                        </a:solidFill>
                        <a:effectLst/>
                        <a:latin typeface="游ゴシック" panose="020B0400000000000000" pitchFamily="50" charset="-128"/>
                        <a:ea typeface="+mn-ea"/>
                        <a:cs typeface="Times New Roman" panose="02020603050405020304" pitchFamily="18" charset="0"/>
                      </a:endParaRPr>
                    </a:p>
                    <a:p>
                      <a:pPr marL="0" algn="l">
                        <a:lnSpc>
                          <a:spcPct val="100000"/>
                        </a:lnSpc>
                        <a:spcAft>
                          <a:spcPts val="0"/>
                        </a:spcAft>
                      </a:pPr>
                      <a:r>
                        <a:rPr lang="ja-JP" altLang="en-US" sz="1050" b="1" strike="noStrike"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Ｂ地区：</a:t>
                      </a:r>
                      <a:endParaRPr lang="en-US" altLang="ja-JP" sz="1050" b="1" strike="noStrike"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algn="l">
                        <a:lnSpc>
                          <a:spcPct val="100000"/>
                        </a:lnSpc>
                        <a:spcAft>
                          <a:spcPts val="0"/>
                        </a:spcAft>
                      </a:pPr>
                      <a:endParaRPr lang="en-US" altLang="ja-JP" sz="1050" b="1" strike="noStrike"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algn="l">
                        <a:lnSpc>
                          <a:spcPct val="100000"/>
                        </a:lnSpc>
                        <a:spcAft>
                          <a:spcPts val="0"/>
                        </a:spcAft>
                      </a:pPr>
                      <a:r>
                        <a:rPr kumimoji="1" lang="ja-JP" altLang="en-US" sz="1050" b="1" strike="noStrike"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Ｃ地区：</a:t>
                      </a:r>
                      <a:endParaRPr lang="en-US" altLang="ja-JP" sz="1050" strike="noStrike" kern="100" spc="-15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0" marR="0" marT="36000" marB="36000">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algn="l">
                        <a:lnSpc>
                          <a:spcPct val="100000"/>
                        </a:lnSpc>
                        <a:spcAft>
                          <a:spcPts val="0"/>
                        </a:spcAft>
                      </a:pPr>
                      <a:r>
                        <a:rPr lang="en-US" altLang="ja-JP" sz="1050" b="1" strike="noStrike" kern="100" spc="0" dirty="0">
                          <a:solidFill>
                            <a:schemeClr val="tx1"/>
                          </a:solidFill>
                          <a:effectLst/>
                          <a:latin typeface="游ゴシック" panose="020B0400000000000000" pitchFamily="50" charset="-128"/>
                          <a:ea typeface="+mn-ea"/>
                          <a:cs typeface="Times New Roman" panose="02020603050405020304" pitchFamily="18" charset="0"/>
                        </a:rPr>
                        <a:t>[</a:t>
                      </a:r>
                      <a:r>
                        <a:rPr lang="ja-JP" altLang="en-US" sz="1050" b="1" strike="noStrike" kern="100" spc="0" dirty="0">
                          <a:solidFill>
                            <a:schemeClr val="tx1"/>
                          </a:solidFill>
                          <a:effectLst/>
                          <a:latin typeface="游ゴシック" panose="020B0400000000000000" pitchFamily="50" charset="-128"/>
                          <a:ea typeface="+mn-ea"/>
                          <a:cs typeface="Times New Roman" panose="02020603050405020304" pitchFamily="18" charset="0"/>
                        </a:rPr>
                        <a:t>居住系機能</a:t>
                      </a:r>
                      <a:r>
                        <a:rPr lang="en-US" altLang="ja-JP" sz="1050" b="1" strike="noStrike" kern="100" spc="0" dirty="0">
                          <a:solidFill>
                            <a:schemeClr val="tx1"/>
                          </a:solidFill>
                          <a:effectLst/>
                          <a:latin typeface="游ゴシック" panose="020B0400000000000000" pitchFamily="50" charset="-128"/>
                          <a:ea typeface="+mn-ea"/>
                          <a:cs typeface="Times New Roman" panose="02020603050405020304" pitchFamily="18" charset="0"/>
                        </a:rPr>
                        <a:t>]</a:t>
                      </a:r>
                      <a:r>
                        <a:rPr lang="ja-JP" altLang="en-US" sz="1050" strike="noStrike" kern="100" spc="-150" dirty="0">
                          <a:solidFill>
                            <a:schemeClr val="tx1"/>
                          </a:solidFill>
                          <a:effectLst/>
                          <a:latin typeface="游ゴシック" panose="020B0400000000000000" pitchFamily="50" charset="-128"/>
                          <a:ea typeface="+mn-ea"/>
                          <a:cs typeface="Times New Roman" panose="02020603050405020304" pitchFamily="18" charset="0"/>
                        </a:rPr>
                        <a:t>学生寮、社会人寮等　　</a:t>
                      </a:r>
                      <a:r>
                        <a:rPr lang="en-US" altLang="ja-JP" sz="1050" b="1" strike="noStrike" kern="100" spc="0" baseline="0" dirty="0">
                          <a:solidFill>
                            <a:schemeClr val="tx1"/>
                          </a:solidFill>
                          <a:effectLst/>
                          <a:latin typeface="游ゴシック" panose="020B0400000000000000" pitchFamily="50" charset="-128"/>
                          <a:ea typeface="+mn-ea"/>
                          <a:cs typeface="Times New Roman" panose="02020603050405020304" pitchFamily="18" charset="0"/>
                        </a:rPr>
                        <a:t>[</a:t>
                      </a:r>
                      <a:r>
                        <a:rPr lang="ja-JP" altLang="en-US" sz="1050" b="1" strike="noStrike" kern="100" spc="0" dirty="0">
                          <a:solidFill>
                            <a:schemeClr val="tx1"/>
                          </a:solidFill>
                          <a:effectLst/>
                          <a:latin typeface="游ゴシック" panose="020B0400000000000000" pitchFamily="50" charset="-128"/>
                          <a:ea typeface="+mn-ea"/>
                          <a:cs typeface="Times New Roman" panose="02020603050405020304" pitchFamily="18" charset="0"/>
                        </a:rPr>
                        <a:t>業務系機能</a:t>
                      </a:r>
                      <a:r>
                        <a:rPr lang="en-US" altLang="ja-JP" sz="1050" b="1" strike="noStrike" kern="100" spc="0" dirty="0">
                          <a:solidFill>
                            <a:schemeClr val="tx1"/>
                          </a:solidFill>
                          <a:effectLst/>
                          <a:latin typeface="游ゴシック" panose="020B0400000000000000" pitchFamily="50" charset="-128"/>
                          <a:ea typeface="+mn-ea"/>
                          <a:cs typeface="Times New Roman" panose="02020603050405020304" pitchFamily="18" charset="0"/>
                        </a:rPr>
                        <a:t>]</a:t>
                      </a:r>
                      <a:r>
                        <a:rPr lang="ja-JP" altLang="en-US" sz="1050" strike="noStrike" kern="100" spc="-150" dirty="0">
                          <a:solidFill>
                            <a:schemeClr val="tx1"/>
                          </a:solidFill>
                          <a:effectLst/>
                          <a:latin typeface="游ゴシック" panose="020B0400000000000000" pitchFamily="50" charset="-128"/>
                          <a:ea typeface="+mn-ea"/>
                          <a:cs typeface="Times New Roman" panose="02020603050405020304" pitchFamily="18" charset="0"/>
                        </a:rPr>
                        <a:t>オフィス、貸会議室、</a:t>
                      </a:r>
                      <a:r>
                        <a:rPr lang="ja-JP" altLang="en-US" sz="1050" strike="noStrike" kern="100" spc="-300" dirty="0">
                          <a:solidFill>
                            <a:schemeClr val="tx1"/>
                          </a:solidFill>
                          <a:effectLst/>
                          <a:latin typeface="游ゴシック" panose="020B0400000000000000" pitchFamily="50" charset="-128"/>
                          <a:ea typeface="+mn-ea"/>
                          <a:cs typeface="Times New Roman" panose="02020603050405020304" pitchFamily="18" charset="0"/>
                        </a:rPr>
                        <a:t>コワーキングスペース</a:t>
                      </a:r>
                      <a:r>
                        <a:rPr lang="ja-JP" altLang="en-US" sz="1050" strike="noStrike" kern="100" spc="-150" dirty="0">
                          <a:solidFill>
                            <a:schemeClr val="tx1"/>
                          </a:solidFill>
                          <a:effectLst/>
                          <a:latin typeface="游ゴシック" panose="020B0400000000000000" pitchFamily="50" charset="-128"/>
                          <a:ea typeface="+mn-ea"/>
                          <a:cs typeface="Times New Roman" panose="02020603050405020304" pitchFamily="18" charset="0"/>
                        </a:rPr>
                        <a:t>、</a:t>
                      </a:r>
                      <a:r>
                        <a:rPr lang="ja-JP" altLang="en-US" sz="1050" strike="noStrike" kern="100" spc="-300" dirty="0">
                          <a:solidFill>
                            <a:schemeClr val="tx1"/>
                          </a:solidFill>
                          <a:effectLst/>
                          <a:latin typeface="游ゴシック" panose="020B0400000000000000" pitchFamily="50" charset="-128"/>
                          <a:ea typeface="+mn-ea"/>
                          <a:cs typeface="Times New Roman" panose="02020603050405020304" pitchFamily="18" charset="0"/>
                        </a:rPr>
                        <a:t>インキュベーションスペース</a:t>
                      </a:r>
                      <a:r>
                        <a:rPr lang="ja-JP" altLang="en-US" sz="1050" strike="noStrike" kern="100" spc="-150" dirty="0">
                          <a:solidFill>
                            <a:schemeClr val="tx1"/>
                          </a:solidFill>
                          <a:effectLst/>
                          <a:latin typeface="游ゴシック" panose="020B0400000000000000" pitchFamily="50" charset="-128"/>
                          <a:ea typeface="+mn-ea"/>
                          <a:cs typeface="Times New Roman" panose="02020603050405020304" pitchFamily="18" charset="0"/>
                        </a:rPr>
                        <a:t>、賃貸ラボ等</a:t>
                      </a:r>
                      <a:endParaRPr lang="en-US" altLang="ja-JP" sz="1050" strike="noStrike" kern="100" spc="-150" dirty="0">
                        <a:solidFill>
                          <a:schemeClr val="tx1"/>
                        </a:solidFill>
                        <a:effectLst/>
                        <a:latin typeface="游ゴシック" panose="020B0400000000000000" pitchFamily="50" charset="-128"/>
                        <a:ea typeface="+mn-ea"/>
                        <a:cs typeface="Times New Roman" panose="02020603050405020304" pitchFamily="18" charset="0"/>
                      </a:endParaRPr>
                    </a:p>
                    <a:p>
                      <a:pPr marL="0" algn="l">
                        <a:lnSpc>
                          <a:spcPct val="100000"/>
                        </a:lnSpc>
                        <a:spcAft>
                          <a:spcPts val="0"/>
                        </a:spcAft>
                      </a:pPr>
                      <a:r>
                        <a:rPr lang="en-US" altLang="ja-JP" sz="1050" b="1" strike="noStrike" kern="100" spc="0" dirty="0">
                          <a:solidFill>
                            <a:schemeClr val="tx1"/>
                          </a:solidFill>
                          <a:effectLst/>
                          <a:latin typeface="游ゴシック" panose="020B0400000000000000" pitchFamily="50" charset="-128"/>
                          <a:ea typeface="+mn-ea"/>
                          <a:cs typeface="Times New Roman" panose="02020603050405020304" pitchFamily="18" charset="0"/>
                        </a:rPr>
                        <a:t>[</a:t>
                      </a:r>
                      <a:r>
                        <a:rPr lang="ja-JP" altLang="en-US" sz="1050" b="1" strike="noStrike" kern="100" spc="0" dirty="0">
                          <a:solidFill>
                            <a:schemeClr val="tx1"/>
                          </a:solidFill>
                          <a:effectLst/>
                          <a:latin typeface="游ゴシック" panose="020B0400000000000000" pitchFamily="50" charset="-128"/>
                          <a:ea typeface="+mn-ea"/>
                          <a:cs typeface="Times New Roman" panose="02020603050405020304" pitchFamily="18" charset="0"/>
                        </a:rPr>
                        <a:t>商業系機能</a:t>
                      </a:r>
                      <a:r>
                        <a:rPr lang="en-US" altLang="ja-JP" sz="1050" b="1" strike="noStrike" kern="100" spc="0" dirty="0">
                          <a:solidFill>
                            <a:schemeClr val="tx1"/>
                          </a:solidFill>
                          <a:effectLst/>
                          <a:latin typeface="游ゴシック" panose="020B0400000000000000" pitchFamily="50" charset="-128"/>
                          <a:ea typeface="+mn-ea"/>
                          <a:cs typeface="Times New Roman" panose="02020603050405020304" pitchFamily="18" charset="0"/>
                        </a:rPr>
                        <a:t>]</a:t>
                      </a: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コンビニ、ドラッグストア、飲食、ホール、クリニック等</a:t>
                      </a:r>
                      <a:endPar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endParaRPr>
                    </a:p>
                    <a:p>
                      <a:pPr marL="0" algn="l">
                        <a:lnSpc>
                          <a:spcPct val="100000"/>
                        </a:lnSpc>
                        <a:spcAft>
                          <a:spcPts val="0"/>
                        </a:spcAft>
                      </a:pPr>
                      <a:r>
                        <a:rPr lang="en-US" altLang="ja-JP" sz="1050" b="1" strike="noStrike" kern="100" spc="0" dirty="0">
                          <a:solidFill>
                            <a:schemeClr val="tx1"/>
                          </a:solidFill>
                          <a:effectLst/>
                          <a:latin typeface="游ゴシック" panose="020B0400000000000000" pitchFamily="50" charset="-128"/>
                          <a:ea typeface="+mn-ea"/>
                          <a:cs typeface="Times New Roman" panose="02020603050405020304" pitchFamily="18" charset="0"/>
                        </a:rPr>
                        <a:t>[</a:t>
                      </a:r>
                      <a:r>
                        <a:rPr lang="ja-JP" altLang="en-US" sz="1050" b="1" strike="noStrike" kern="100" spc="0" dirty="0">
                          <a:solidFill>
                            <a:schemeClr val="tx1"/>
                          </a:solidFill>
                          <a:effectLst/>
                          <a:latin typeface="游ゴシック" panose="020B0400000000000000" pitchFamily="50" charset="-128"/>
                          <a:ea typeface="+mn-ea"/>
                          <a:cs typeface="Times New Roman" panose="02020603050405020304" pitchFamily="18" charset="0"/>
                        </a:rPr>
                        <a:t>居住系機能</a:t>
                      </a:r>
                      <a:r>
                        <a:rPr lang="en-US" altLang="ja-JP" sz="1050" b="1" strike="noStrike" kern="100" spc="0" dirty="0">
                          <a:solidFill>
                            <a:schemeClr val="tx1"/>
                          </a:solidFill>
                          <a:effectLst/>
                          <a:latin typeface="游ゴシック" panose="020B0400000000000000" pitchFamily="50" charset="-128"/>
                          <a:ea typeface="+mn-ea"/>
                          <a:cs typeface="Times New Roman" panose="02020603050405020304" pitchFamily="18" charset="0"/>
                        </a:rPr>
                        <a:t>]</a:t>
                      </a: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分譲マンション、賃貸マンション　　</a:t>
                      </a:r>
                      <a:r>
                        <a:rPr kumimoji="1" lang="en-US" altLang="ja-JP" sz="1050" b="1" strike="noStrike" kern="100" spc="0" dirty="0">
                          <a:solidFill>
                            <a:schemeClr val="tx1"/>
                          </a:solidFill>
                          <a:effectLst/>
                          <a:latin typeface="游ゴシック" panose="020B0400000000000000" pitchFamily="50" charset="-128"/>
                          <a:ea typeface="+mn-ea"/>
                          <a:cs typeface="Times New Roman" panose="02020603050405020304" pitchFamily="18" charset="0"/>
                        </a:rPr>
                        <a:t>[</a:t>
                      </a:r>
                      <a:r>
                        <a:rPr kumimoji="1" lang="ja-JP" altLang="en-US" sz="1050" b="1" strike="noStrike" kern="100" spc="0" dirty="0">
                          <a:solidFill>
                            <a:schemeClr val="tx1"/>
                          </a:solidFill>
                          <a:effectLst/>
                          <a:latin typeface="游ゴシック" panose="020B0400000000000000" pitchFamily="50" charset="-128"/>
                          <a:ea typeface="+mn-ea"/>
                          <a:cs typeface="Times New Roman" panose="02020603050405020304" pitchFamily="18" charset="0"/>
                        </a:rPr>
                        <a:t>業務系機能</a:t>
                      </a:r>
                      <a:r>
                        <a:rPr kumimoji="1" lang="en-US" altLang="ja-JP" sz="1050" b="1" strike="noStrike" kern="100" spc="0" dirty="0">
                          <a:solidFill>
                            <a:schemeClr val="tx1"/>
                          </a:solidFill>
                          <a:effectLst/>
                          <a:latin typeface="游ゴシック" panose="020B0400000000000000" pitchFamily="50" charset="-128"/>
                          <a:ea typeface="+mn-ea"/>
                          <a:cs typeface="Times New Roman" panose="02020603050405020304" pitchFamily="18" charset="0"/>
                        </a:rPr>
                        <a:t>]</a:t>
                      </a:r>
                      <a:r>
                        <a:rPr kumimoji="1"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オフィス、データセンター</a:t>
                      </a:r>
                      <a:endParaRPr kumimoji="1"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endParaRPr>
                    </a:p>
                    <a:p>
                      <a:pPr marL="0" algn="l">
                        <a:lnSpc>
                          <a:spcPct val="100000"/>
                        </a:lnSpc>
                        <a:spcAft>
                          <a:spcPts val="0"/>
                        </a:spcAft>
                      </a:pPr>
                      <a:r>
                        <a:rPr kumimoji="1" lang="en-US" altLang="ja-JP" sz="1050" b="1" strike="noStrike" kern="100" spc="0" dirty="0">
                          <a:solidFill>
                            <a:schemeClr val="tx1"/>
                          </a:solidFill>
                          <a:effectLst/>
                          <a:latin typeface="游ゴシック" panose="020B0400000000000000" pitchFamily="50" charset="-128"/>
                          <a:ea typeface="+mn-ea"/>
                          <a:cs typeface="Times New Roman" panose="02020603050405020304" pitchFamily="18" charset="0"/>
                        </a:rPr>
                        <a:t>[</a:t>
                      </a:r>
                      <a:r>
                        <a:rPr kumimoji="1" lang="ja-JP" altLang="en-US" sz="1050" b="1" strike="noStrike" kern="100" spc="0" dirty="0">
                          <a:solidFill>
                            <a:schemeClr val="tx1"/>
                          </a:solidFill>
                          <a:effectLst/>
                          <a:latin typeface="游ゴシック" panose="020B0400000000000000" pitchFamily="50" charset="-128"/>
                          <a:ea typeface="+mn-ea"/>
                          <a:cs typeface="Times New Roman" panose="02020603050405020304" pitchFamily="18" charset="0"/>
                        </a:rPr>
                        <a:t>商業系機能</a:t>
                      </a:r>
                      <a:r>
                        <a:rPr kumimoji="1" lang="en-US" altLang="ja-JP" sz="1050" b="1" strike="noStrike" kern="100" spc="0" dirty="0">
                          <a:solidFill>
                            <a:schemeClr val="tx1"/>
                          </a:solidFill>
                          <a:effectLst/>
                          <a:latin typeface="游ゴシック" panose="020B0400000000000000" pitchFamily="50" charset="-128"/>
                          <a:ea typeface="+mn-ea"/>
                          <a:cs typeface="Times New Roman" panose="02020603050405020304" pitchFamily="18" charset="0"/>
                        </a:rPr>
                        <a:t>]</a:t>
                      </a:r>
                      <a:r>
                        <a:rPr kumimoji="1"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スーパー、ドラッグストア、飲食、ホール等</a:t>
                      </a:r>
                      <a:endParaRPr kumimoji="1"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strike="noStrike" kern="100" spc="0" dirty="0">
                          <a:solidFill>
                            <a:schemeClr val="tx1"/>
                          </a:solidFill>
                          <a:effectLst/>
                          <a:latin typeface="游ゴシック" panose="020B0400000000000000" pitchFamily="50" charset="-128"/>
                          <a:ea typeface="+mn-ea"/>
                          <a:cs typeface="Times New Roman" panose="02020603050405020304" pitchFamily="18" charset="0"/>
                        </a:rPr>
                        <a:t>[</a:t>
                      </a:r>
                      <a:r>
                        <a:rPr kumimoji="1" lang="ja-JP" altLang="en-US" sz="1050" b="1" strike="noStrike" kern="100" spc="0" dirty="0">
                          <a:solidFill>
                            <a:schemeClr val="tx1"/>
                          </a:solidFill>
                          <a:effectLst/>
                          <a:latin typeface="游ゴシック" panose="020B0400000000000000" pitchFamily="50" charset="-128"/>
                          <a:ea typeface="+mn-ea"/>
                          <a:cs typeface="Times New Roman" panose="02020603050405020304" pitchFamily="18" charset="0"/>
                        </a:rPr>
                        <a:t>業務系機能</a:t>
                      </a:r>
                      <a:r>
                        <a:rPr kumimoji="1" lang="en-US" altLang="ja-JP" sz="1050" b="1" strike="noStrike" kern="100" spc="0" dirty="0">
                          <a:solidFill>
                            <a:schemeClr val="tx1"/>
                          </a:solidFill>
                          <a:effectLst/>
                          <a:latin typeface="游ゴシック" panose="020B0400000000000000" pitchFamily="50" charset="-128"/>
                          <a:ea typeface="+mn-ea"/>
                          <a:cs typeface="Times New Roman" panose="02020603050405020304" pitchFamily="18" charset="0"/>
                        </a:rPr>
                        <a:t>]</a:t>
                      </a:r>
                      <a:r>
                        <a:rPr kumimoji="1"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賃貸ラボ　　</a:t>
                      </a:r>
                      <a:r>
                        <a:rPr kumimoji="1" lang="en-US" altLang="ja-JP" sz="1050" b="1" strike="noStrike" kern="100" spc="0" dirty="0">
                          <a:solidFill>
                            <a:schemeClr val="tx1"/>
                          </a:solidFill>
                          <a:effectLst/>
                          <a:latin typeface="游ゴシック" panose="020B0400000000000000" pitchFamily="50" charset="-128"/>
                          <a:ea typeface="+mn-ea"/>
                          <a:cs typeface="Times New Roman" panose="02020603050405020304" pitchFamily="18" charset="0"/>
                        </a:rPr>
                        <a:t>[</a:t>
                      </a:r>
                      <a:r>
                        <a:rPr kumimoji="1" lang="ja-JP" altLang="en-US" sz="1050" b="1" strike="noStrike" kern="100" spc="0" dirty="0">
                          <a:solidFill>
                            <a:schemeClr val="tx1"/>
                          </a:solidFill>
                          <a:effectLst/>
                          <a:latin typeface="游ゴシック" panose="020B0400000000000000" pitchFamily="50" charset="-128"/>
                          <a:ea typeface="+mn-ea"/>
                          <a:cs typeface="Times New Roman" panose="02020603050405020304" pitchFamily="18" charset="0"/>
                        </a:rPr>
                        <a:t>商業系機能</a:t>
                      </a:r>
                      <a:r>
                        <a:rPr kumimoji="1" lang="en-US" altLang="ja-JP" sz="1050" b="1" strike="noStrike" kern="100" spc="0" dirty="0">
                          <a:solidFill>
                            <a:schemeClr val="tx1"/>
                          </a:solidFill>
                          <a:effectLst/>
                          <a:latin typeface="游ゴシック" panose="020B0400000000000000" pitchFamily="50" charset="-128"/>
                          <a:ea typeface="+mn-ea"/>
                          <a:cs typeface="Times New Roman" panose="02020603050405020304" pitchFamily="18" charset="0"/>
                        </a:rPr>
                        <a:t>]</a:t>
                      </a:r>
                      <a:r>
                        <a:rPr kumimoji="1"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スーパー、コンビニ、飲食等　　</a:t>
                      </a:r>
                      <a:r>
                        <a:rPr kumimoji="1" lang="en-US" altLang="ja-JP" sz="1050" b="1" strike="noStrike" kern="100" spc="0" dirty="0">
                          <a:solidFill>
                            <a:schemeClr val="tx1"/>
                          </a:solidFill>
                          <a:effectLst/>
                          <a:latin typeface="游ゴシック" panose="020B0400000000000000" pitchFamily="50" charset="-128"/>
                          <a:ea typeface="+mn-ea"/>
                          <a:cs typeface="Times New Roman" panose="02020603050405020304" pitchFamily="18" charset="0"/>
                        </a:rPr>
                        <a:t>[</a:t>
                      </a:r>
                      <a:r>
                        <a:rPr kumimoji="1" lang="ja-JP" altLang="en-US" sz="1050" b="1" strike="noStrike" kern="100" spc="0" dirty="0">
                          <a:solidFill>
                            <a:schemeClr val="tx1"/>
                          </a:solidFill>
                          <a:effectLst/>
                          <a:latin typeface="游ゴシック" panose="020B0400000000000000" pitchFamily="50" charset="-128"/>
                          <a:ea typeface="+mn-ea"/>
                          <a:cs typeface="Times New Roman" panose="02020603050405020304" pitchFamily="18" charset="0"/>
                        </a:rPr>
                        <a:t>宿泊系機能</a:t>
                      </a:r>
                      <a:r>
                        <a:rPr kumimoji="1" lang="en-US" altLang="ja-JP" sz="1050" b="1" strike="noStrike" kern="100" spc="0" dirty="0">
                          <a:solidFill>
                            <a:schemeClr val="tx1"/>
                          </a:solidFill>
                          <a:effectLst/>
                          <a:latin typeface="游ゴシック" panose="020B0400000000000000" pitchFamily="50" charset="-128"/>
                          <a:ea typeface="+mn-ea"/>
                          <a:cs typeface="Times New Roman" panose="02020603050405020304" pitchFamily="18" charset="0"/>
                        </a:rPr>
                        <a:t>]</a:t>
                      </a:r>
                      <a:r>
                        <a:rPr kumimoji="1"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ホテル</a:t>
                      </a:r>
                      <a:endPar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endParaRPr>
                    </a:p>
                  </a:txBody>
                  <a:tcPr marL="0" marR="0" marT="36000" marB="36000">
                    <a:lnL w="1270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2799746"/>
                  </a:ext>
                </a:extLst>
              </a:tr>
            </a:tbl>
          </a:graphicData>
        </a:graphic>
      </p:graphicFrame>
      <p:grpSp>
        <p:nvGrpSpPr>
          <p:cNvPr id="7" name="グループ化 6"/>
          <p:cNvGrpSpPr/>
          <p:nvPr/>
        </p:nvGrpSpPr>
        <p:grpSpPr>
          <a:xfrm>
            <a:off x="406398" y="3173578"/>
            <a:ext cx="3190146" cy="2208156"/>
            <a:chOff x="406398" y="3242376"/>
            <a:chExt cx="3190146" cy="2208156"/>
          </a:xfrm>
        </p:grpSpPr>
        <p:pic>
          <p:nvPicPr>
            <p:cNvPr id="5" name="図 4">
              <a:extLst>
                <a:ext uri="{FF2B5EF4-FFF2-40B4-BE49-F238E27FC236}">
                  <a16:creationId xmlns:a16="http://schemas.microsoft.com/office/drawing/2014/main" id="{47AF71BF-1B09-9D04-A68D-D7E5AECE87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4500" y="3242376"/>
              <a:ext cx="3152044" cy="2208156"/>
            </a:xfrm>
            <a:prstGeom prst="rect">
              <a:avLst/>
            </a:prstGeom>
          </p:spPr>
        </p:pic>
        <p:sp>
          <p:nvSpPr>
            <p:cNvPr id="96" name="テキスト ボックス 95">
              <a:extLst>
                <a:ext uri="{FF2B5EF4-FFF2-40B4-BE49-F238E27FC236}">
                  <a16:creationId xmlns:a16="http://schemas.microsoft.com/office/drawing/2014/main" id="{B6D6420C-5B25-8AB1-4771-51DA9AB323B4}"/>
                </a:ext>
              </a:extLst>
            </p:cNvPr>
            <p:cNvSpPr txBox="1"/>
            <p:nvPr/>
          </p:nvSpPr>
          <p:spPr>
            <a:xfrm>
              <a:off x="406398" y="4163735"/>
              <a:ext cx="307777" cy="671499"/>
            </a:xfrm>
            <a:prstGeom prst="rect">
              <a:avLst/>
            </a:prstGeom>
            <a:noFill/>
          </p:spPr>
          <p:txBody>
            <a:bodyPr vert="eaVert" wrap="square" rtlCol="0">
              <a:spAutoFit/>
            </a:bodyPr>
            <a:lstStyle/>
            <a:p>
              <a:pPr algn="ctr"/>
              <a:r>
                <a:rPr kumimoji="1" lang="ja-JP" altLang="en-US" sz="800" b="1" dirty="0"/>
                <a:t>大阪城公園</a:t>
              </a:r>
            </a:p>
          </p:txBody>
        </p:sp>
        <p:sp>
          <p:nvSpPr>
            <p:cNvPr id="97" name="テキスト ボックス 96">
              <a:extLst>
                <a:ext uri="{FF2B5EF4-FFF2-40B4-BE49-F238E27FC236}">
                  <a16:creationId xmlns:a16="http://schemas.microsoft.com/office/drawing/2014/main" id="{8B077397-4A50-C8B9-65C5-5FA29EF7C8CE}"/>
                </a:ext>
              </a:extLst>
            </p:cNvPr>
            <p:cNvSpPr txBox="1"/>
            <p:nvPr/>
          </p:nvSpPr>
          <p:spPr>
            <a:xfrm rot="227455">
              <a:off x="896114" y="3880714"/>
              <a:ext cx="92333" cy="984885"/>
            </a:xfrm>
            <a:prstGeom prst="rect">
              <a:avLst/>
            </a:prstGeom>
            <a:noFill/>
          </p:spPr>
          <p:txBody>
            <a:bodyPr vert="horz" wrap="square" lIns="0" tIns="0" rIns="0" bIns="0" rtlCol="0">
              <a:spAutoFit/>
            </a:bodyPr>
            <a:lstStyle/>
            <a:p>
              <a:pPr algn="ctr"/>
              <a:r>
                <a:rPr kumimoji="1" lang="ja-JP" altLang="en-US" sz="800" b="1" dirty="0"/>
                <a:t>Ｊ</a:t>
              </a:r>
              <a:endParaRPr kumimoji="1" lang="en-US" altLang="ja-JP" sz="800" b="1" dirty="0"/>
            </a:p>
            <a:p>
              <a:pPr algn="ctr"/>
              <a:r>
                <a:rPr kumimoji="1" lang="ja-JP" altLang="en-US" sz="800" b="1" dirty="0"/>
                <a:t>Ｒ大阪城公園駅</a:t>
              </a:r>
            </a:p>
          </p:txBody>
        </p:sp>
      </p:grpSp>
      <p:sp>
        <p:nvSpPr>
          <p:cNvPr id="4" name="スライド番号プレースホルダー 3">
            <a:extLst>
              <a:ext uri="{FF2B5EF4-FFF2-40B4-BE49-F238E27FC236}">
                <a16:creationId xmlns:a16="http://schemas.microsoft.com/office/drawing/2014/main" id="{54100A15-027C-B865-A47E-09CDE9AC01E2}"/>
              </a:ext>
            </a:extLst>
          </p:cNvPr>
          <p:cNvSpPr>
            <a:spLocks noGrp="1"/>
          </p:cNvSpPr>
          <p:nvPr>
            <p:ph type="sldNum" sz="quarter" idx="12"/>
          </p:nvPr>
        </p:nvSpPr>
        <p:spPr/>
        <p:txBody>
          <a:bodyPr/>
          <a:lstStyle/>
          <a:p>
            <a:fld id="{311E3985-B3EA-4398-A6FF-CD01F1CD0B75}" type="slidenum">
              <a:rPr kumimoji="1" lang="ja-JP" altLang="en-US" smtClean="0"/>
              <a:pPr/>
              <a:t>10</a:t>
            </a:fld>
            <a:endParaRPr kumimoji="1" lang="ja-JP" altLang="en-US" dirty="0"/>
          </a:p>
        </p:txBody>
      </p:sp>
      <p:cxnSp>
        <p:nvCxnSpPr>
          <p:cNvPr id="47" name="直線コネクタ 46"/>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224701" y="514773"/>
            <a:ext cx="8801369" cy="338554"/>
          </a:xfrm>
          <a:prstGeom prst="rect">
            <a:avLst/>
          </a:prstGeom>
          <a:noFill/>
        </p:spPr>
        <p:txBody>
          <a:bodyPr wrap="square" rtlCol="0">
            <a:spAutoFit/>
          </a:bodyPr>
          <a:lstStyle/>
          <a:p>
            <a:r>
              <a:rPr kumimoji="1" lang="ja-JP" altLang="en-US" sz="1600" b="1" spc="-150" dirty="0"/>
              <a:t>⑤ 「大阪城東部地区への民間活力導入に関するマーケットサウンディング」結果の公表</a:t>
            </a:r>
            <a:r>
              <a:rPr kumimoji="1" lang="en-US" altLang="ja-JP" sz="1600" b="1" spc="-150" dirty="0">
                <a:latin typeface="游ゴシック" panose="020B0400000000000000" pitchFamily="50" charset="-128"/>
              </a:rPr>
              <a:t>〔2022</a:t>
            </a:r>
            <a:r>
              <a:rPr kumimoji="1" lang="ja-JP" altLang="en-US" sz="1600" b="1" spc="-150" dirty="0">
                <a:latin typeface="游ゴシック" panose="020B0400000000000000" pitchFamily="50" charset="-128"/>
              </a:rPr>
              <a:t>年３月</a:t>
            </a:r>
            <a:r>
              <a:rPr kumimoji="1" lang="en-US" altLang="ja-JP" sz="1600" b="1" spc="-150" dirty="0">
                <a:latin typeface="游ゴシック" panose="020B0400000000000000" pitchFamily="50" charset="-128"/>
              </a:rPr>
              <a:t>〕</a:t>
            </a:r>
            <a:endParaRPr kumimoji="1" lang="en-US" altLang="ja-JP" sz="1600" b="1" spc="-150" dirty="0"/>
          </a:p>
        </p:txBody>
      </p:sp>
      <p:sp>
        <p:nvSpPr>
          <p:cNvPr id="25" name="テキスト ボックス 24"/>
          <p:cNvSpPr txBox="1"/>
          <p:nvPr/>
        </p:nvSpPr>
        <p:spPr>
          <a:xfrm>
            <a:off x="444499" y="913027"/>
            <a:ext cx="8255001" cy="1365365"/>
          </a:xfrm>
          <a:prstGeom prst="rect">
            <a:avLst/>
          </a:prstGeom>
          <a:noFill/>
          <a:ln w="6350">
            <a:solidFill>
              <a:schemeClr val="tx1"/>
            </a:solidFill>
          </a:ln>
        </p:spPr>
        <p:txBody>
          <a:bodyPr wrap="square" tIns="54000" bIns="18000" rtlCol="0">
            <a:spAutoFit/>
          </a:bodyPr>
          <a:lstStyle/>
          <a:p>
            <a:pPr marL="177800" indent="-177800" algn="just">
              <a:buFont typeface="Wingdings" panose="05000000000000000000" pitchFamily="2" charset="2"/>
              <a:buChar char=""/>
            </a:pPr>
            <a:r>
              <a:rPr kumimoji="1" lang="ja-JP" altLang="en-US" sz="1200" dirty="0">
                <a:latin typeface="游ゴシック" panose="020B0400000000000000" pitchFamily="50" charset="-128"/>
              </a:rPr>
              <a:t>森之宮北地区の</a:t>
            </a:r>
            <a:r>
              <a:rPr kumimoji="1" lang="en-US" altLang="ja-JP" sz="1200" dirty="0">
                <a:latin typeface="游ゴシック" panose="020B0400000000000000" pitchFamily="50" charset="-128"/>
              </a:rPr>
              <a:t>1.5</a:t>
            </a:r>
            <a:r>
              <a:rPr kumimoji="1" lang="ja-JP" altLang="en-US" sz="1200" dirty="0">
                <a:latin typeface="游ゴシック" panose="020B0400000000000000" pitchFamily="50" charset="-128"/>
              </a:rPr>
              <a:t>期開発エリアの大学用地（Ａ地区）、メトロ用地（Ｂ地区）、市環境局用地（Ｃ地区）について、</a:t>
            </a:r>
            <a:r>
              <a:rPr kumimoji="1" lang="ja-JP" altLang="en-US" sz="1200" u="sng" dirty="0">
                <a:latin typeface="游ゴシック" panose="020B0400000000000000" pitchFamily="50" charset="-128"/>
              </a:rPr>
              <a:t>イノベーション・コアとしての多様な機能の導入</a:t>
            </a:r>
            <a:r>
              <a:rPr kumimoji="1" lang="ja-JP" altLang="en-US" sz="1200" dirty="0">
                <a:latin typeface="游ゴシック" panose="020B0400000000000000" pitchFamily="50" charset="-128"/>
              </a:rPr>
              <a:t>や</a:t>
            </a:r>
            <a:r>
              <a:rPr kumimoji="1" lang="ja-JP" altLang="en-US" sz="1200" u="sng" dirty="0">
                <a:latin typeface="游ゴシック" panose="020B0400000000000000" pitchFamily="50" charset="-128"/>
              </a:rPr>
              <a:t>開発者・受益者負担による大阪城公園駅からの歩行者動線整備の実現</a:t>
            </a:r>
            <a:r>
              <a:rPr kumimoji="1" lang="ja-JP" altLang="en-US" sz="1200" dirty="0">
                <a:latin typeface="游ゴシック" panose="020B0400000000000000" pitchFamily="50" charset="-128"/>
              </a:rPr>
              <a:t>に向けて、民間の幅広い事業提案を求めるマーケット・サウンディングを実施。</a:t>
            </a:r>
          </a:p>
          <a:p>
            <a:pPr marL="177800" indent="-177800" algn="just">
              <a:buFont typeface="Wingdings" panose="05000000000000000000" pitchFamily="2" charset="2"/>
              <a:buChar char=""/>
            </a:pPr>
            <a:r>
              <a:rPr kumimoji="1" lang="en-US" altLang="ja-JP" sz="1200" dirty="0">
                <a:latin typeface="游ゴシック" panose="020B0400000000000000" pitchFamily="50" charset="-128"/>
              </a:rPr>
              <a:t>11</a:t>
            </a:r>
            <a:r>
              <a:rPr kumimoji="1" lang="ja-JP" altLang="en-US" sz="1200" dirty="0">
                <a:latin typeface="游ゴシック" panose="020B0400000000000000" pitchFamily="50" charset="-128"/>
              </a:rPr>
              <a:t>社から提案があったが、Ａ地区と他地区との連携に関しては不透明な点</a:t>
            </a:r>
            <a:r>
              <a:rPr kumimoji="1" lang="ja-JP" altLang="en-US" sz="1200" dirty="0" smtClean="0">
                <a:latin typeface="游ゴシック" panose="020B0400000000000000" pitchFamily="50" charset="-128"/>
              </a:rPr>
              <a:t>が多く提案できないとの意見が一定数あった</a:t>
            </a:r>
            <a:r>
              <a:rPr kumimoji="1" lang="ja-JP" altLang="en-US" sz="1200" dirty="0">
                <a:latin typeface="游ゴシック" panose="020B0400000000000000" pitchFamily="50" charset="-128"/>
              </a:rPr>
              <a:t>。</a:t>
            </a:r>
          </a:p>
          <a:p>
            <a:pPr marL="177800" indent="-177800" algn="just">
              <a:buFont typeface="Wingdings" panose="05000000000000000000" pitchFamily="2" charset="2"/>
              <a:buChar char=""/>
            </a:pPr>
            <a:r>
              <a:rPr kumimoji="1" lang="ja-JP" altLang="en-US" sz="1200" dirty="0">
                <a:latin typeface="游ゴシック" panose="020B0400000000000000" pitchFamily="50" charset="-128"/>
              </a:rPr>
              <a:t>これらを踏まえ、Ａ・Ｂ・Ｃ地区の連携を図ることや、当地区の開発内容を示すことなどにより、</a:t>
            </a:r>
            <a:r>
              <a:rPr kumimoji="1" lang="ja-JP" altLang="en-US" sz="1200" u="sng" dirty="0">
                <a:latin typeface="游ゴシック" panose="020B0400000000000000" pitchFamily="50" charset="-128"/>
              </a:rPr>
              <a:t>民間の投資意欲を促進し、効果の高い民間活力導入を図る必要</a:t>
            </a:r>
            <a:r>
              <a:rPr kumimoji="1" lang="ja-JP" altLang="en-US" sz="1200" dirty="0">
                <a:latin typeface="游ゴシック" panose="020B0400000000000000" pitchFamily="50" charset="-128"/>
              </a:rPr>
              <a:t>がある。</a:t>
            </a:r>
          </a:p>
        </p:txBody>
      </p:sp>
      <p:sp>
        <p:nvSpPr>
          <p:cNvPr id="28" name="テキスト ボックス 27"/>
          <p:cNvSpPr txBox="1"/>
          <p:nvPr/>
        </p:nvSpPr>
        <p:spPr>
          <a:xfrm>
            <a:off x="4753045" y="2326251"/>
            <a:ext cx="3946455" cy="605294"/>
          </a:xfrm>
          <a:prstGeom prst="rect">
            <a:avLst/>
          </a:prstGeom>
          <a:noFill/>
          <a:ln>
            <a:noFill/>
            <a:prstDash val="sysDot"/>
          </a:ln>
        </p:spPr>
        <p:txBody>
          <a:bodyPr wrap="square" rtlCol="0">
            <a:spAutoFit/>
          </a:bodyPr>
          <a:lstStyle/>
          <a:p>
            <a:pPr>
              <a:lnSpc>
                <a:spcPts val="2000"/>
              </a:lnSpc>
            </a:pPr>
            <a:r>
              <a:rPr kumimoji="1" lang="en-US" altLang="ja-JP" sz="1100" dirty="0">
                <a:latin typeface="+mn-ea"/>
              </a:rPr>
              <a:t>2022</a:t>
            </a:r>
            <a:r>
              <a:rPr kumimoji="1" lang="ja-JP" altLang="en-US" sz="1100" dirty="0">
                <a:latin typeface="+mn-ea"/>
              </a:rPr>
              <a:t>（令和４）年 １月：ヒアリング実施</a:t>
            </a:r>
            <a:endParaRPr kumimoji="1" lang="en-US" altLang="ja-JP" sz="1100" dirty="0">
              <a:latin typeface="+mn-ea"/>
            </a:endParaRPr>
          </a:p>
          <a:p>
            <a:pPr>
              <a:lnSpc>
                <a:spcPts val="2000"/>
              </a:lnSpc>
            </a:pPr>
            <a:r>
              <a:rPr kumimoji="1" lang="en-US" altLang="ja-JP" sz="1100" dirty="0">
                <a:latin typeface="+mn-ea"/>
              </a:rPr>
              <a:t>     </a:t>
            </a:r>
            <a:r>
              <a:rPr kumimoji="1" lang="ja-JP" altLang="en-US" sz="1100" dirty="0">
                <a:latin typeface="+mn-ea"/>
              </a:rPr>
              <a:t>　　　　　　　３月：結果公表</a:t>
            </a:r>
            <a:endParaRPr kumimoji="1" lang="en-US" altLang="ja-JP" sz="1100" dirty="0">
              <a:latin typeface="+mn-ea"/>
            </a:endParaRPr>
          </a:p>
        </p:txBody>
      </p:sp>
      <p:sp>
        <p:nvSpPr>
          <p:cNvPr id="23" name="テキスト ボックス 22">
            <a:extLst>
              <a:ext uri="{FF2B5EF4-FFF2-40B4-BE49-F238E27FC236}">
                <a16:creationId xmlns:a16="http://schemas.microsoft.com/office/drawing/2014/main" id="{469EC9FA-68A5-58E5-E3CA-1D5733AFDBDA}"/>
              </a:ext>
            </a:extLst>
          </p:cNvPr>
          <p:cNvSpPr txBox="1"/>
          <p:nvPr/>
        </p:nvSpPr>
        <p:spPr>
          <a:xfrm>
            <a:off x="3644762" y="3185174"/>
            <a:ext cx="4792390" cy="688256"/>
          </a:xfrm>
          <a:prstGeom prst="rect">
            <a:avLst/>
          </a:prstGeom>
          <a:solidFill>
            <a:schemeClr val="accent1">
              <a:lumMod val="20000"/>
              <a:lumOff val="80000"/>
            </a:schemeClr>
          </a:solidFill>
          <a:ln w="12700">
            <a:solidFill>
              <a:schemeClr val="accent5">
                <a:lumMod val="75000"/>
              </a:schemeClr>
            </a:solidFill>
            <a:prstDash val="solid"/>
          </a:ln>
        </p:spPr>
        <p:txBody>
          <a:bodyPr wrap="square" lIns="144000" tIns="36000" rIns="0" bIns="36000" rtlCol="0">
            <a:spAutoFit/>
          </a:bodyPr>
          <a:lstStyle/>
          <a:p>
            <a:pPr>
              <a:lnSpc>
                <a:spcPts val="1600"/>
              </a:lnSpc>
            </a:pPr>
            <a:r>
              <a:rPr kumimoji="1" lang="ja-JP" altLang="en-US" sz="1050" b="1" dirty="0">
                <a:latin typeface="游ゴシック" panose="020B0400000000000000" pitchFamily="50" charset="-128"/>
                <a:ea typeface="游ゴシック" panose="020B0400000000000000" pitchFamily="50" charset="-128"/>
              </a:rPr>
              <a:t>Ａ地区（</a:t>
            </a:r>
            <a:r>
              <a:rPr kumimoji="1" lang="en-US" altLang="ja-JP" sz="1050" b="1" dirty="0">
                <a:latin typeface="游ゴシック" panose="020B0400000000000000" pitchFamily="50" charset="-128"/>
                <a:ea typeface="游ゴシック" panose="020B0400000000000000" pitchFamily="50" charset="-128"/>
              </a:rPr>
              <a:t>1.5</a:t>
            </a:r>
            <a:r>
              <a:rPr kumimoji="1" lang="ja-JP" altLang="en-US" sz="1050" b="1" dirty="0">
                <a:latin typeface="游ゴシック" panose="020B0400000000000000" pitchFamily="50" charset="-128"/>
                <a:ea typeface="游ゴシック" panose="020B0400000000000000" pitchFamily="50" charset="-128"/>
              </a:rPr>
              <a:t>期大学用地）</a:t>
            </a:r>
            <a:r>
              <a:rPr kumimoji="1" lang="en-US" altLang="ja-JP" sz="1050" b="1" dirty="0">
                <a:latin typeface="游ゴシック" panose="020B0400000000000000" pitchFamily="50" charset="-128"/>
                <a:ea typeface="游ゴシック" panose="020B0400000000000000" pitchFamily="50" charset="-128"/>
              </a:rPr>
              <a:t>《</a:t>
            </a:r>
            <a:r>
              <a:rPr kumimoji="1" lang="ja-JP" altLang="en-US" sz="1050" b="1" dirty="0">
                <a:latin typeface="游ゴシック" panose="020B0400000000000000" pitchFamily="50" charset="-128"/>
                <a:ea typeface="游ゴシック" panose="020B0400000000000000" pitchFamily="50" charset="-128"/>
              </a:rPr>
              <a:t>提案必須</a:t>
            </a:r>
            <a:r>
              <a:rPr kumimoji="1" lang="en-US" altLang="ja-JP" sz="1050" b="1" dirty="0">
                <a:latin typeface="游ゴシック" panose="020B0400000000000000" pitchFamily="50" charset="-128"/>
                <a:ea typeface="游ゴシック" panose="020B0400000000000000" pitchFamily="50" charset="-128"/>
              </a:rPr>
              <a:t>》</a:t>
            </a:r>
            <a:r>
              <a:rPr kumimoji="1" lang="ja-JP" altLang="en-US" sz="900" dirty="0">
                <a:latin typeface="+mn-ea"/>
              </a:rPr>
              <a:t>　</a:t>
            </a:r>
            <a:r>
              <a:rPr kumimoji="1" lang="en-US" altLang="ja-JP" sz="900" dirty="0">
                <a:latin typeface="+mn-ea"/>
              </a:rPr>
              <a:t>※2025</a:t>
            </a:r>
            <a:r>
              <a:rPr kumimoji="1" lang="ja-JP" altLang="en-US" sz="900" dirty="0">
                <a:latin typeface="+mn-ea"/>
              </a:rPr>
              <a:t>年度以降、利用可</a:t>
            </a:r>
            <a:r>
              <a:rPr kumimoji="1" lang="en-US" altLang="ja-JP" sz="900" dirty="0">
                <a:latin typeface="+mn-ea"/>
              </a:rPr>
              <a:t>(</a:t>
            </a:r>
            <a:r>
              <a:rPr kumimoji="1" lang="ja-JP" altLang="en-US" sz="900" dirty="0">
                <a:latin typeface="+mn-ea"/>
              </a:rPr>
              <a:t>予定</a:t>
            </a:r>
            <a:r>
              <a:rPr kumimoji="1" lang="en-US" altLang="ja-JP" sz="900" dirty="0">
                <a:latin typeface="+mn-ea"/>
              </a:rPr>
              <a:t>)</a:t>
            </a:r>
            <a:endParaRPr kumimoji="1" lang="en-US" altLang="ja-JP" sz="900" b="1" dirty="0">
              <a:latin typeface="游ゴシック" panose="020B0400000000000000" pitchFamily="50" charset="-128"/>
              <a:ea typeface="游ゴシック" panose="020B0400000000000000" pitchFamily="50" charset="-128"/>
            </a:endParaRPr>
          </a:p>
          <a:p>
            <a:pPr>
              <a:lnSpc>
                <a:spcPts val="1600"/>
              </a:lnSpc>
            </a:pPr>
            <a:r>
              <a:rPr kumimoji="1" lang="ja-JP" altLang="en-US" sz="1050" dirty="0">
                <a:latin typeface="+mn-ea"/>
              </a:rPr>
              <a:t>　・まちづくりの方向性のコンセプトを具現化する施設の提案</a:t>
            </a:r>
            <a:endParaRPr kumimoji="1" lang="en-US" altLang="ja-JP" sz="1050" dirty="0">
              <a:latin typeface="+mn-ea"/>
            </a:endParaRPr>
          </a:p>
          <a:p>
            <a:pPr>
              <a:lnSpc>
                <a:spcPts val="1600"/>
              </a:lnSpc>
            </a:pPr>
            <a:r>
              <a:rPr kumimoji="1" lang="ja-JP" altLang="en-US" sz="1050" dirty="0">
                <a:latin typeface="+mn-ea"/>
              </a:rPr>
              <a:t>　・民間事業者による事業フレーム（施設整備・管理運営）の提案</a:t>
            </a:r>
            <a:endParaRPr kumimoji="1" lang="en-US" altLang="ja-JP" sz="1050" dirty="0">
              <a:latin typeface="+mn-ea"/>
            </a:endParaRPr>
          </a:p>
        </p:txBody>
      </p:sp>
      <p:sp>
        <p:nvSpPr>
          <p:cNvPr id="24" name="テキスト ボックス 23">
            <a:extLst>
              <a:ext uri="{FF2B5EF4-FFF2-40B4-BE49-F238E27FC236}">
                <a16:creationId xmlns:a16="http://schemas.microsoft.com/office/drawing/2014/main" id="{DE5F0F55-184B-4DC9-971D-D257081448AE}"/>
              </a:ext>
            </a:extLst>
          </p:cNvPr>
          <p:cNvSpPr txBox="1"/>
          <p:nvPr/>
        </p:nvSpPr>
        <p:spPr>
          <a:xfrm>
            <a:off x="3644172" y="4996723"/>
            <a:ext cx="4793630" cy="483072"/>
          </a:xfrm>
          <a:prstGeom prst="rect">
            <a:avLst/>
          </a:prstGeom>
          <a:solidFill>
            <a:schemeClr val="accent1">
              <a:lumMod val="20000"/>
              <a:lumOff val="80000"/>
            </a:schemeClr>
          </a:solidFill>
          <a:ln w="12700">
            <a:solidFill>
              <a:schemeClr val="accent5">
                <a:lumMod val="75000"/>
              </a:schemeClr>
            </a:solidFill>
            <a:prstDash val="solid"/>
          </a:ln>
        </p:spPr>
        <p:txBody>
          <a:bodyPr wrap="square" lIns="144000" tIns="36000" rIns="0" bIns="36000" rtlCol="0">
            <a:spAutoFit/>
          </a:bodyPr>
          <a:lstStyle/>
          <a:p>
            <a:pPr>
              <a:lnSpc>
                <a:spcPts val="1600"/>
              </a:lnSpc>
            </a:pPr>
            <a:r>
              <a:rPr kumimoji="1" lang="ja-JP" altLang="en-US" sz="1050" b="1" dirty="0">
                <a:latin typeface="+mn-ea"/>
              </a:rPr>
              <a:t>大阪城公園駅からの歩行者動線の整備</a:t>
            </a:r>
            <a:endParaRPr kumimoji="1" lang="en-US" altLang="ja-JP" sz="1050" b="1" dirty="0">
              <a:latin typeface="+mn-ea"/>
            </a:endParaRPr>
          </a:p>
          <a:p>
            <a:pPr>
              <a:lnSpc>
                <a:spcPts val="1600"/>
              </a:lnSpc>
            </a:pPr>
            <a:r>
              <a:rPr kumimoji="1" lang="ja-JP" altLang="en-US" sz="1050" dirty="0">
                <a:latin typeface="+mn-ea"/>
              </a:rPr>
              <a:t>　・歩行者デッキ等を各地区の開発に合わせ整備する手法の提案</a:t>
            </a:r>
            <a:endParaRPr kumimoji="1" lang="en-US" altLang="ja-JP" sz="1050" dirty="0">
              <a:latin typeface="+mn-ea"/>
            </a:endParaRPr>
          </a:p>
        </p:txBody>
      </p:sp>
      <p:sp>
        <p:nvSpPr>
          <p:cNvPr id="26" name="テキスト ボックス 25">
            <a:extLst>
              <a:ext uri="{FF2B5EF4-FFF2-40B4-BE49-F238E27FC236}">
                <a16:creationId xmlns:a16="http://schemas.microsoft.com/office/drawing/2014/main" id="{4BB1BA55-5B82-1E6F-28AD-CEA473E13F51}"/>
              </a:ext>
            </a:extLst>
          </p:cNvPr>
          <p:cNvSpPr txBox="1"/>
          <p:nvPr/>
        </p:nvSpPr>
        <p:spPr>
          <a:xfrm>
            <a:off x="3644193" y="3925813"/>
            <a:ext cx="4792959" cy="483072"/>
          </a:xfrm>
          <a:prstGeom prst="rect">
            <a:avLst/>
          </a:prstGeom>
          <a:solidFill>
            <a:schemeClr val="accent1">
              <a:lumMod val="20000"/>
              <a:lumOff val="80000"/>
            </a:schemeClr>
          </a:solidFill>
          <a:ln w="12700">
            <a:solidFill>
              <a:schemeClr val="accent5">
                <a:lumMod val="75000"/>
              </a:schemeClr>
            </a:solidFill>
            <a:prstDash val="solid"/>
          </a:ln>
        </p:spPr>
        <p:txBody>
          <a:bodyPr wrap="square" lIns="144000" tIns="36000" rIns="0" bIns="36000" rtlCol="0">
            <a:spAutoFit/>
          </a:bodyPr>
          <a:lstStyle/>
          <a:p>
            <a:pPr>
              <a:lnSpc>
                <a:spcPts val="1600"/>
              </a:lnSpc>
            </a:pPr>
            <a:r>
              <a:rPr kumimoji="1" lang="ja-JP" altLang="en-US" sz="1050" b="1" dirty="0">
                <a:latin typeface="+mn-ea"/>
              </a:rPr>
              <a:t>Ｂ地区（メトロ用地）</a:t>
            </a:r>
            <a:r>
              <a:rPr kumimoji="1" lang="ja-JP" altLang="en-US" sz="900" dirty="0">
                <a:latin typeface="+mn-ea"/>
              </a:rPr>
              <a:t>　</a:t>
            </a:r>
            <a:r>
              <a:rPr kumimoji="1" lang="en-US" altLang="ja-JP" sz="900" dirty="0">
                <a:latin typeface="+mn-ea"/>
              </a:rPr>
              <a:t>※2026</a:t>
            </a:r>
            <a:r>
              <a:rPr kumimoji="1" lang="ja-JP" altLang="en-US" sz="900" dirty="0">
                <a:latin typeface="+mn-ea"/>
              </a:rPr>
              <a:t>年度以降、全部利用可</a:t>
            </a:r>
            <a:r>
              <a:rPr kumimoji="1" lang="en-US" altLang="ja-JP" sz="900" dirty="0">
                <a:latin typeface="+mn-ea"/>
              </a:rPr>
              <a:t>(</a:t>
            </a:r>
            <a:r>
              <a:rPr kumimoji="1" lang="ja-JP" altLang="en-US" sz="900" dirty="0">
                <a:latin typeface="+mn-ea"/>
              </a:rPr>
              <a:t>予定</a:t>
            </a:r>
            <a:r>
              <a:rPr kumimoji="1" lang="en-US" altLang="ja-JP" sz="900" dirty="0">
                <a:latin typeface="+mn-ea"/>
              </a:rPr>
              <a:t>)</a:t>
            </a:r>
            <a:endParaRPr kumimoji="1" lang="en-US" altLang="ja-JP" sz="1100" dirty="0">
              <a:latin typeface="+mn-ea"/>
            </a:endParaRPr>
          </a:p>
          <a:p>
            <a:pPr>
              <a:lnSpc>
                <a:spcPts val="1600"/>
              </a:lnSpc>
            </a:pPr>
            <a:r>
              <a:rPr kumimoji="1" lang="ja-JP" altLang="en-US" sz="1050" dirty="0">
                <a:latin typeface="+mn-ea"/>
              </a:rPr>
              <a:t>　・Ａ地区との連携による多様な交流を生み出す複合的な機能の提案</a:t>
            </a:r>
            <a:endParaRPr kumimoji="1" lang="en-US" altLang="ja-JP" sz="1050" dirty="0">
              <a:latin typeface="+mn-ea"/>
            </a:endParaRPr>
          </a:p>
        </p:txBody>
      </p:sp>
      <p:sp>
        <p:nvSpPr>
          <p:cNvPr id="27" name="テキスト ボックス 26">
            <a:extLst>
              <a:ext uri="{FF2B5EF4-FFF2-40B4-BE49-F238E27FC236}">
                <a16:creationId xmlns:a16="http://schemas.microsoft.com/office/drawing/2014/main" id="{C64B77D4-12E9-1A23-8ED9-D43F8FCB8C71}"/>
              </a:ext>
            </a:extLst>
          </p:cNvPr>
          <p:cNvSpPr txBox="1"/>
          <p:nvPr/>
        </p:nvSpPr>
        <p:spPr>
          <a:xfrm>
            <a:off x="3644195" y="4461268"/>
            <a:ext cx="4792958" cy="483072"/>
          </a:xfrm>
          <a:prstGeom prst="rect">
            <a:avLst/>
          </a:prstGeom>
          <a:solidFill>
            <a:schemeClr val="accent1">
              <a:lumMod val="20000"/>
              <a:lumOff val="80000"/>
            </a:schemeClr>
          </a:solidFill>
          <a:ln w="12700">
            <a:solidFill>
              <a:schemeClr val="accent5">
                <a:lumMod val="75000"/>
              </a:schemeClr>
            </a:solidFill>
            <a:prstDash val="solid"/>
          </a:ln>
        </p:spPr>
        <p:txBody>
          <a:bodyPr wrap="square" lIns="144000" tIns="36000" rIns="0" bIns="36000" rtlCol="0">
            <a:spAutoFit/>
          </a:bodyPr>
          <a:lstStyle/>
          <a:p>
            <a:pPr>
              <a:lnSpc>
                <a:spcPts val="1600"/>
              </a:lnSpc>
            </a:pPr>
            <a:r>
              <a:rPr kumimoji="1" lang="ja-JP" altLang="en-US" sz="1050" b="1" dirty="0">
                <a:latin typeface="+mn-ea"/>
              </a:rPr>
              <a:t>Ｃ地区（市環境局用地）</a:t>
            </a:r>
            <a:r>
              <a:rPr kumimoji="1" lang="en-US" altLang="ja-JP" sz="900" dirty="0">
                <a:latin typeface="+mn-ea"/>
              </a:rPr>
              <a:t>※2025</a:t>
            </a:r>
            <a:r>
              <a:rPr kumimoji="1" lang="ja-JP" altLang="en-US" sz="900" dirty="0">
                <a:latin typeface="+mn-ea"/>
              </a:rPr>
              <a:t>年度以降に利用可</a:t>
            </a:r>
            <a:r>
              <a:rPr kumimoji="1" lang="en-US" altLang="ja-JP" sz="900" dirty="0">
                <a:latin typeface="+mn-ea"/>
              </a:rPr>
              <a:t>(</a:t>
            </a:r>
            <a:r>
              <a:rPr kumimoji="1" lang="ja-JP" altLang="en-US" sz="900" dirty="0">
                <a:latin typeface="+mn-ea"/>
              </a:rPr>
              <a:t>予定</a:t>
            </a:r>
            <a:r>
              <a:rPr kumimoji="1" lang="en-US" altLang="ja-JP" sz="900" dirty="0">
                <a:latin typeface="+mn-ea"/>
              </a:rPr>
              <a:t>)</a:t>
            </a:r>
            <a:r>
              <a:rPr kumimoji="1" lang="ja-JP" altLang="en-US" sz="900" dirty="0">
                <a:latin typeface="+mn-ea"/>
              </a:rPr>
              <a:t>　</a:t>
            </a:r>
            <a:r>
              <a:rPr kumimoji="1" lang="en-US" altLang="ja-JP" sz="900" b="1" dirty="0">
                <a:latin typeface="+mn-ea"/>
              </a:rPr>
              <a:t>※</a:t>
            </a:r>
            <a:r>
              <a:rPr kumimoji="1" lang="ja-JP" altLang="en-US" sz="900" dirty="0">
                <a:latin typeface="+mn-ea"/>
              </a:rPr>
              <a:t>土壌汚染、地下部あり　</a:t>
            </a:r>
            <a:endParaRPr kumimoji="1" lang="en-US" altLang="ja-JP" sz="900" b="1" dirty="0">
              <a:latin typeface="游ゴシック" panose="020B0400000000000000" pitchFamily="50" charset="-128"/>
            </a:endParaRPr>
          </a:p>
          <a:p>
            <a:pPr>
              <a:lnSpc>
                <a:spcPts val="1600"/>
              </a:lnSpc>
            </a:pPr>
            <a:r>
              <a:rPr kumimoji="1" lang="ja-JP" altLang="en-US" sz="1050" dirty="0">
                <a:latin typeface="+mn-ea"/>
              </a:rPr>
              <a:t>　・</a:t>
            </a:r>
            <a:r>
              <a:rPr kumimoji="1" lang="en-US" altLang="ja-JP" sz="1050" dirty="0">
                <a:latin typeface="+mn-ea"/>
              </a:rPr>
              <a:t>A</a:t>
            </a:r>
            <a:r>
              <a:rPr kumimoji="1" lang="ja-JP" altLang="en-US" sz="1050" dirty="0">
                <a:latin typeface="+mn-ea"/>
              </a:rPr>
              <a:t>・</a:t>
            </a:r>
            <a:r>
              <a:rPr kumimoji="1" lang="en-US" altLang="ja-JP" sz="1050" dirty="0">
                <a:latin typeface="+mn-ea"/>
              </a:rPr>
              <a:t>B</a:t>
            </a:r>
            <a:r>
              <a:rPr kumimoji="1" lang="ja-JP" altLang="en-US" sz="1050" dirty="0">
                <a:latin typeface="+mn-ea"/>
              </a:rPr>
              <a:t>地区と連携した施設整備等の提案</a:t>
            </a:r>
            <a:endParaRPr kumimoji="1" lang="en-US" altLang="ja-JP" sz="1050" dirty="0">
              <a:latin typeface="+mn-ea"/>
            </a:endParaRPr>
          </a:p>
        </p:txBody>
      </p:sp>
      <p:sp>
        <p:nvSpPr>
          <p:cNvPr id="22" name="正方形/長方形 21"/>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chemeClr val="accent5"/>
                </a:solidFill>
              </a:rPr>
              <a:t>　１）地区</a:t>
            </a:r>
            <a:r>
              <a:rPr kumimoji="1" lang="ja-JP" altLang="en-US" sz="1400" b="1" dirty="0" smtClean="0">
                <a:solidFill>
                  <a:schemeClr val="accent5"/>
                </a:solidFill>
              </a:rPr>
              <a:t>の</a:t>
            </a:r>
            <a:r>
              <a:rPr kumimoji="1" lang="ja-JP" altLang="en-US" sz="1400" b="1" dirty="0">
                <a:solidFill>
                  <a:schemeClr val="accent5"/>
                </a:solidFill>
              </a:rPr>
              <a:t>現況</a:t>
            </a:r>
            <a:r>
              <a:rPr kumimoji="1" lang="ja-JP" altLang="en-US" sz="1400" b="1" dirty="0" smtClean="0">
                <a:solidFill>
                  <a:schemeClr val="accent5"/>
                </a:solidFill>
              </a:rPr>
              <a:t>と</a:t>
            </a:r>
            <a:r>
              <a:rPr kumimoji="1" lang="ja-JP" altLang="en-US" sz="1400" b="1" dirty="0">
                <a:solidFill>
                  <a:schemeClr val="accent5"/>
                </a:solidFill>
              </a:rPr>
              <a:t>動向</a:t>
            </a:r>
          </a:p>
        </p:txBody>
      </p:sp>
    </p:spTree>
    <p:extLst>
      <p:ext uri="{BB962C8B-B14F-4D97-AF65-F5344CB8AC3E}">
        <p14:creationId xmlns:p14="http://schemas.microsoft.com/office/powerpoint/2010/main" val="1078452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12">
            <a:extLst>
              <a:ext uri="{FF2B5EF4-FFF2-40B4-BE49-F238E27FC236}">
                <a16:creationId xmlns:a16="http://schemas.microsoft.com/office/drawing/2014/main" id="{26479209-52B4-EFDC-04F1-EE10519E1423}"/>
              </a:ext>
            </a:extLst>
          </p:cNvPr>
          <p:cNvSpPr>
            <a:spLocks noGrp="1"/>
          </p:cNvSpPr>
          <p:nvPr>
            <p:ph type="sldNum" sz="quarter" idx="12"/>
          </p:nvPr>
        </p:nvSpPr>
        <p:spPr/>
        <p:txBody>
          <a:bodyPr/>
          <a:lstStyle/>
          <a:p>
            <a:fld id="{311E3985-B3EA-4398-A6FF-CD01F1CD0B75}" type="slidenum">
              <a:rPr kumimoji="1" lang="ja-JP" altLang="en-US" smtClean="0"/>
              <a:pPr/>
              <a:t>11</a:t>
            </a:fld>
            <a:endParaRPr kumimoji="1" lang="ja-JP" altLang="en-US" dirty="0"/>
          </a:p>
        </p:txBody>
      </p:sp>
      <p:cxnSp>
        <p:nvCxnSpPr>
          <p:cNvPr id="19" name="直線コネクタ 18"/>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AutoShape 4"/>
          <p:cNvSpPr>
            <a:spLocks noChangeArrowheads="1"/>
          </p:cNvSpPr>
          <p:nvPr/>
        </p:nvSpPr>
        <p:spPr bwMode="auto">
          <a:xfrm>
            <a:off x="243548" y="1212898"/>
            <a:ext cx="8557551" cy="2144725"/>
          </a:xfrm>
          <a:prstGeom prst="roundRect">
            <a:avLst>
              <a:gd name="adj" fmla="val 4463"/>
            </a:avLst>
          </a:prstGeom>
          <a:solidFill>
            <a:schemeClr val="bg1"/>
          </a:solidFill>
          <a:ln w="12700">
            <a:solidFill>
              <a:srgbClr val="4472C4"/>
            </a:solidFill>
            <a:round/>
            <a:headEnd/>
            <a:tailEnd/>
          </a:ln>
          <a:effectLst/>
          <a:extLst/>
        </p:spPr>
        <p:txBody>
          <a:bodyPr vert="horz" wrap="square" lIns="36000" tIns="36000" rIns="0" bIns="36000" numCol="1" anchor="t" anchorCtr="0" compatLnSpc="1">
            <a:prstTxWarp prst="textNoShape">
              <a:avLst/>
            </a:prstTxWarp>
            <a:spAutoFit/>
          </a:bodyPr>
          <a:lstStyle/>
          <a:p>
            <a:pPr marL="285750" indent="-196850">
              <a:lnSpc>
                <a:spcPct val="150000"/>
              </a:lnSpc>
              <a:buFont typeface="Arial" panose="020B0604020202020204" pitchFamily="34" charset="0"/>
              <a:buChar char="•"/>
            </a:pPr>
            <a:r>
              <a:rPr lang="ja-JP" altLang="en-US" sz="1600" dirty="0" smtClean="0">
                <a:latin typeface="+mn-ea"/>
              </a:rPr>
              <a:t>大阪府</a:t>
            </a:r>
            <a:r>
              <a:rPr lang="ja-JP" altLang="en-US" sz="1600" dirty="0">
                <a:latin typeface="+mn-ea"/>
              </a:rPr>
              <a:t>･大阪市･公立大学法人大阪の３者で「新大学基本構想」を</a:t>
            </a:r>
            <a:r>
              <a:rPr lang="ja-JP" altLang="en-US" sz="1600" dirty="0" smtClean="0">
                <a:latin typeface="+mn-ea"/>
              </a:rPr>
              <a:t>策定</a:t>
            </a:r>
            <a:endParaRPr lang="en-US" altLang="ja-JP" sz="1600" dirty="0" smtClean="0">
              <a:latin typeface="+mn-ea"/>
            </a:endParaRPr>
          </a:p>
          <a:p>
            <a:pPr marL="742950" lvl="1" indent="-285750">
              <a:lnSpc>
                <a:spcPct val="150000"/>
              </a:lnSpc>
              <a:buFont typeface="Wingdings" panose="05000000000000000000" pitchFamily="2" charset="2"/>
              <a:buChar char="Ø"/>
            </a:pPr>
            <a:r>
              <a:rPr lang="en-US" altLang="ja-JP" sz="1400" dirty="0" smtClean="0">
                <a:latin typeface="+mn-ea"/>
              </a:rPr>
              <a:t>2025</a:t>
            </a:r>
            <a:r>
              <a:rPr lang="ja-JP" altLang="en-US" sz="1400" dirty="0">
                <a:latin typeface="+mn-ea"/>
              </a:rPr>
              <a:t>年度を目途に都心メインキャンパスを森之宮に</a:t>
            </a:r>
            <a:r>
              <a:rPr lang="ja-JP" altLang="en-US" sz="1400" dirty="0" smtClean="0">
                <a:latin typeface="+mn-ea"/>
              </a:rPr>
              <a:t>整備</a:t>
            </a:r>
            <a:endParaRPr lang="en-US" altLang="ja-JP" sz="1400" dirty="0" smtClean="0">
              <a:latin typeface="+mn-ea"/>
            </a:endParaRPr>
          </a:p>
          <a:p>
            <a:pPr marL="742950" lvl="1" indent="-285750">
              <a:lnSpc>
                <a:spcPct val="150000"/>
              </a:lnSpc>
              <a:buFont typeface="Wingdings" panose="05000000000000000000" pitchFamily="2" charset="2"/>
              <a:buChar char="Ø"/>
            </a:pPr>
            <a:r>
              <a:rPr lang="ja-JP" altLang="en-US" sz="1400" dirty="0" smtClean="0">
                <a:latin typeface="+mn-ea"/>
              </a:rPr>
              <a:t>基幹</a:t>
            </a:r>
            <a:r>
              <a:rPr lang="ja-JP" altLang="en-US" sz="1400" dirty="0">
                <a:latin typeface="+mn-ea"/>
              </a:rPr>
              <a:t>教育、都市シンクタンク機能や技術インキュベーション機能の拠点他を配置</a:t>
            </a:r>
            <a:r>
              <a:rPr lang="ja-JP" altLang="en-US" sz="1400" dirty="0" smtClean="0">
                <a:latin typeface="+mn-ea"/>
              </a:rPr>
              <a:t>、</a:t>
            </a:r>
            <a:endParaRPr lang="en-US" altLang="ja-JP" sz="1400" dirty="0" smtClean="0">
              <a:latin typeface="+mn-ea"/>
            </a:endParaRPr>
          </a:p>
          <a:p>
            <a:pPr lvl="1">
              <a:lnSpc>
                <a:spcPct val="150000"/>
              </a:lnSpc>
            </a:pPr>
            <a:r>
              <a:rPr lang="ja-JP" altLang="en-US" sz="1400" dirty="0">
                <a:latin typeface="+mn-ea"/>
              </a:rPr>
              <a:t>　</a:t>
            </a:r>
            <a:r>
              <a:rPr lang="ja-JP" altLang="en-US" sz="1400" dirty="0" smtClean="0">
                <a:latin typeface="+mn-ea"/>
              </a:rPr>
              <a:t>  民間</a:t>
            </a:r>
            <a:r>
              <a:rPr lang="ja-JP" altLang="en-US" sz="1400" dirty="0">
                <a:latin typeface="+mn-ea"/>
              </a:rPr>
              <a:t>活力導入検討　など</a:t>
            </a:r>
          </a:p>
          <a:p>
            <a:pPr marL="285750" indent="-196850">
              <a:lnSpc>
                <a:spcPct val="150000"/>
              </a:lnSpc>
              <a:buFont typeface="Arial" panose="020B0604020202020204" pitchFamily="34" charset="0"/>
              <a:buChar char="•"/>
            </a:pPr>
            <a:r>
              <a:rPr lang="ja-JP" altLang="en-US" sz="1600" dirty="0" smtClean="0">
                <a:latin typeface="+mn-ea"/>
              </a:rPr>
              <a:t>公立</a:t>
            </a:r>
            <a:r>
              <a:rPr lang="ja-JP" altLang="en-US" sz="1600" dirty="0">
                <a:latin typeface="+mn-ea"/>
              </a:rPr>
              <a:t>大学法人大阪が、「イノベーションアカデミー構想」を策定</a:t>
            </a:r>
          </a:p>
          <a:p>
            <a:pPr marL="742950" lvl="1" indent="-285750">
              <a:lnSpc>
                <a:spcPct val="150000"/>
              </a:lnSpc>
              <a:buFont typeface="Wingdings" panose="05000000000000000000" pitchFamily="2" charset="2"/>
              <a:buChar char="Ø"/>
            </a:pPr>
            <a:r>
              <a:rPr lang="ja-JP" altLang="en-US" sz="1400" dirty="0" smtClean="0">
                <a:latin typeface="+mn-ea"/>
              </a:rPr>
              <a:t>森之宮</a:t>
            </a:r>
            <a:r>
              <a:rPr lang="ja-JP" altLang="en-US" sz="1400" dirty="0">
                <a:latin typeface="+mn-ea"/>
              </a:rPr>
              <a:t>キャンパスが「産学官民共創リビングラボ」の本部司令塔（ヘッドクォーター）を</a:t>
            </a:r>
            <a:r>
              <a:rPr lang="ja-JP" altLang="en-US" sz="1400" dirty="0" smtClean="0">
                <a:latin typeface="+mn-ea"/>
              </a:rPr>
              <a:t>担う</a:t>
            </a:r>
            <a:endParaRPr lang="ja-JP" altLang="en-US" sz="1400" dirty="0">
              <a:latin typeface="+mn-ea"/>
            </a:endParaRPr>
          </a:p>
        </p:txBody>
      </p:sp>
      <p:sp>
        <p:nvSpPr>
          <p:cNvPr id="8" name="正方形/長方形 7"/>
          <p:cNvSpPr/>
          <p:nvPr/>
        </p:nvSpPr>
        <p:spPr>
          <a:xfrm>
            <a:off x="127000" y="540000"/>
            <a:ext cx="2911374" cy="338554"/>
          </a:xfrm>
          <a:prstGeom prst="rect">
            <a:avLst/>
          </a:prstGeom>
        </p:spPr>
        <p:txBody>
          <a:bodyPr wrap="none">
            <a:spAutoFit/>
          </a:bodyPr>
          <a:lstStyle/>
          <a:p>
            <a:r>
              <a:rPr lang="ja-JP" altLang="en-US" sz="1600" b="1" dirty="0" smtClean="0">
                <a:latin typeface="游ゴシック" panose="020B0400000000000000" pitchFamily="50" charset="-128"/>
              </a:rPr>
              <a:t>■ 地区を取り巻く新たな動向</a:t>
            </a:r>
            <a:endParaRPr lang="ja-JP" altLang="en-US" sz="1600" dirty="0"/>
          </a:p>
        </p:txBody>
      </p:sp>
      <p:sp>
        <p:nvSpPr>
          <p:cNvPr id="9" name="AutoShape 4"/>
          <p:cNvSpPr>
            <a:spLocks noChangeArrowheads="1"/>
          </p:cNvSpPr>
          <p:nvPr/>
        </p:nvSpPr>
        <p:spPr bwMode="auto">
          <a:xfrm>
            <a:off x="2390775" y="5981993"/>
            <a:ext cx="4362450" cy="383696"/>
          </a:xfrm>
          <a:prstGeom prst="roundRect">
            <a:avLst>
              <a:gd name="adj" fmla="val 29094"/>
            </a:avLst>
          </a:prstGeom>
          <a:ln>
            <a:headEnd/>
            <a:tailEn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36000" tIns="36000" rIns="0" bIns="36000" numCol="1" anchor="ctr" anchorCtr="1" compatLnSpc="1">
            <a:prstTxWarp prst="textNoShape">
              <a:avLst/>
            </a:prstTxWarp>
            <a:spAutoFit/>
          </a:bodyPr>
          <a:lstStyle/>
          <a:p>
            <a:pPr marL="72000" marR="84138" lvl="1" algn="ctr" defTabSz="914400" eaLnBrk="0" fontAlgn="base" hangingPunct="0">
              <a:spcAft>
                <a:spcPct val="0"/>
              </a:spcAft>
            </a:pPr>
            <a:r>
              <a:rPr lang="ja-JP" altLang="en-US" sz="1600" b="1" dirty="0" smtClean="0">
                <a:latin typeface="游ゴシック" panose="020B0400000000000000" pitchFamily="50" charset="-128"/>
              </a:rPr>
              <a:t>１</a:t>
            </a:r>
            <a:r>
              <a:rPr lang="en-US" altLang="ja-JP" sz="1600" b="1" dirty="0" smtClean="0">
                <a:latin typeface="游ゴシック" panose="020B0400000000000000" pitchFamily="50" charset="-128"/>
              </a:rPr>
              <a:t>.</a:t>
            </a:r>
            <a:r>
              <a:rPr lang="ja-JP" altLang="en-US" sz="1600" b="1" dirty="0" smtClean="0">
                <a:latin typeface="游ゴシック" panose="020B0400000000000000" pitchFamily="50" charset="-128"/>
              </a:rPr>
              <a:t>５期開発の具体化</a:t>
            </a:r>
            <a:endParaRPr lang="ja-JP" altLang="en-US" sz="1600" b="1" dirty="0">
              <a:latin typeface="游ゴシック" panose="020B0400000000000000" pitchFamily="50" charset="-128"/>
            </a:endParaRPr>
          </a:p>
        </p:txBody>
      </p:sp>
      <p:sp>
        <p:nvSpPr>
          <p:cNvPr id="11" name="テキスト ボックス 10">
            <a:extLst>
              <a:ext uri="{FF2B5EF4-FFF2-40B4-BE49-F238E27FC236}">
                <a16:creationId xmlns:a16="http://schemas.microsoft.com/office/drawing/2014/main" id="{F3664A2A-7F5C-C498-791A-AB6DEC32001B}"/>
              </a:ext>
            </a:extLst>
          </p:cNvPr>
          <p:cNvSpPr txBox="1"/>
          <p:nvPr/>
        </p:nvSpPr>
        <p:spPr>
          <a:xfrm>
            <a:off x="7444739" y="4716535"/>
            <a:ext cx="1070985" cy="27699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200" b="1" dirty="0" smtClean="0">
                <a:latin typeface="+mn-ea"/>
              </a:rPr>
              <a:t>【</a:t>
            </a:r>
            <a:r>
              <a:rPr kumimoji="1" lang="ja-JP" altLang="en-US" sz="1200" b="1" dirty="0" smtClean="0">
                <a:latin typeface="+mn-ea"/>
              </a:rPr>
              <a:t>メトロ</a:t>
            </a:r>
            <a:r>
              <a:rPr kumimoji="1" lang="en-US" altLang="ja-JP" sz="1200" b="1" dirty="0" smtClean="0">
                <a:latin typeface="+mn-ea"/>
              </a:rPr>
              <a:t>】</a:t>
            </a:r>
            <a:endParaRPr kumimoji="1" lang="en-US" altLang="ja-JP" sz="1200" b="1" dirty="0">
              <a:latin typeface="+mn-ea"/>
            </a:endParaRPr>
          </a:p>
        </p:txBody>
      </p:sp>
      <p:sp>
        <p:nvSpPr>
          <p:cNvPr id="12" name="正方形/長方形 11"/>
          <p:cNvSpPr/>
          <p:nvPr/>
        </p:nvSpPr>
        <p:spPr>
          <a:xfrm>
            <a:off x="127000" y="901185"/>
            <a:ext cx="3595856" cy="307777"/>
          </a:xfrm>
          <a:prstGeom prst="rect">
            <a:avLst/>
          </a:prstGeom>
        </p:spPr>
        <p:txBody>
          <a:bodyPr wrap="none">
            <a:spAutoFit/>
          </a:bodyPr>
          <a:lstStyle/>
          <a:p>
            <a:r>
              <a:rPr lang="en-US" altLang="ja-JP" sz="1400" b="1" dirty="0" smtClean="0">
                <a:latin typeface="游ゴシック" panose="020B0400000000000000" pitchFamily="50" charset="-128"/>
              </a:rPr>
              <a:t>【</a:t>
            </a:r>
            <a:r>
              <a:rPr kumimoji="1" lang="ja-JP" altLang="en-US" sz="1400" dirty="0"/>
              <a:t>大阪公立大学森之宮キャンパスの整備</a:t>
            </a:r>
            <a:r>
              <a:rPr lang="en-US" altLang="ja-JP" sz="1400" b="1" dirty="0" smtClean="0">
                <a:latin typeface="游ゴシック" panose="020B0400000000000000" pitchFamily="50" charset="-128"/>
              </a:rPr>
              <a:t>】</a:t>
            </a:r>
            <a:endParaRPr lang="ja-JP" altLang="en-US" sz="1400" dirty="0"/>
          </a:p>
        </p:txBody>
      </p:sp>
      <p:sp>
        <p:nvSpPr>
          <p:cNvPr id="17" name="正方形/長方形 16"/>
          <p:cNvSpPr/>
          <p:nvPr/>
        </p:nvSpPr>
        <p:spPr>
          <a:xfrm>
            <a:off x="127000" y="3553701"/>
            <a:ext cx="2698175" cy="307777"/>
          </a:xfrm>
          <a:prstGeom prst="rect">
            <a:avLst/>
          </a:prstGeom>
        </p:spPr>
        <p:txBody>
          <a:bodyPr wrap="none">
            <a:spAutoFit/>
          </a:bodyPr>
          <a:lstStyle/>
          <a:p>
            <a:r>
              <a:rPr lang="en-US" altLang="ja-JP" sz="1400" b="1" dirty="0" smtClean="0">
                <a:latin typeface="游ゴシック" panose="020B0400000000000000" pitchFamily="50" charset="-128"/>
              </a:rPr>
              <a:t>【</a:t>
            </a:r>
            <a:r>
              <a:rPr kumimoji="1" lang="ja-JP" altLang="en-US" sz="1400" dirty="0" smtClean="0"/>
              <a:t>新駅</a:t>
            </a:r>
            <a:r>
              <a:rPr kumimoji="1" lang="ja-JP" altLang="en-US" sz="1400" dirty="0"/>
              <a:t>整備</a:t>
            </a:r>
            <a:r>
              <a:rPr kumimoji="1" lang="ja-JP" altLang="en-US" sz="1400" dirty="0" smtClean="0"/>
              <a:t>と</a:t>
            </a:r>
            <a:r>
              <a:rPr kumimoji="1" lang="ja-JP" altLang="en-US" sz="1400" dirty="0"/>
              <a:t>歩行者</a:t>
            </a:r>
            <a:r>
              <a:rPr kumimoji="1" lang="ja-JP" altLang="en-US" sz="1400" dirty="0" smtClean="0"/>
              <a:t>空間</a:t>
            </a:r>
            <a:r>
              <a:rPr kumimoji="1" lang="ja-JP" altLang="en-US" sz="1400" dirty="0"/>
              <a:t>整備</a:t>
            </a:r>
            <a:r>
              <a:rPr lang="en-US" altLang="ja-JP" sz="1400" b="1" dirty="0" smtClean="0">
                <a:latin typeface="游ゴシック" panose="020B0400000000000000" pitchFamily="50" charset="-128"/>
              </a:rPr>
              <a:t>】</a:t>
            </a:r>
            <a:endParaRPr lang="ja-JP" altLang="en-US" sz="1400" dirty="0"/>
          </a:p>
        </p:txBody>
      </p:sp>
      <p:sp>
        <p:nvSpPr>
          <p:cNvPr id="14" name="正方形/長方形 13"/>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chemeClr val="accent5"/>
                </a:solidFill>
              </a:rPr>
              <a:t>　１）地区</a:t>
            </a:r>
            <a:r>
              <a:rPr kumimoji="1" lang="ja-JP" altLang="en-US" sz="1400" b="1" dirty="0" smtClean="0">
                <a:solidFill>
                  <a:schemeClr val="accent5"/>
                </a:solidFill>
              </a:rPr>
              <a:t>の</a:t>
            </a:r>
            <a:r>
              <a:rPr kumimoji="1" lang="ja-JP" altLang="en-US" sz="1400" b="1" dirty="0">
                <a:solidFill>
                  <a:schemeClr val="accent5"/>
                </a:solidFill>
              </a:rPr>
              <a:t>現況</a:t>
            </a:r>
            <a:r>
              <a:rPr kumimoji="1" lang="ja-JP" altLang="en-US" sz="1400" b="1" dirty="0" smtClean="0">
                <a:solidFill>
                  <a:schemeClr val="accent5"/>
                </a:solidFill>
              </a:rPr>
              <a:t>と</a:t>
            </a:r>
            <a:r>
              <a:rPr kumimoji="1" lang="ja-JP" altLang="en-US" sz="1400" b="1" dirty="0">
                <a:solidFill>
                  <a:schemeClr val="accent5"/>
                </a:solidFill>
              </a:rPr>
              <a:t>動向</a:t>
            </a:r>
          </a:p>
        </p:txBody>
      </p:sp>
      <p:sp>
        <p:nvSpPr>
          <p:cNvPr id="18" name="AutoShape 4"/>
          <p:cNvSpPr>
            <a:spLocks noChangeArrowheads="1"/>
          </p:cNvSpPr>
          <p:nvPr/>
        </p:nvSpPr>
        <p:spPr bwMode="auto">
          <a:xfrm>
            <a:off x="243548" y="3861478"/>
            <a:ext cx="8557551" cy="1580012"/>
          </a:xfrm>
          <a:prstGeom prst="roundRect">
            <a:avLst>
              <a:gd name="adj" fmla="val 4463"/>
            </a:avLst>
          </a:prstGeom>
          <a:solidFill>
            <a:schemeClr val="bg1"/>
          </a:solidFill>
          <a:ln w="12700">
            <a:solidFill>
              <a:srgbClr val="4472C4"/>
            </a:solidFill>
            <a:round/>
            <a:headEnd/>
            <a:tailEnd/>
          </a:ln>
          <a:effectLst/>
          <a:extLst/>
        </p:spPr>
        <p:txBody>
          <a:bodyPr vert="horz" wrap="square" lIns="36000" tIns="36000" rIns="108000" bIns="36000" numCol="1" anchor="t" anchorCtr="0" compatLnSpc="1">
            <a:prstTxWarp prst="textNoShape">
              <a:avLst/>
            </a:prstTxWarp>
            <a:spAutoFit/>
          </a:bodyPr>
          <a:lstStyle/>
          <a:p>
            <a:pPr marL="285750" indent="-196850" algn="just">
              <a:lnSpc>
                <a:spcPct val="150000"/>
              </a:lnSpc>
              <a:buFont typeface="Arial" panose="020B0604020202020204" pitchFamily="34" charset="0"/>
              <a:buChar char="•"/>
            </a:pPr>
            <a:r>
              <a:rPr lang="ja-JP" altLang="en-US" sz="1600" dirty="0">
                <a:latin typeface="+mn-ea"/>
              </a:rPr>
              <a:t>まちづくりの具体化に向け、大阪府、大阪市、公立大学法人大阪、大阪メトロ、</a:t>
            </a:r>
            <a:r>
              <a:rPr lang="en-US" altLang="ja-JP" sz="1600" dirty="0" smtClean="0">
                <a:latin typeface="+mn-ea"/>
              </a:rPr>
              <a:t>UR</a:t>
            </a:r>
            <a:r>
              <a:rPr lang="ja-JP" altLang="en-US" sz="1600" dirty="0" smtClean="0">
                <a:latin typeface="+mn-ea"/>
              </a:rPr>
              <a:t>都市機構の</a:t>
            </a:r>
            <a:r>
              <a:rPr lang="ja-JP" altLang="en-US" sz="1600" dirty="0">
                <a:latin typeface="+mn-ea"/>
              </a:rPr>
              <a:t>地権者等で構成する</a:t>
            </a:r>
            <a:r>
              <a:rPr lang="ja-JP" altLang="en-US" sz="1600" dirty="0" smtClean="0">
                <a:latin typeface="+mn-ea"/>
              </a:rPr>
              <a:t>関係者会議</a:t>
            </a:r>
            <a:r>
              <a:rPr lang="ja-JP" altLang="en-US" sz="1600" dirty="0">
                <a:latin typeface="+mn-ea"/>
              </a:rPr>
              <a:t>を</a:t>
            </a:r>
            <a:r>
              <a:rPr lang="en-US" altLang="ja-JP" sz="1600" dirty="0">
                <a:latin typeface="+mn-ea"/>
              </a:rPr>
              <a:t>2022</a:t>
            </a:r>
            <a:r>
              <a:rPr lang="ja-JP" altLang="en-US" sz="1600" dirty="0">
                <a:latin typeface="+mn-ea"/>
              </a:rPr>
              <a:t>年</a:t>
            </a:r>
            <a:r>
              <a:rPr lang="en-US" altLang="ja-JP" sz="1600" dirty="0">
                <a:latin typeface="+mn-ea"/>
              </a:rPr>
              <a:t>1</a:t>
            </a:r>
            <a:r>
              <a:rPr lang="ja-JP" altLang="en-US" sz="1600" dirty="0">
                <a:latin typeface="+mn-ea"/>
              </a:rPr>
              <a:t>月に</a:t>
            </a:r>
            <a:r>
              <a:rPr lang="ja-JP" altLang="en-US" sz="1600" dirty="0" smtClean="0">
                <a:latin typeface="+mn-ea"/>
              </a:rPr>
              <a:t>設置</a:t>
            </a:r>
            <a:endParaRPr lang="ja-JP" altLang="en-US" sz="1600" dirty="0">
              <a:latin typeface="+mn-ea"/>
            </a:endParaRPr>
          </a:p>
          <a:p>
            <a:pPr marL="285750" indent="-196850" algn="just">
              <a:lnSpc>
                <a:spcPct val="150000"/>
              </a:lnSpc>
              <a:buFont typeface="Arial" panose="020B0604020202020204" pitchFamily="34" charset="0"/>
              <a:buChar char="•"/>
            </a:pPr>
            <a:r>
              <a:rPr lang="ja-JP" altLang="en-US" sz="1600" dirty="0" smtClean="0">
                <a:latin typeface="+mn-ea"/>
              </a:rPr>
              <a:t>大阪</a:t>
            </a:r>
            <a:r>
              <a:rPr lang="ja-JP" altLang="en-US" sz="1600" dirty="0">
                <a:latin typeface="+mn-ea"/>
              </a:rPr>
              <a:t>メトロによる新駅の検討を踏まえ</a:t>
            </a:r>
            <a:r>
              <a:rPr lang="ja-JP" altLang="en-US" sz="1600" dirty="0" smtClean="0">
                <a:latin typeface="+mn-ea"/>
              </a:rPr>
              <a:t>、駅前</a:t>
            </a:r>
            <a:r>
              <a:rPr lang="ja-JP" altLang="en-US" sz="1600" dirty="0">
                <a:latin typeface="+mn-ea"/>
              </a:rPr>
              <a:t>空間</a:t>
            </a:r>
            <a:r>
              <a:rPr lang="ja-JP" altLang="en-US" sz="1600" dirty="0" smtClean="0">
                <a:latin typeface="+mn-ea"/>
              </a:rPr>
              <a:t>や</a:t>
            </a:r>
            <a:r>
              <a:rPr lang="ja-JP" altLang="en-US" sz="1600" dirty="0">
                <a:latin typeface="+mn-ea"/>
              </a:rPr>
              <a:t>水辺空間を活用した</a:t>
            </a:r>
            <a:r>
              <a:rPr lang="ja-JP" altLang="en-US" sz="1600" dirty="0" smtClean="0">
                <a:latin typeface="+mn-ea"/>
              </a:rPr>
              <a:t>歩行者空間の　整備</a:t>
            </a:r>
            <a:r>
              <a:rPr lang="ja-JP" altLang="en-US" sz="1600" dirty="0">
                <a:latin typeface="+mn-ea"/>
              </a:rPr>
              <a:t>等、地区のさらなる</a:t>
            </a:r>
            <a:r>
              <a:rPr lang="ja-JP" altLang="en-US" sz="1600" dirty="0" smtClean="0">
                <a:latin typeface="+mn-ea"/>
              </a:rPr>
              <a:t>ポテンシャル</a:t>
            </a:r>
            <a:r>
              <a:rPr lang="ja-JP" altLang="en-US" sz="1600" dirty="0">
                <a:latin typeface="+mn-ea"/>
              </a:rPr>
              <a:t>向上・課題解決に向け</a:t>
            </a:r>
            <a:r>
              <a:rPr lang="ja-JP" altLang="en-US" sz="1600" dirty="0" smtClean="0">
                <a:latin typeface="+mn-ea"/>
              </a:rPr>
              <a:t>検討を深度化</a:t>
            </a:r>
            <a:endParaRPr lang="ja-JP" altLang="en-US" sz="1600" dirty="0">
              <a:latin typeface="+mn-ea"/>
            </a:endParaRPr>
          </a:p>
        </p:txBody>
      </p:sp>
      <p:sp>
        <p:nvSpPr>
          <p:cNvPr id="20" name="二等辺三角形 1"/>
          <p:cNvSpPr>
            <a:spLocks noChangeArrowheads="1"/>
          </p:cNvSpPr>
          <p:nvPr/>
        </p:nvSpPr>
        <p:spPr bwMode="auto">
          <a:xfrm flipV="1">
            <a:off x="3549014" y="5627394"/>
            <a:ext cx="2045970" cy="149936"/>
          </a:xfrm>
          <a:prstGeom prst="triangle">
            <a:avLst>
              <a:gd name="adj" fmla="val 50616"/>
            </a:avLst>
          </a:prstGeom>
          <a:solidFill>
            <a:srgbClr val="A5A5A5"/>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3628784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868728" y="6492875"/>
            <a:ext cx="276224" cy="365125"/>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550985" y="452374"/>
            <a:ext cx="8042030" cy="5921621"/>
          </a:xfrm>
          <a:prstGeom prst="rect">
            <a:avLst/>
          </a:prstGeom>
          <a:noFill/>
          <a:ln/>
        </p:spPr>
        <p:style>
          <a:lnRef idx="2">
            <a:schemeClr val="accent5"/>
          </a:lnRef>
          <a:fillRef idx="1">
            <a:schemeClr val="lt1"/>
          </a:fillRef>
          <a:effectRef idx="0">
            <a:schemeClr val="accent5"/>
          </a:effectRef>
          <a:fontRef idx="minor">
            <a:schemeClr val="dk1"/>
          </a:fontRef>
        </p:style>
        <p:txBody>
          <a:bodyPr wrap="square" rtlCol="0" anchor="t">
            <a:spAutoFit/>
          </a:bodyPr>
          <a:lstStyle/>
          <a:p>
            <a:pPr algn="ctr">
              <a:lnSpc>
                <a:spcPct val="300000"/>
              </a:lnSpc>
            </a:pPr>
            <a:r>
              <a:rPr kumimoji="1" lang="ja-JP" altLang="en-US" b="1" dirty="0">
                <a:solidFill>
                  <a:schemeClr val="tx1"/>
                </a:solidFill>
              </a:rPr>
              <a:t>目　　次</a:t>
            </a:r>
            <a:endParaRPr kumimoji="1" lang="en-US" altLang="ja-JP" sz="1600" dirty="0">
              <a:solidFill>
                <a:schemeClr val="tx1"/>
              </a:solidFill>
            </a:endParaRPr>
          </a:p>
          <a:p>
            <a:pPr marL="269875">
              <a:lnSpc>
                <a:spcPct val="200000"/>
              </a:lnSpc>
            </a:pPr>
            <a:r>
              <a:rPr kumimoji="1" lang="ja-JP" altLang="en-US" sz="1400" dirty="0">
                <a:solidFill>
                  <a:schemeClr val="tx1"/>
                </a:solidFill>
              </a:rPr>
              <a:t>はじめに　</a:t>
            </a:r>
          </a:p>
          <a:p>
            <a:pPr marL="269875">
              <a:lnSpc>
                <a:spcPct val="200000"/>
              </a:lnSpc>
            </a:pPr>
            <a:r>
              <a:rPr kumimoji="1" lang="ja-JP" altLang="en-US" sz="1400" dirty="0">
                <a:solidFill>
                  <a:schemeClr val="tx1"/>
                </a:solidFill>
              </a:rPr>
              <a:t>１</a:t>
            </a:r>
            <a:r>
              <a:rPr kumimoji="1" lang="ja-JP" altLang="en-US" sz="1400" dirty="0" smtClean="0">
                <a:solidFill>
                  <a:schemeClr val="tx1"/>
                </a:solidFill>
              </a:rPr>
              <a:t>）地区の現況と動向　･･</a:t>
            </a:r>
            <a:r>
              <a:rPr kumimoji="1" lang="ja-JP" altLang="en-US" sz="1400" dirty="0">
                <a:solidFill>
                  <a:schemeClr val="tx1"/>
                </a:solidFill>
              </a:rPr>
              <a:t>･･･</a:t>
            </a:r>
            <a:r>
              <a:rPr kumimoji="1" lang="ja-JP" altLang="en-US" sz="1400" dirty="0" smtClean="0">
                <a:solidFill>
                  <a:schemeClr val="tx1"/>
                </a:solidFill>
              </a:rPr>
              <a:t>･･</a:t>
            </a:r>
            <a:r>
              <a:rPr kumimoji="1" lang="ja-JP" altLang="en-US" sz="1400" dirty="0">
                <a:solidFill>
                  <a:schemeClr val="tx1"/>
                </a:solidFill>
              </a:rPr>
              <a:t>･･･</a:t>
            </a:r>
            <a:r>
              <a:rPr kumimoji="1" lang="ja-JP" altLang="en-US" sz="1400" dirty="0" smtClean="0">
                <a:solidFill>
                  <a:schemeClr val="tx1"/>
                </a:solidFill>
              </a:rPr>
              <a:t>････</a:t>
            </a:r>
            <a:r>
              <a:rPr kumimoji="1" lang="ja-JP" altLang="en-US" sz="1400" dirty="0">
                <a:solidFill>
                  <a:schemeClr val="tx1"/>
                </a:solidFill>
              </a:rPr>
              <a:t>･･･</a:t>
            </a:r>
            <a:r>
              <a:rPr kumimoji="1" lang="ja-JP" altLang="en-US" sz="1400" dirty="0" smtClean="0">
                <a:solidFill>
                  <a:schemeClr val="tx1"/>
                </a:solidFill>
              </a:rPr>
              <a:t>･･</a:t>
            </a:r>
            <a:r>
              <a:rPr kumimoji="1" lang="ja-JP" altLang="en-US" sz="1400" dirty="0">
                <a:solidFill>
                  <a:schemeClr val="tx1"/>
                </a:solidFill>
              </a:rPr>
              <a:t>･････</a:t>
            </a:r>
            <a:r>
              <a:rPr kumimoji="1" lang="ja-JP" altLang="en-US" sz="1400" dirty="0" smtClean="0">
                <a:solidFill>
                  <a:schemeClr val="tx1"/>
                </a:solidFill>
              </a:rPr>
              <a:t>･･</a:t>
            </a:r>
            <a:r>
              <a:rPr kumimoji="1" lang="ja-JP" altLang="en-US" sz="1400" dirty="0">
                <a:solidFill>
                  <a:schemeClr val="tx1"/>
                </a:solidFill>
              </a:rPr>
              <a:t>･････</a:t>
            </a:r>
            <a:r>
              <a:rPr kumimoji="1" lang="ja-JP" altLang="en-US" sz="1400" dirty="0" smtClean="0">
                <a:solidFill>
                  <a:schemeClr val="tx1"/>
                </a:solidFill>
              </a:rPr>
              <a:t>････</a:t>
            </a:r>
            <a:r>
              <a:rPr kumimoji="1" lang="ja-JP" altLang="en-US" sz="1400" dirty="0">
                <a:solidFill>
                  <a:schemeClr val="tx1"/>
                </a:solidFill>
              </a:rPr>
              <a:t>････････････････････</a:t>
            </a:r>
            <a:r>
              <a:rPr kumimoji="1" lang="en-US" altLang="ja-JP" sz="1400" dirty="0">
                <a:solidFill>
                  <a:schemeClr val="tx1"/>
                </a:solidFill>
              </a:rPr>
              <a:t>	</a:t>
            </a:r>
            <a:r>
              <a:rPr kumimoji="1" lang="en-US" altLang="ja-JP" sz="1400" dirty="0" smtClean="0">
                <a:solidFill>
                  <a:schemeClr val="tx1"/>
                </a:solidFill>
              </a:rPr>
              <a:t>3</a:t>
            </a:r>
            <a:endParaRPr kumimoji="1" lang="en-US" altLang="ja-JP" sz="1400" dirty="0">
              <a:solidFill>
                <a:schemeClr val="tx1"/>
              </a:solidFill>
            </a:endParaRPr>
          </a:p>
          <a:p>
            <a:pPr marL="269875">
              <a:lnSpc>
                <a:spcPct val="110000"/>
              </a:lnSpc>
            </a:pPr>
            <a:r>
              <a:rPr kumimoji="1" lang="en-US" altLang="ja-JP" sz="1400" dirty="0">
                <a:solidFill>
                  <a:schemeClr val="tx1"/>
                </a:solidFill>
              </a:rPr>
              <a:t>		</a:t>
            </a:r>
            <a:r>
              <a:rPr kumimoji="1" lang="ja-JP" altLang="en-US" sz="1400" dirty="0" smtClean="0">
                <a:solidFill>
                  <a:schemeClr val="tx1"/>
                </a:solidFill>
              </a:rPr>
              <a:t>・地区の現況</a:t>
            </a:r>
            <a:r>
              <a:rPr kumimoji="1" lang="ja-JP" altLang="en-US" sz="1400" dirty="0" smtClean="0">
                <a:solidFill>
                  <a:schemeClr val="tx1"/>
                </a:solidFill>
                <a:latin typeface="游明朝" panose="02020400000000000000" pitchFamily="18" charset="-128"/>
                <a:ea typeface="游明朝" panose="02020400000000000000" pitchFamily="18" charset="-128"/>
              </a:rPr>
              <a:t>（地区の位置付け、ポテンシャル、課題、まちづくりの経過）</a:t>
            </a:r>
            <a:r>
              <a:rPr kumimoji="1" lang="en-US" altLang="ja-JP" sz="1400" dirty="0" smtClean="0">
                <a:solidFill>
                  <a:schemeClr val="tx1"/>
                </a:solidFill>
                <a:latin typeface="游明朝" panose="02020400000000000000" pitchFamily="18" charset="-128"/>
                <a:ea typeface="游明朝" panose="02020400000000000000" pitchFamily="18" charset="-128"/>
              </a:rPr>
              <a:t/>
            </a:r>
            <a:br>
              <a:rPr kumimoji="1" lang="en-US" altLang="ja-JP" sz="1400" dirty="0" smtClean="0">
                <a:solidFill>
                  <a:schemeClr val="tx1"/>
                </a:solidFill>
                <a:latin typeface="游明朝" panose="02020400000000000000" pitchFamily="18" charset="-128"/>
                <a:ea typeface="游明朝" panose="02020400000000000000" pitchFamily="18" charset="-128"/>
              </a:rPr>
            </a:br>
            <a:r>
              <a:rPr kumimoji="1" lang="ja-JP" altLang="en-US" sz="1400" dirty="0" smtClean="0">
                <a:solidFill>
                  <a:schemeClr val="tx1"/>
                </a:solidFill>
              </a:rPr>
              <a:t>　　</a:t>
            </a:r>
            <a:r>
              <a:rPr kumimoji="1" lang="en-US" altLang="ja-JP" sz="1400" dirty="0" smtClean="0">
                <a:solidFill>
                  <a:schemeClr val="tx1"/>
                </a:solidFill>
              </a:rPr>
              <a:t>	</a:t>
            </a:r>
            <a:r>
              <a:rPr kumimoji="1" lang="ja-JP" altLang="en-US" sz="1400" dirty="0" smtClean="0">
                <a:solidFill>
                  <a:schemeClr val="tx1"/>
                </a:solidFill>
              </a:rPr>
              <a:t>・地区を取り巻く</a:t>
            </a:r>
            <a:r>
              <a:rPr kumimoji="1" lang="ja-JP" altLang="en-US" sz="1400" dirty="0">
                <a:solidFill>
                  <a:schemeClr val="tx1"/>
                </a:solidFill>
              </a:rPr>
              <a:t>新たな</a:t>
            </a:r>
            <a:r>
              <a:rPr kumimoji="1" lang="ja-JP" altLang="en-US" sz="1400" dirty="0" smtClean="0">
                <a:solidFill>
                  <a:schemeClr val="tx1"/>
                </a:solidFill>
              </a:rPr>
              <a:t>動向</a:t>
            </a:r>
            <a:r>
              <a:rPr kumimoji="1" lang="ja-JP" altLang="en-US" sz="1400" dirty="0" smtClean="0">
                <a:solidFill>
                  <a:schemeClr val="tx1"/>
                </a:solidFill>
                <a:latin typeface="游明朝" panose="02020400000000000000" pitchFamily="18" charset="-128"/>
                <a:ea typeface="游明朝" panose="02020400000000000000" pitchFamily="18" charset="-128"/>
              </a:rPr>
              <a:t>（大阪公立大学森之宮キャンパスの整備）</a:t>
            </a:r>
            <a:endParaRPr kumimoji="1" lang="en-US" altLang="ja-JP" sz="1400" dirty="0" smtClean="0">
              <a:solidFill>
                <a:schemeClr val="tx1"/>
              </a:solidFill>
              <a:latin typeface="游明朝" panose="02020400000000000000" pitchFamily="18" charset="-128"/>
              <a:ea typeface="游明朝" panose="02020400000000000000" pitchFamily="18" charset="-128"/>
            </a:endParaRPr>
          </a:p>
          <a:p>
            <a:pPr marL="269875">
              <a:lnSpc>
                <a:spcPct val="110000"/>
              </a:lnSpc>
            </a:pPr>
            <a:r>
              <a:rPr kumimoji="1" lang="en-US" altLang="ja-JP" sz="1400" dirty="0">
                <a:solidFill>
                  <a:schemeClr val="tx1"/>
                </a:solidFill>
                <a:latin typeface="游明朝" panose="02020400000000000000" pitchFamily="18" charset="-128"/>
                <a:ea typeface="游明朝" panose="02020400000000000000" pitchFamily="18" charset="-128"/>
              </a:rPr>
              <a:t>	</a:t>
            </a:r>
            <a:r>
              <a:rPr kumimoji="1" lang="en-US" altLang="ja-JP" sz="1400" dirty="0" smtClean="0">
                <a:solidFill>
                  <a:schemeClr val="tx1"/>
                </a:solidFill>
                <a:latin typeface="游明朝" panose="02020400000000000000" pitchFamily="18" charset="-128"/>
                <a:ea typeface="游明朝" panose="02020400000000000000" pitchFamily="18" charset="-128"/>
              </a:rPr>
              <a:t>	</a:t>
            </a:r>
            <a:r>
              <a:rPr kumimoji="1" lang="ja-JP" altLang="en-US" sz="1400" dirty="0" smtClean="0">
                <a:solidFill>
                  <a:schemeClr val="tx1"/>
                </a:solidFill>
                <a:latin typeface="游明朝" panose="02020400000000000000" pitchFamily="18" charset="-128"/>
                <a:ea typeface="游明朝" panose="02020400000000000000" pitchFamily="18" charset="-128"/>
              </a:rPr>
              <a:t>　　　　　　　　　　　　　（新駅整備と歩行者空間整備）</a:t>
            </a:r>
            <a:endParaRPr kumimoji="1" lang="en-US" altLang="ja-JP" sz="1400" dirty="0">
              <a:solidFill>
                <a:schemeClr val="tx1"/>
              </a:solidFill>
              <a:latin typeface="游明朝" panose="02020400000000000000" pitchFamily="18" charset="-128"/>
              <a:ea typeface="游明朝" panose="02020400000000000000" pitchFamily="18" charset="-128"/>
            </a:endParaRPr>
          </a:p>
          <a:p>
            <a:pPr marL="269875">
              <a:lnSpc>
                <a:spcPct val="200000"/>
              </a:lnSpc>
            </a:pPr>
            <a:r>
              <a:rPr kumimoji="1" lang="ja-JP" altLang="en-US" sz="1400" dirty="0">
                <a:solidFill>
                  <a:schemeClr val="tx1"/>
                </a:solidFill>
              </a:rPr>
              <a:t>２</a:t>
            </a:r>
            <a:r>
              <a:rPr kumimoji="1" lang="ja-JP" altLang="en-US" sz="1400" dirty="0" smtClean="0">
                <a:solidFill>
                  <a:schemeClr val="tx1"/>
                </a:solidFill>
              </a:rPr>
              <a:t>）１</a:t>
            </a:r>
            <a:r>
              <a:rPr kumimoji="1" lang="en-US" altLang="ja-JP" sz="1400" dirty="0" smtClean="0">
                <a:solidFill>
                  <a:schemeClr val="tx1"/>
                </a:solidFill>
              </a:rPr>
              <a:t>.</a:t>
            </a:r>
            <a:r>
              <a:rPr kumimoji="1" lang="ja-JP" altLang="en-US" sz="1400" dirty="0" smtClean="0">
                <a:solidFill>
                  <a:schemeClr val="tx1"/>
                </a:solidFill>
              </a:rPr>
              <a:t>５期開発の取組内容</a:t>
            </a:r>
            <a:r>
              <a:rPr kumimoji="1" lang="ja-JP" altLang="en-US" sz="1400" spc="-150" dirty="0" smtClean="0">
                <a:solidFill>
                  <a:schemeClr val="tx1"/>
                </a:solidFill>
              </a:rPr>
              <a:t>　 </a:t>
            </a:r>
            <a:r>
              <a:rPr kumimoji="1" lang="ja-JP" altLang="en-US" sz="1400" dirty="0" smtClean="0">
                <a:solidFill>
                  <a:schemeClr val="tx1"/>
                </a:solidFill>
              </a:rPr>
              <a:t>･･････</a:t>
            </a:r>
            <a:r>
              <a:rPr kumimoji="1" lang="ja-JP" altLang="en-US" sz="1400" dirty="0">
                <a:solidFill>
                  <a:schemeClr val="tx1"/>
                </a:solidFill>
              </a:rPr>
              <a:t>･･･</a:t>
            </a:r>
            <a:r>
              <a:rPr kumimoji="1" lang="ja-JP" altLang="en-US" sz="1400" dirty="0" smtClean="0">
                <a:solidFill>
                  <a:schemeClr val="tx1"/>
                </a:solidFill>
              </a:rPr>
              <a:t>･･</a:t>
            </a:r>
            <a:r>
              <a:rPr kumimoji="1" lang="ja-JP" altLang="en-US" sz="1400" dirty="0">
                <a:solidFill>
                  <a:schemeClr val="tx1"/>
                </a:solidFill>
              </a:rPr>
              <a:t>･</a:t>
            </a:r>
            <a:r>
              <a:rPr kumimoji="1" lang="ja-JP" altLang="en-US" sz="1400" dirty="0" smtClean="0">
                <a:solidFill>
                  <a:schemeClr val="tx1"/>
                </a:solidFill>
              </a:rPr>
              <a:t>･･</a:t>
            </a:r>
            <a:r>
              <a:rPr kumimoji="1" lang="ja-JP" altLang="en-US" sz="1400" dirty="0">
                <a:solidFill>
                  <a:schemeClr val="tx1"/>
                </a:solidFill>
              </a:rPr>
              <a:t>･････････････････････････････</a:t>
            </a:r>
            <a:r>
              <a:rPr kumimoji="1" lang="ja-JP" altLang="en-US" sz="1400" dirty="0" smtClean="0">
                <a:solidFill>
                  <a:schemeClr val="tx1"/>
                </a:solidFill>
              </a:rPr>
              <a:t>･･</a:t>
            </a:r>
            <a:r>
              <a:rPr kumimoji="1" lang="ja-JP" altLang="en-US" sz="1400" dirty="0">
                <a:solidFill>
                  <a:schemeClr val="tx1"/>
                </a:solidFill>
              </a:rPr>
              <a:t>･･･</a:t>
            </a:r>
            <a:r>
              <a:rPr kumimoji="1" lang="ja-JP" altLang="en-US" sz="1400" dirty="0" smtClean="0">
                <a:solidFill>
                  <a:schemeClr val="tx1"/>
                </a:solidFill>
              </a:rPr>
              <a:t>･･</a:t>
            </a:r>
            <a:r>
              <a:rPr kumimoji="1" lang="ja-JP" altLang="en-US" sz="1400" dirty="0">
                <a:solidFill>
                  <a:schemeClr val="tx1"/>
                </a:solidFill>
              </a:rPr>
              <a:t>･</a:t>
            </a:r>
            <a:r>
              <a:rPr kumimoji="1" lang="ja-JP" altLang="en-US" sz="1400" dirty="0" smtClean="0">
                <a:solidFill>
                  <a:schemeClr val="tx1"/>
                </a:solidFill>
              </a:rPr>
              <a:t> </a:t>
            </a:r>
            <a:r>
              <a:rPr kumimoji="1" lang="en-US" altLang="ja-JP" sz="1400" dirty="0">
                <a:solidFill>
                  <a:schemeClr val="tx1"/>
                </a:solidFill>
              </a:rPr>
              <a:t>	</a:t>
            </a:r>
            <a:r>
              <a:rPr kumimoji="1" lang="en-US" altLang="ja-JP" sz="1400" dirty="0" smtClean="0">
                <a:solidFill>
                  <a:schemeClr val="tx1"/>
                </a:solidFill>
              </a:rPr>
              <a:t>12</a:t>
            </a:r>
          </a:p>
          <a:p>
            <a:pPr marL="269875">
              <a:lnSpc>
                <a:spcPct val="110000"/>
              </a:lnSpc>
            </a:pPr>
            <a:r>
              <a:rPr kumimoji="1" lang="en-US" altLang="ja-JP" sz="1400" dirty="0">
                <a:solidFill>
                  <a:schemeClr val="tx1"/>
                </a:solidFill>
              </a:rPr>
              <a:t>	</a:t>
            </a:r>
            <a:r>
              <a:rPr kumimoji="1" lang="en-US" altLang="ja-JP" sz="1400" dirty="0" smtClean="0">
                <a:solidFill>
                  <a:schemeClr val="tx1"/>
                </a:solidFill>
              </a:rPr>
              <a:t>	</a:t>
            </a:r>
            <a:r>
              <a:rPr kumimoji="1" lang="ja-JP" altLang="en-US" sz="1400" dirty="0">
                <a:solidFill>
                  <a:schemeClr val="tx1"/>
                </a:solidFill>
              </a:rPr>
              <a:t>・１</a:t>
            </a:r>
            <a:r>
              <a:rPr kumimoji="1" lang="en-US" altLang="ja-JP" sz="1400" dirty="0">
                <a:solidFill>
                  <a:schemeClr val="tx1"/>
                </a:solidFill>
              </a:rPr>
              <a:t>.</a:t>
            </a:r>
            <a:r>
              <a:rPr kumimoji="1" lang="ja-JP" altLang="en-US" sz="1400" dirty="0">
                <a:solidFill>
                  <a:schemeClr val="tx1"/>
                </a:solidFill>
              </a:rPr>
              <a:t>５期開発</a:t>
            </a:r>
            <a:r>
              <a:rPr kumimoji="1" lang="ja-JP" altLang="en-US" sz="1400" dirty="0" smtClean="0">
                <a:solidFill>
                  <a:schemeClr val="tx1"/>
                </a:solidFill>
              </a:rPr>
              <a:t>の取組イメージ</a:t>
            </a:r>
            <a:endParaRPr kumimoji="1" lang="en-US" altLang="ja-JP" sz="1400" dirty="0" smtClean="0">
              <a:solidFill>
                <a:schemeClr val="tx1"/>
              </a:solidFill>
            </a:endParaRPr>
          </a:p>
          <a:p>
            <a:pPr marL="269875">
              <a:lnSpc>
                <a:spcPct val="110000"/>
              </a:lnSpc>
            </a:pPr>
            <a:r>
              <a:rPr kumimoji="1" lang="en-US" altLang="ja-JP" sz="1400" dirty="0">
                <a:solidFill>
                  <a:schemeClr val="tx1"/>
                </a:solidFill>
              </a:rPr>
              <a:t>	</a:t>
            </a:r>
            <a:r>
              <a:rPr kumimoji="1" lang="en-US" altLang="ja-JP" sz="1400" dirty="0" smtClean="0">
                <a:solidFill>
                  <a:schemeClr val="tx1"/>
                </a:solidFill>
              </a:rPr>
              <a:t>	</a:t>
            </a:r>
            <a:r>
              <a:rPr kumimoji="1" lang="ja-JP" altLang="en-US" sz="1400" dirty="0" smtClean="0">
                <a:solidFill>
                  <a:schemeClr val="tx1"/>
                </a:solidFill>
              </a:rPr>
              <a:t>　</a:t>
            </a:r>
            <a:r>
              <a:rPr kumimoji="1" lang="en-US" altLang="ja-JP" sz="1400" dirty="0" smtClean="0">
                <a:solidFill>
                  <a:schemeClr val="tx1"/>
                </a:solidFill>
              </a:rPr>
              <a:t>【 </a:t>
            </a:r>
            <a:r>
              <a:rPr kumimoji="1" lang="ja-JP" altLang="en-US" sz="1400" dirty="0" smtClean="0">
                <a:solidFill>
                  <a:schemeClr val="tx1"/>
                </a:solidFill>
              </a:rPr>
              <a:t>新駅構想 </a:t>
            </a:r>
            <a:r>
              <a:rPr kumimoji="1" lang="en-US" altLang="ja-JP" sz="1400" dirty="0" smtClean="0">
                <a:solidFill>
                  <a:schemeClr val="tx1"/>
                </a:solidFill>
              </a:rPr>
              <a:t>】</a:t>
            </a:r>
          </a:p>
          <a:p>
            <a:pPr marL="269875">
              <a:lnSpc>
                <a:spcPct val="110000"/>
              </a:lnSpc>
            </a:pPr>
            <a:r>
              <a:rPr kumimoji="1" lang="en-US" altLang="ja-JP" sz="1400" dirty="0">
                <a:solidFill>
                  <a:schemeClr val="tx1"/>
                </a:solidFill>
              </a:rPr>
              <a:t>	</a:t>
            </a:r>
            <a:r>
              <a:rPr kumimoji="1" lang="en-US" altLang="ja-JP" sz="1400" dirty="0" smtClean="0">
                <a:solidFill>
                  <a:schemeClr val="tx1"/>
                </a:solidFill>
              </a:rPr>
              <a:t>	</a:t>
            </a:r>
            <a:r>
              <a:rPr kumimoji="1" lang="ja-JP" altLang="en-US" sz="1400" dirty="0" smtClean="0">
                <a:solidFill>
                  <a:schemeClr val="tx1"/>
                </a:solidFill>
              </a:rPr>
              <a:t>　</a:t>
            </a:r>
            <a:r>
              <a:rPr kumimoji="1" lang="en-US" altLang="ja-JP" sz="1400" dirty="0" smtClean="0">
                <a:solidFill>
                  <a:schemeClr val="tx1"/>
                </a:solidFill>
              </a:rPr>
              <a:t>【 </a:t>
            </a:r>
            <a:r>
              <a:rPr kumimoji="1" lang="ja-JP" altLang="en-US" sz="1400" dirty="0" smtClean="0">
                <a:solidFill>
                  <a:schemeClr val="tx1"/>
                </a:solidFill>
              </a:rPr>
              <a:t>森之宮キャンパス（Ａ地区）</a:t>
            </a:r>
            <a:r>
              <a:rPr kumimoji="1" lang="en-US" altLang="ja-JP" sz="1400" dirty="0" smtClean="0">
                <a:solidFill>
                  <a:schemeClr val="tx1"/>
                </a:solidFill>
              </a:rPr>
              <a:t>】</a:t>
            </a:r>
          </a:p>
          <a:p>
            <a:pPr marL="269875">
              <a:lnSpc>
                <a:spcPct val="110000"/>
              </a:lnSpc>
            </a:pPr>
            <a:r>
              <a:rPr kumimoji="1" lang="en-US" altLang="ja-JP" sz="1400" dirty="0">
                <a:solidFill>
                  <a:schemeClr val="tx1"/>
                </a:solidFill>
              </a:rPr>
              <a:t>	</a:t>
            </a:r>
            <a:r>
              <a:rPr kumimoji="1" lang="en-US" altLang="ja-JP" sz="1400" dirty="0" smtClean="0">
                <a:solidFill>
                  <a:schemeClr val="tx1"/>
                </a:solidFill>
              </a:rPr>
              <a:t>	</a:t>
            </a:r>
            <a:r>
              <a:rPr kumimoji="1" lang="ja-JP" altLang="en-US" sz="1400" dirty="0" smtClean="0">
                <a:solidFill>
                  <a:schemeClr val="tx1"/>
                </a:solidFill>
              </a:rPr>
              <a:t>　</a:t>
            </a:r>
            <a:r>
              <a:rPr kumimoji="1" lang="en-US" altLang="ja-JP" sz="1400" dirty="0" smtClean="0">
                <a:solidFill>
                  <a:schemeClr val="tx1"/>
                </a:solidFill>
              </a:rPr>
              <a:t>【 </a:t>
            </a:r>
            <a:r>
              <a:rPr kumimoji="1" lang="ja-JP" altLang="en-US" sz="1400" dirty="0" smtClean="0">
                <a:solidFill>
                  <a:schemeClr val="tx1"/>
                </a:solidFill>
              </a:rPr>
              <a:t>大阪メトロ開発（Ｂ地区）</a:t>
            </a:r>
            <a:r>
              <a:rPr kumimoji="1" lang="en-US" altLang="ja-JP" sz="1400" dirty="0" smtClean="0">
                <a:solidFill>
                  <a:schemeClr val="tx1"/>
                </a:solidFill>
              </a:rPr>
              <a:t>】</a:t>
            </a:r>
          </a:p>
          <a:p>
            <a:pPr marL="269875">
              <a:lnSpc>
                <a:spcPct val="110000"/>
              </a:lnSpc>
            </a:pPr>
            <a:r>
              <a:rPr kumimoji="1" lang="en-US" altLang="ja-JP" sz="1400" dirty="0">
                <a:solidFill>
                  <a:schemeClr val="tx1"/>
                </a:solidFill>
              </a:rPr>
              <a:t>	</a:t>
            </a:r>
            <a:r>
              <a:rPr kumimoji="1" lang="en-US" altLang="ja-JP" sz="1400" dirty="0" smtClean="0">
                <a:solidFill>
                  <a:schemeClr val="tx1"/>
                </a:solidFill>
              </a:rPr>
              <a:t>	</a:t>
            </a:r>
            <a:r>
              <a:rPr kumimoji="1" lang="ja-JP" altLang="en-US" sz="1400" dirty="0" smtClean="0">
                <a:solidFill>
                  <a:schemeClr val="tx1"/>
                </a:solidFill>
              </a:rPr>
              <a:t>　</a:t>
            </a:r>
            <a:r>
              <a:rPr kumimoji="1" lang="en-US" altLang="ja-JP" sz="1400" dirty="0" smtClean="0">
                <a:solidFill>
                  <a:schemeClr val="tx1"/>
                </a:solidFill>
              </a:rPr>
              <a:t>【 </a:t>
            </a:r>
            <a:r>
              <a:rPr kumimoji="1" lang="ja-JP" altLang="en-US" sz="1400" dirty="0">
                <a:solidFill>
                  <a:schemeClr val="tx1"/>
                </a:solidFill>
              </a:rPr>
              <a:t>次世代型</a:t>
            </a:r>
            <a:r>
              <a:rPr kumimoji="1" lang="ja-JP" altLang="en-US" sz="1400" dirty="0" smtClean="0">
                <a:solidFill>
                  <a:schemeClr val="tx1"/>
                </a:solidFill>
              </a:rPr>
              <a:t>駅前</a:t>
            </a:r>
            <a:r>
              <a:rPr kumimoji="1" lang="ja-JP" altLang="en-US" sz="1400" dirty="0">
                <a:solidFill>
                  <a:schemeClr val="tx1"/>
                </a:solidFill>
              </a:rPr>
              <a:t>空間</a:t>
            </a:r>
            <a:r>
              <a:rPr kumimoji="1" lang="ja-JP" altLang="en-US" sz="1400" dirty="0" smtClean="0">
                <a:solidFill>
                  <a:schemeClr val="tx1"/>
                </a:solidFill>
              </a:rPr>
              <a:t>（Ｃ地区）</a:t>
            </a:r>
            <a:r>
              <a:rPr kumimoji="1" lang="en-US" altLang="ja-JP" sz="1400" dirty="0" smtClean="0">
                <a:solidFill>
                  <a:schemeClr val="tx1"/>
                </a:solidFill>
              </a:rPr>
              <a:t>】</a:t>
            </a:r>
          </a:p>
          <a:p>
            <a:pPr marL="269875">
              <a:lnSpc>
                <a:spcPct val="110000"/>
              </a:lnSpc>
            </a:pPr>
            <a:r>
              <a:rPr kumimoji="1" lang="en-US" altLang="ja-JP" sz="1400" dirty="0">
                <a:solidFill>
                  <a:schemeClr val="tx1"/>
                </a:solidFill>
              </a:rPr>
              <a:t>	</a:t>
            </a:r>
            <a:r>
              <a:rPr kumimoji="1" lang="en-US" altLang="ja-JP" sz="1400" dirty="0" smtClean="0">
                <a:solidFill>
                  <a:schemeClr val="tx1"/>
                </a:solidFill>
              </a:rPr>
              <a:t>	</a:t>
            </a:r>
            <a:r>
              <a:rPr kumimoji="1" lang="ja-JP" altLang="en-US" sz="1400" dirty="0" smtClean="0">
                <a:solidFill>
                  <a:schemeClr val="tx1"/>
                </a:solidFill>
              </a:rPr>
              <a:t>　</a:t>
            </a:r>
            <a:r>
              <a:rPr kumimoji="1" lang="en-US" altLang="ja-JP" sz="1400" dirty="0" smtClean="0">
                <a:solidFill>
                  <a:schemeClr val="tx1"/>
                </a:solidFill>
              </a:rPr>
              <a:t>【 </a:t>
            </a:r>
            <a:r>
              <a:rPr kumimoji="1" lang="ja-JP" altLang="en-US" sz="1400" dirty="0" smtClean="0">
                <a:solidFill>
                  <a:schemeClr val="tx1"/>
                </a:solidFill>
              </a:rPr>
              <a:t>スマートモビリティ </a:t>
            </a:r>
            <a:r>
              <a:rPr kumimoji="1" lang="en-US" altLang="ja-JP" sz="1400" dirty="0" smtClean="0">
                <a:solidFill>
                  <a:schemeClr val="tx1"/>
                </a:solidFill>
              </a:rPr>
              <a:t>】</a:t>
            </a:r>
          </a:p>
          <a:p>
            <a:pPr marL="269875">
              <a:lnSpc>
                <a:spcPct val="110000"/>
              </a:lnSpc>
            </a:pPr>
            <a:r>
              <a:rPr kumimoji="1" lang="en-US" altLang="ja-JP" sz="1400" dirty="0">
                <a:solidFill>
                  <a:schemeClr val="tx1"/>
                </a:solidFill>
              </a:rPr>
              <a:t>	</a:t>
            </a:r>
            <a:r>
              <a:rPr kumimoji="1" lang="en-US" altLang="ja-JP" sz="1400" dirty="0" smtClean="0">
                <a:solidFill>
                  <a:schemeClr val="tx1"/>
                </a:solidFill>
              </a:rPr>
              <a:t>	</a:t>
            </a:r>
            <a:r>
              <a:rPr kumimoji="1" lang="ja-JP" altLang="en-US" sz="1400" dirty="0" smtClean="0">
                <a:solidFill>
                  <a:schemeClr val="tx1"/>
                </a:solidFill>
              </a:rPr>
              <a:t>　</a:t>
            </a:r>
            <a:r>
              <a:rPr kumimoji="1" lang="en-US" altLang="ja-JP" sz="1400" dirty="0" smtClean="0">
                <a:solidFill>
                  <a:schemeClr val="tx1"/>
                </a:solidFill>
              </a:rPr>
              <a:t>【 </a:t>
            </a:r>
            <a:r>
              <a:rPr kumimoji="1" lang="ja-JP" altLang="en-US" sz="1400" dirty="0" smtClean="0">
                <a:solidFill>
                  <a:schemeClr val="tx1"/>
                </a:solidFill>
              </a:rPr>
              <a:t>歩行者空間 </a:t>
            </a:r>
            <a:r>
              <a:rPr kumimoji="1" lang="en-US" altLang="ja-JP" sz="1400" dirty="0" smtClean="0">
                <a:solidFill>
                  <a:schemeClr val="tx1"/>
                </a:solidFill>
              </a:rPr>
              <a:t>】</a:t>
            </a:r>
          </a:p>
          <a:p>
            <a:pPr marL="269875">
              <a:lnSpc>
                <a:spcPct val="110000"/>
              </a:lnSpc>
            </a:pPr>
            <a:r>
              <a:rPr kumimoji="1" lang="ja-JP" altLang="en-US" sz="1400" dirty="0" smtClean="0">
                <a:solidFill>
                  <a:schemeClr val="tx1"/>
                </a:solidFill>
              </a:rPr>
              <a:t>　　　</a:t>
            </a:r>
            <a:r>
              <a:rPr kumimoji="1" lang="en-US" altLang="ja-JP" sz="1400" dirty="0" smtClean="0">
                <a:solidFill>
                  <a:schemeClr val="tx1"/>
                </a:solidFill>
              </a:rPr>
              <a:t>	</a:t>
            </a:r>
            <a:r>
              <a:rPr kumimoji="1" lang="ja-JP" altLang="en-US" sz="1400" dirty="0" smtClean="0">
                <a:solidFill>
                  <a:schemeClr val="tx1"/>
                </a:solidFill>
              </a:rPr>
              <a:t>　</a:t>
            </a:r>
            <a:r>
              <a:rPr kumimoji="1" lang="en-US" altLang="ja-JP" sz="1400" dirty="0" smtClean="0">
                <a:solidFill>
                  <a:schemeClr val="tx1"/>
                </a:solidFill>
              </a:rPr>
              <a:t>【</a:t>
            </a:r>
            <a:r>
              <a:rPr kumimoji="1" lang="ja-JP" altLang="en-US" sz="1400" dirty="0" smtClean="0">
                <a:solidFill>
                  <a:schemeClr val="tx1"/>
                </a:solidFill>
              </a:rPr>
              <a:t>エリアマネジメント</a:t>
            </a:r>
            <a:r>
              <a:rPr kumimoji="1" lang="en-US" altLang="ja-JP" sz="1400" dirty="0" smtClean="0">
                <a:solidFill>
                  <a:schemeClr val="tx1"/>
                </a:solidFill>
              </a:rPr>
              <a:t>】</a:t>
            </a:r>
          </a:p>
          <a:p>
            <a:pPr marL="269875">
              <a:lnSpc>
                <a:spcPct val="110000"/>
              </a:lnSpc>
            </a:pPr>
            <a:r>
              <a:rPr kumimoji="1" lang="en-US" altLang="ja-JP" sz="1400" dirty="0">
                <a:solidFill>
                  <a:schemeClr val="tx1"/>
                </a:solidFill>
              </a:rPr>
              <a:t>	</a:t>
            </a:r>
            <a:r>
              <a:rPr kumimoji="1" lang="en-US" altLang="ja-JP" sz="1400" dirty="0" smtClean="0">
                <a:solidFill>
                  <a:schemeClr val="tx1"/>
                </a:solidFill>
              </a:rPr>
              <a:t>	</a:t>
            </a:r>
            <a:r>
              <a:rPr kumimoji="1" lang="ja-JP" altLang="en-US" sz="1400" dirty="0" smtClean="0">
                <a:solidFill>
                  <a:schemeClr val="tx1"/>
                </a:solidFill>
              </a:rPr>
              <a:t>　</a:t>
            </a:r>
            <a:r>
              <a:rPr kumimoji="1" lang="en-US" altLang="ja-JP" sz="1400" dirty="0" smtClean="0">
                <a:solidFill>
                  <a:schemeClr val="tx1"/>
                </a:solidFill>
              </a:rPr>
              <a:t>【</a:t>
            </a:r>
            <a:r>
              <a:rPr kumimoji="1" lang="ja-JP" altLang="en-US" sz="1400" dirty="0">
                <a:solidFill>
                  <a:schemeClr val="tx1"/>
                </a:solidFill>
              </a:rPr>
              <a:t>多世代居住複合ゾーンの形成</a:t>
            </a:r>
            <a:r>
              <a:rPr kumimoji="1" lang="en-US" altLang="ja-JP" sz="1400" dirty="0" smtClean="0">
                <a:solidFill>
                  <a:schemeClr val="tx1"/>
                </a:solidFill>
              </a:rPr>
              <a:t>】</a:t>
            </a:r>
            <a:r>
              <a:rPr kumimoji="1" lang="ja-JP" altLang="en-US" sz="1400" dirty="0" smtClean="0">
                <a:solidFill>
                  <a:schemeClr val="tx1"/>
                </a:solidFill>
              </a:rPr>
              <a:t>　</a:t>
            </a:r>
            <a:r>
              <a:rPr kumimoji="1" lang="en-US" altLang="ja-JP" sz="1400" dirty="0" smtClean="0">
                <a:solidFill>
                  <a:schemeClr val="tx1"/>
                </a:solidFill>
              </a:rPr>
              <a:t>	</a:t>
            </a:r>
            <a:r>
              <a:rPr kumimoji="1" lang="ja-JP" altLang="en-US" sz="1400" dirty="0" smtClean="0">
                <a:solidFill>
                  <a:schemeClr val="tx1"/>
                </a:solidFill>
              </a:rPr>
              <a:t>　</a:t>
            </a:r>
            <a:endParaRPr kumimoji="1" lang="en-US" altLang="ja-JP" sz="1400" dirty="0" smtClean="0">
              <a:solidFill>
                <a:srgbClr val="FF0000"/>
              </a:solidFill>
            </a:endParaRPr>
          </a:p>
          <a:p>
            <a:pPr marL="269875">
              <a:lnSpc>
                <a:spcPct val="200000"/>
              </a:lnSpc>
            </a:pPr>
            <a:r>
              <a:rPr kumimoji="1" lang="ja-JP" altLang="en-US" sz="1400" dirty="0" smtClean="0">
                <a:solidFill>
                  <a:schemeClr val="tx1"/>
                </a:solidFill>
              </a:rPr>
              <a:t>３） スケジュール 　･･････････････････････････････････････････････････････････ </a:t>
            </a:r>
            <a:r>
              <a:rPr kumimoji="1" lang="en-US" altLang="ja-JP" sz="1400" dirty="0" smtClean="0">
                <a:solidFill>
                  <a:schemeClr val="tx1"/>
                </a:solidFill>
              </a:rPr>
              <a:t>	22</a:t>
            </a:r>
          </a:p>
          <a:p>
            <a:pPr marL="269875">
              <a:lnSpc>
                <a:spcPct val="200000"/>
              </a:lnSpc>
            </a:pPr>
            <a:endParaRPr kumimoji="1" lang="en-US" altLang="ja-JP" sz="1400" dirty="0" smtClean="0">
              <a:solidFill>
                <a:schemeClr val="tx1"/>
              </a:solidFill>
            </a:endParaRPr>
          </a:p>
        </p:txBody>
      </p:sp>
      <p:sp>
        <p:nvSpPr>
          <p:cNvPr id="3" name="スライド番号プレースホルダー 12">
            <a:extLst>
              <a:ext uri="{FF2B5EF4-FFF2-40B4-BE49-F238E27FC236}">
                <a16:creationId xmlns:a16="http://schemas.microsoft.com/office/drawing/2014/main" id="{26479209-52B4-EFDC-04F1-EE10519E1423}"/>
              </a:ext>
            </a:extLst>
          </p:cNvPr>
          <p:cNvSpPr>
            <a:spLocks noGrp="1"/>
          </p:cNvSpPr>
          <p:nvPr>
            <p:ph type="sldNum" sz="quarter" idx="12"/>
          </p:nvPr>
        </p:nvSpPr>
        <p:spPr>
          <a:xfrm>
            <a:off x="8801100" y="6492875"/>
            <a:ext cx="411480" cy="365125"/>
          </a:xfrm>
        </p:spPr>
        <p:txBody>
          <a:bodyPr/>
          <a:lstStyle/>
          <a:p>
            <a:pPr algn="ctr"/>
            <a:fld id="{311E3985-B3EA-4398-A6FF-CD01F1CD0B75}" type="slidenum">
              <a:rPr kumimoji="1" lang="ja-JP" altLang="en-US" sz="1400" smtClean="0">
                <a:solidFill>
                  <a:schemeClr val="bg1"/>
                </a:solidFill>
              </a:rPr>
              <a:pPr algn="ctr"/>
              <a:t>1</a:t>
            </a:fld>
            <a:endParaRPr kumimoji="1" lang="ja-JP" altLang="en-US" sz="1400" dirty="0">
              <a:solidFill>
                <a:schemeClr val="bg1"/>
              </a:solidFill>
            </a:endParaRPr>
          </a:p>
        </p:txBody>
      </p:sp>
    </p:spTree>
    <p:extLst>
      <p:ext uri="{BB962C8B-B14F-4D97-AF65-F5344CB8AC3E}">
        <p14:creationId xmlns:p14="http://schemas.microsoft.com/office/powerpoint/2010/main" val="3966908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8868728" y="6492875"/>
            <a:ext cx="276224" cy="365125"/>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33754" y="960374"/>
            <a:ext cx="8276492" cy="5135626"/>
          </a:xfrm>
          <a:prstGeom prst="rect">
            <a:avLst/>
          </a:prstGeom>
          <a:noFill/>
          <a:ln/>
        </p:spPr>
        <p:style>
          <a:lnRef idx="2">
            <a:schemeClr val="accent5"/>
          </a:lnRef>
          <a:fillRef idx="1">
            <a:schemeClr val="lt1"/>
          </a:fillRef>
          <a:effectRef idx="0">
            <a:schemeClr val="accent5"/>
          </a:effectRef>
          <a:fontRef idx="minor">
            <a:schemeClr val="dk1"/>
          </a:fontRef>
        </p:style>
        <p:txBody>
          <a:bodyPr wrap="square" lIns="0" tIns="18000" rIns="108000" bIns="18000" rtlCol="0" anchor="t">
            <a:noAutofit/>
          </a:bodyPr>
          <a:lstStyle/>
          <a:p>
            <a:pPr marL="269875" algn="just">
              <a:lnSpc>
                <a:spcPct val="150000"/>
              </a:lnSpc>
            </a:pPr>
            <a:r>
              <a:rPr kumimoji="1" lang="en-US" altLang="ja-JP" sz="800" dirty="0">
                <a:solidFill>
                  <a:schemeClr val="tx1"/>
                </a:solidFill>
              </a:rPr>
              <a:t/>
            </a:r>
            <a:br>
              <a:rPr kumimoji="1" lang="en-US" altLang="ja-JP" sz="800" dirty="0">
                <a:solidFill>
                  <a:schemeClr val="tx1"/>
                </a:solidFill>
              </a:rPr>
            </a:br>
            <a:r>
              <a:rPr kumimoji="1" lang="ja-JP" altLang="en-US" sz="1400" dirty="0">
                <a:solidFill>
                  <a:schemeClr val="tx1"/>
                </a:solidFill>
                <a:latin typeface="游ゴシック" panose="020B0400000000000000" pitchFamily="50" charset="-128"/>
                <a:ea typeface="游ゴシック" panose="020B0400000000000000" pitchFamily="50" charset="-128"/>
              </a:rPr>
              <a:t>　大阪城東部地区のまちづくりについては、令和元年８月に公立大学法人大阪が公表した「新大学基本構想」において、令和７年を目途に当地区</a:t>
            </a:r>
            <a:r>
              <a:rPr kumimoji="1" lang="ja-JP" altLang="en-US" sz="1400" dirty="0" smtClean="0">
                <a:solidFill>
                  <a:schemeClr val="tx1"/>
                </a:solidFill>
                <a:latin typeface="游ゴシック" panose="020B0400000000000000" pitchFamily="50" charset="-128"/>
                <a:ea typeface="游ゴシック" panose="020B0400000000000000" pitchFamily="50" charset="-128"/>
              </a:rPr>
              <a:t>に大阪公立大学</a:t>
            </a:r>
            <a:r>
              <a:rPr kumimoji="1" lang="ja-JP" altLang="en-US" sz="1400" dirty="0">
                <a:solidFill>
                  <a:schemeClr val="tx1"/>
                </a:solidFill>
                <a:latin typeface="游ゴシック" panose="020B0400000000000000" pitchFamily="50" charset="-128"/>
                <a:ea typeface="游ゴシック" panose="020B0400000000000000" pitchFamily="50" charset="-128"/>
              </a:rPr>
              <a:t>の都心メインキャンパスを整備する方針が示されたこと等を受け、当地区のまちづくりのコンセプトや土地利用計画の具体化を</a:t>
            </a:r>
            <a:r>
              <a:rPr kumimoji="1" lang="ja-JP" altLang="en-US" sz="1400" dirty="0" smtClean="0">
                <a:solidFill>
                  <a:schemeClr val="tx1"/>
                </a:solidFill>
                <a:latin typeface="游ゴシック" panose="020B0400000000000000" pitchFamily="50" charset="-128"/>
                <a:ea typeface="游ゴシック" panose="020B0400000000000000" pitchFamily="50" charset="-128"/>
              </a:rPr>
              <a:t>図る　こと</a:t>
            </a:r>
            <a:r>
              <a:rPr kumimoji="1" lang="ja-JP" altLang="en-US" sz="1400" dirty="0">
                <a:solidFill>
                  <a:schemeClr val="tx1"/>
                </a:solidFill>
                <a:latin typeface="游ゴシック" panose="020B0400000000000000" pitchFamily="50" charset="-128"/>
                <a:ea typeface="游ゴシック" panose="020B0400000000000000" pitchFamily="50" charset="-128"/>
              </a:rPr>
              <a:t>を目的に、令和元年</a:t>
            </a:r>
            <a:r>
              <a:rPr kumimoji="1" lang="en-US" altLang="ja-JP" sz="1400" dirty="0">
                <a:solidFill>
                  <a:schemeClr val="tx1"/>
                </a:solidFill>
                <a:latin typeface="游ゴシック" panose="020B0400000000000000" pitchFamily="50" charset="-128"/>
                <a:ea typeface="游ゴシック" panose="020B0400000000000000" pitchFamily="50" charset="-128"/>
              </a:rPr>
              <a:t>12</a:t>
            </a:r>
            <a:r>
              <a:rPr kumimoji="1" lang="ja-JP" altLang="en-US" sz="1400" dirty="0">
                <a:solidFill>
                  <a:schemeClr val="tx1"/>
                </a:solidFill>
                <a:latin typeface="游ゴシック" panose="020B0400000000000000" pitchFamily="50" charset="-128"/>
                <a:ea typeface="游ゴシック" panose="020B0400000000000000" pitchFamily="50" charset="-128"/>
              </a:rPr>
              <a:t>月より大阪府・市、地権者等の関係者による「大阪城東部地区</a:t>
            </a:r>
            <a:r>
              <a:rPr kumimoji="1" lang="ja-JP" altLang="en-US" sz="1400" dirty="0" smtClean="0">
                <a:solidFill>
                  <a:schemeClr val="tx1"/>
                </a:solidFill>
                <a:latin typeface="游ゴシック" panose="020B0400000000000000" pitchFamily="50" charset="-128"/>
                <a:ea typeface="游ゴシック" panose="020B0400000000000000" pitchFamily="50" charset="-128"/>
              </a:rPr>
              <a:t>まち　　</a:t>
            </a:r>
            <a:r>
              <a:rPr kumimoji="1" lang="ja-JP" altLang="en-US" sz="1400" dirty="0" err="1" smtClean="0">
                <a:solidFill>
                  <a:schemeClr val="tx1"/>
                </a:solidFill>
                <a:latin typeface="游ゴシック" panose="020B0400000000000000" pitchFamily="50" charset="-128"/>
                <a:ea typeface="游ゴシック" panose="020B0400000000000000" pitchFamily="50" charset="-128"/>
              </a:rPr>
              <a:t>づ</a:t>
            </a:r>
            <a:r>
              <a:rPr kumimoji="1" lang="ja-JP" altLang="en-US" sz="1400" dirty="0">
                <a:solidFill>
                  <a:schemeClr val="tx1"/>
                </a:solidFill>
                <a:latin typeface="游ゴシック" panose="020B0400000000000000" pitchFamily="50" charset="-128"/>
                <a:ea typeface="游ゴシック" panose="020B0400000000000000" pitchFamily="50" charset="-128"/>
              </a:rPr>
              <a:t>くり検討会」を開催し、検討会やパブリック・コメントの</a:t>
            </a:r>
            <a:r>
              <a:rPr kumimoji="1" lang="ja-JP" altLang="en-US" sz="1400" dirty="0" smtClean="0">
                <a:solidFill>
                  <a:schemeClr val="tx1"/>
                </a:solidFill>
                <a:latin typeface="游ゴシック" panose="020B0400000000000000" pitchFamily="50" charset="-128"/>
                <a:ea typeface="游ゴシック" panose="020B0400000000000000" pitchFamily="50" charset="-128"/>
              </a:rPr>
              <a:t>意見も参考に、</a:t>
            </a:r>
            <a:r>
              <a:rPr kumimoji="1" lang="ja-JP" altLang="en-US" sz="1400" dirty="0">
                <a:solidFill>
                  <a:schemeClr val="tx1"/>
                </a:solidFill>
                <a:latin typeface="游ゴシック" panose="020B0400000000000000" pitchFamily="50" charset="-128"/>
                <a:ea typeface="游ゴシック" panose="020B0400000000000000" pitchFamily="50" charset="-128"/>
              </a:rPr>
              <a:t>令和２年９月に「大学とともに成長するイノベーション・フィールド・シティ」をコンセプトとする「大阪城東部地区のまちづくりの方向性」を大阪府・市で策定した。</a:t>
            </a:r>
            <a:endParaRPr kumimoji="1" lang="en-US" altLang="ja-JP" sz="500" dirty="0">
              <a:solidFill>
                <a:schemeClr val="tx1"/>
              </a:solidFill>
              <a:latin typeface="游ゴシック" panose="020B0400000000000000" pitchFamily="50" charset="-128"/>
              <a:ea typeface="游ゴシック" panose="020B0400000000000000" pitchFamily="50" charset="-128"/>
            </a:endParaRPr>
          </a:p>
          <a:p>
            <a:pPr marL="269875">
              <a:lnSpc>
                <a:spcPct val="150000"/>
              </a:lnSpc>
            </a:pPr>
            <a:endParaRPr kumimoji="1" lang="en-US" altLang="ja-JP" sz="500" dirty="0">
              <a:solidFill>
                <a:schemeClr val="tx1"/>
              </a:solidFill>
              <a:latin typeface="游ゴシック" panose="020B0400000000000000" pitchFamily="50" charset="-128"/>
              <a:ea typeface="游ゴシック" panose="020B0400000000000000" pitchFamily="50" charset="-128"/>
            </a:endParaRPr>
          </a:p>
          <a:p>
            <a:pPr marL="269875" algn="just">
              <a:lnSpc>
                <a:spcPct val="150000"/>
              </a:lnSpc>
            </a:pPr>
            <a:r>
              <a:rPr kumimoji="1" lang="ja-JP" altLang="en-US" sz="1400" dirty="0">
                <a:solidFill>
                  <a:schemeClr val="tx1"/>
                </a:solidFill>
                <a:latin typeface="游ゴシック" panose="020B0400000000000000" pitchFamily="50" charset="-128"/>
                <a:ea typeface="游ゴシック" panose="020B0400000000000000" pitchFamily="50" charset="-128"/>
              </a:rPr>
              <a:t>　</a:t>
            </a:r>
            <a:r>
              <a:rPr kumimoji="1" lang="ja-JP" altLang="en-US" sz="1400" dirty="0" smtClean="0">
                <a:solidFill>
                  <a:schemeClr val="tx1"/>
                </a:solidFill>
                <a:latin typeface="游ゴシック" panose="020B0400000000000000" pitchFamily="50" charset="-128"/>
                <a:ea typeface="游ゴシック" panose="020B0400000000000000" pitchFamily="50" charset="-128"/>
              </a:rPr>
              <a:t>以降、大阪府、</a:t>
            </a:r>
            <a:r>
              <a:rPr kumimoji="1" lang="ja-JP" altLang="en-US" sz="1400" dirty="0" smtClean="0">
                <a:solidFill>
                  <a:schemeClr val="tx1"/>
                </a:solidFill>
                <a:latin typeface="+mn-ea"/>
              </a:rPr>
              <a:t>大阪市</a:t>
            </a:r>
            <a:r>
              <a:rPr kumimoji="1" lang="ja-JP" altLang="en-US" sz="1400" dirty="0">
                <a:solidFill>
                  <a:schemeClr val="tx1"/>
                </a:solidFill>
                <a:latin typeface="+mn-ea"/>
              </a:rPr>
              <a:t>、公立大学法人大阪</a:t>
            </a:r>
            <a:r>
              <a:rPr kumimoji="1" lang="ja-JP" altLang="en-US" sz="1400" dirty="0" smtClean="0">
                <a:solidFill>
                  <a:schemeClr val="tx1"/>
                </a:solidFill>
                <a:latin typeface="+mn-ea"/>
              </a:rPr>
              <a:t>、大阪メトロ、</a:t>
            </a:r>
            <a:r>
              <a:rPr kumimoji="1" lang="en-US" altLang="ja-JP" sz="1400" dirty="0">
                <a:solidFill>
                  <a:schemeClr val="tx1"/>
                </a:solidFill>
                <a:latin typeface="+mn-ea"/>
              </a:rPr>
              <a:t>UR</a:t>
            </a:r>
            <a:r>
              <a:rPr kumimoji="1" lang="ja-JP" altLang="en-US" sz="1400" dirty="0">
                <a:solidFill>
                  <a:schemeClr val="tx1"/>
                </a:solidFill>
                <a:latin typeface="+mn-ea"/>
              </a:rPr>
              <a:t>都市機構で構成する「大阪城</a:t>
            </a:r>
            <a:r>
              <a:rPr kumimoji="1" lang="ja-JP" altLang="en-US" sz="1400" dirty="0" smtClean="0">
                <a:solidFill>
                  <a:schemeClr val="tx1"/>
                </a:solidFill>
                <a:latin typeface="+mn-ea"/>
              </a:rPr>
              <a:t>東部　地区</a:t>
            </a:r>
            <a:r>
              <a:rPr kumimoji="1" lang="ja-JP" altLang="en-US" sz="1400" dirty="0">
                <a:solidFill>
                  <a:schemeClr val="tx1"/>
                </a:solidFill>
                <a:latin typeface="+mn-ea"/>
              </a:rPr>
              <a:t>まちづくり関係者会議」を設置し</a:t>
            </a:r>
            <a:r>
              <a:rPr kumimoji="1" lang="ja-JP" altLang="en-US" sz="1400" dirty="0" smtClean="0">
                <a:solidFill>
                  <a:schemeClr val="tx1"/>
                </a:solidFill>
                <a:latin typeface="+mn-ea"/>
              </a:rPr>
              <a:t>、１期キャンパスに続く１</a:t>
            </a:r>
            <a:r>
              <a:rPr kumimoji="1" lang="en-US" altLang="ja-JP" sz="1400" dirty="0">
                <a:solidFill>
                  <a:schemeClr val="tx1"/>
                </a:solidFill>
                <a:latin typeface="+mn-ea"/>
              </a:rPr>
              <a:t>.</a:t>
            </a:r>
            <a:r>
              <a:rPr kumimoji="1" lang="ja-JP" altLang="en-US" sz="1400" dirty="0">
                <a:solidFill>
                  <a:schemeClr val="tx1"/>
                </a:solidFill>
                <a:latin typeface="+mn-ea"/>
              </a:rPr>
              <a:t>５期開発のできるだけ速やか</a:t>
            </a:r>
            <a:r>
              <a:rPr kumimoji="1" lang="ja-JP" altLang="en-US" sz="1400" dirty="0" smtClean="0">
                <a:solidFill>
                  <a:schemeClr val="tx1"/>
                </a:solidFill>
                <a:latin typeface="+mn-ea"/>
              </a:rPr>
              <a:t>な　実現</a:t>
            </a:r>
            <a:r>
              <a:rPr kumimoji="1" lang="ja-JP" altLang="en-US" sz="1400" dirty="0">
                <a:solidFill>
                  <a:schemeClr val="tx1"/>
                </a:solidFill>
                <a:latin typeface="+mn-ea"/>
              </a:rPr>
              <a:t>と地区全体のまちづくりの具体化に</a:t>
            </a:r>
            <a:r>
              <a:rPr kumimoji="1" lang="ja-JP" altLang="en-US" sz="1400" dirty="0" smtClean="0">
                <a:solidFill>
                  <a:schemeClr val="tx1"/>
                </a:solidFill>
                <a:latin typeface="+mn-ea"/>
              </a:rPr>
              <a:t>向け検討を進めてきた。</a:t>
            </a:r>
            <a:endParaRPr kumimoji="1" lang="en-US" altLang="ja-JP" sz="1400" dirty="0" smtClean="0">
              <a:solidFill>
                <a:schemeClr val="tx1"/>
              </a:solidFill>
              <a:latin typeface="+mn-ea"/>
            </a:endParaRPr>
          </a:p>
          <a:p>
            <a:pPr marL="269875" algn="just">
              <a:lnSpc>
                <a:spcPct val="150000"/>
              </a:lnSpc>
            </a:pPr>
            <a:r>
              <a:rPr kumimoji="1" lang="ja-JP" altLang="en-US" sz="1400" dirty="0" smtClean="0">
                <a:solidFill>
                  <a:schemeClr val="tx1"/>
                </a:solidFill>
                <a:latin typeface="+mn-ea"/>
              </a:rPr>
              <a:t>（令和４年</a:t>
            </a:r>
            <a:r>
              <a:rPr kumimoji="1" lang="en-US" altLang="ja-JP" sz="1400" dirty="0" smtClean="0">
                <a:solidFill>
                  <a:schemeClr val="tx1"/>
                </a:solidFill>
                <a:latin typeface="+mn-ea"/>
              </a:rPr>
              <a:t>12</a:t>
            </a:r>
            <a:r>
              <a:rPr kumimoji="1" lang="ja-JP" altLang="en-US" sz="1400" dirty="0" smtClean="0">
                <a:solidFill>
                  <a:schemeClr val="tx1"/>
                </a:solidFill>
                <a:latin typeface="+mn-ea"/>
              </a:rPr>
              <a:t>月</a:t>
            </a:r>
            <a:r>
              <a:rPr kumimoji="1" lang="en-US" altLang="ja-JP" sz="1400" dirty="0" smtClean="0">
                <a:solidFill>
                  <a:schemeClr val="tx1"/>
                </a:solidFill>
                <a:latin typeface="+mn-ea"/>
              </a:rPr>
              <a:t>21</a:t>
            </a:r>
            <a:r>
              <a:rPr kumimoji="1" lang="ja-JP" altLang="en-US" sz="1400" dirty="0" smtClean="0">
                <a:solidFill>
                  <a:schemeClr val="tx1"/>
                </a:solidFill>
                <a:latin typeface="+mn-ea"/>
              </a:rPr>
              <a:t>日に、大阪メトロ</a:t>
            </a:r>
            <a:r>
              <a:rPr lang="ja-JP" altLang="en-US" sz="1400" dirty="0" smtClean="0">
                <a:solidFill>
                  <a:schemeClr val="tx1"/>
                </a:solidFill>
                <a:latin typeface="+mn-ea"/>
              </a:rPr>
              <a:t>に</a:t>
            </a:r>
            <a:r>
              <a:rPr lang="ja-JP" altLang="en-US" sz="1400" dirty="0">
                <a:solidFill>
                  <a:schemeClr val="tx1"/>
                </a:solidFill>
                <a:latin typeface="+mn-ea"/>
              </a:rPr>
              <a:t>よる</a:t>
            </a:r>
            <a:r>
              <a:rPr lang="ja-JP" altLang="en-US" sz="1400" dirty="0" smtClean="0">
                <a:solidFill>
                  <a:schemeClr val="tx1"/>
                </a:solidFill>
                <a:latin typeface="+mn-ea"/>
              </a:rPr>
              <a:t>新駅構想が公表された。）</a:t>
            </a:r>
            <a:endParaRPr kumimoji="1" lang="en-US" altLang="ja-JP" sz="1400" dirty="0" smtClean="0">
              <a:solidFill>
                <a:schemeClr val="tx1"/>
              </a:solidFill>
              <a:latin typeface="游ゴシック" panose="020B0400000000000000" pitchFamily="50" charset="-128"/>
              <a:ea typeface="游ゴシック" panose="020B0400000000000000" pitchFamily="50" charset="-128"/>
            </a:endParaRPr>
          </a:p>
          <a:p>
            <a:pPr marL="269875" algn="just">
              <a:lnSpc>
                <a:spcPct val="150000"/>
              </a:lnSpc>
            </a:pPr>
            <a:endParaRPr kumimoji="1" lang="en-US" altLang="ja-JP" sz="500" dirty="0" smtClean="0">
              <a:solidFill>
                <a:schemeClr val="tx1"/>
              </a:solidFill>
              <a:latin typeface="游ゴシック" panose="020B0400000000000000" pitchFamily="50" charset="-128"/>
              <a:ea typeface="游ゴシック" panose="020B0400000000000000" pitchFamily="50" charset="-128"/>
            </a:endParaRPr>
          </a:p>
          <a:p>
            <a:pPr marL="269875" algn="just">
              <a:lnSpc>
                <a:spcPct val="150000"/>
              </a:lnSpc>
            </a:pPr>
            <a:r>
              <a:rPr kumimoji="1" lang="ja-JP" altLang="en-US" sz="1400" dirty="0" smtClean="0">
                <a:solidFill>
                  <a:schemeClr val="tx1"/>
                </a:solidFill>
                <a:latin typeface="游ゴシック" panose="020B0400000000000000" pitchFamily="50" charset="-128"/>
                <a:ea typeface="游ゴシック" panose="020B0400000000000000" pitchFamily="50" charset="-128"/>
              </a:rPr>
              <a:t>　新駅のインパクトを活かしたまちづくりを実現するため、</a:t>
            </a:r>
            <a:r>
              <a:rPr kumimoji="1" lang="ja-JP" altLang="en-US" sz="1400" dirty="0" smtClean="0">
                <a:solidFill>
                  <a:schemeClr val="tx1"/>
                </a:solidFill>
                <a:latin typeface="游ゴシック" panose="020B0400000000000000" pitchFamily="50" charset="-128"/>
              </a:rPr>
              <a:t>関係者間で情報を共有し、大阪公立　大学を先導役にした、多世代・多様な人が集い、交流する国際色ある拠点の形成の実現に向け、　まちづくりを推進する。</a:t>
            </a:r>
            <a:endParaRPr kumimoji="1" lang="en-US" altLang="ja-JP" sz="1400" dirty="0">
              <a:solidFill>
                <a:schemeClr val="tx1"/>
              </a:solidFill>
            </a:endParaRPr>
          </a:p>
        </p:txBody>
      </p:sp>
      <p:cxnSp>
        <p:nvCxnSpPr>
          <p:cNvPr id="8" name="直線コネクタ 7"/>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chemeClr val="accent5"/>
                </a:solidFill>
              </a:rPr>
              <a:t>　</a:t>
            </a:r>
            <a:r>
              <a:rPr kumimoji="1" lang="ja-JP" altLang="en-US" sz="1400" b="1" dirty="0" smtClean="0">
                <a:solidFill>
                  <a:schemeClr val="accent5"/>
                </a:solidFill>
              </a:rPr>
              <a:t>はじめに</a:t>
            </a:r>
            <a:endParaRPr kumimoji="1" lang="ja-JP" altLang="en-US" sz="1400" b="1" dirty="0">
              <a:solidFill>
                <a:schemeClr val="accent5"/>
              </a:solidFill>
            </a:endParaRPr>
          </a:p>
        </p:txBody>
      </p:sp>
      <p:sp>
        <p:nvSpPr>
          <p:cNvPr id="7" name="スライド番号プレースホルダー 12">
            <a:extLst>
              <a:ext uri="{FF2B5EF4-FFF2-40B4-BE49-F238E27FC236}">
                <a16:creationId xmlns:a16="http://schemas.microsoft.com/office/drawing/2014/main" id="{26479209-52B4-EFDC-04F1-EE10519E1423}"/>
              </a:ext>
            </a:extLst>
          </p:cNvPr>
          <p:cNvSpPr>
            <a:spLocks noGrp="1"/>
          </p:cNvSpPr>
          <p:nvPr>
            <p:ph type="sldNum" sz="quarter" idx="12"/>
          </p:nvPr>
        </p:nvSpPr>
        <p:spPr>
          <a:xfrm>
            <a:off x="8801100" y="6492875"/>
            <a:ext cx="411480" cy="365125"/>
          </a:xfrm>
          <a:noFill/>
        </p:spPr>
        <p:txBody>
          <a:bodyPr/>
          <a:lstStyle/>
          <a:p>
            <a:fld id="{311E3985-B3EA-4398-A6FF-CD01F1CD0B75}" type="slidenum">
              <a:rPr kumimoji="1" lang="ja-JP" altLang="en-US" smtClean="0"/>
              <a:pPr/>
              <a:t>2</a:t>
            </a:fld>
            <a:endParaRPr kumimoji="1" lang="ja-JP" altLang="en-US" dirty="0"/>
          </a:p>
        </p:txBody>
      </p:sp>
    </p:spTree>
    <p:extLst>
      <p:ext uri="{BB962C8B-B14F-4D97-AF65-F5344CB8AC3E}">
        <p14:creationId xmlns:p14="http://schemas.microsoft.com/office/powerpoint/2010/main" val="100535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12">
            <a:extLst>
              <a:ext uri="{FF2B5EF4-FFF2-40B4-BE49-F238E27FC236}">
                <a16:creationId xmlns:a16="http://schemas.microsoft.com/office/drawing/2014/main" id="{26479209-52B4-EFDC-04F1-EE10519E1423}"/>
              </a:ext>
            </a:extLst>
          </p:cNvPr>
          <p:cNvSpPr>
            <a:spLocks noGrp="1"/>
          </p:cNvSpPr>
          <p:nvPr>
            <p:ph type="sldNum" sz="quarter" idx="12"/>
          </p:nvPr>
        </p:nvSpPr>
        <p:spPr/>
        <p:txBody>
          <a:bodyPr/>
          <a:lstStyle/>
          <a:p>
            <a:fld id="{311E3985-B3EA-4398-A6FF-CD01F1CD0B75}" type="slidenum">
              <a:rPr kumimoji="1" lang="ja-JP" altLang="en-US" smtClean="0"/>
              <a:pPr/>
              <a:t>3</a:t>
            </a:fld>
            <a:endParaRPr kumimoji="1" lang="ja-JP" altLang="en-US" dirty="0"/>
          </a:p>
        </p:txBody>
      </p:sp>
      <p:cxnSp>
        <p:nvCxnSpPr>
          <p:cNvPr id="19" name="直線コネクタ 18"/>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chemeClr val="accent5"/>
                </a:solidFill>
              </a:rPr>
              <a:t>　１）地区</a:t>
            </a:r>
            <a:r>
              <a:rPr kumimoji="1" lang="ja-JP" altLang="en-US" sz="1400" b="1" dirty="0" smtClean="0">
                <a:solidFill>
                  <a:schemeClr val="accent5"/>
                </a:solidFill>
              </a:rPr>
              <a:t>の</a:t>
            </a:r>
            <a:r>
              <a:rPr kumimoji="1" lang="ja-JP" altLang="en-US" sz="1400" b="1" dirty="0">
                <a:solidFill>
                  <a:schemeClr val="accent5"/>
                </a:solidFill>
              </a:rPr>
              <a:t>現況</a:t>
            </a:r>
            <a:r>
              <a:rPr kumimoji="1" lang="ja-JP" altLang="en-US" sz="1400" b="1" dirty="0" smtClean="0">
                <a:solidFill>
                  <a:schemeClr val="accent5"/>
                </a:solidFill>
              </a:rPr>
              <a:t>と</a:t>
            </a:r>
            <a:r>
              <a:rPr kumimoji="1" lang="ja-JP" altLang="en-US" sz="1400" b="1" dirty="0">
                <a:solidFill>
                  <a:schemeClr val="accent5"/>
                </a:solidFill>
              </a:rPr>
              <a:t>動向</a:t>
            </a:r>
          </a:p>
        </p:txBody>
      </p:sp>
      <p:sp>
        <p:nvSpPr>
          <p:cNvPr id="108" name="正方形/長方形 107"/>
          <p:cNvSpPr/>
          <p:nvPr/>
        </p:nvSpPr>
        <p:spPr>
          <a:xfrm>
            <a:off x="127000" y="540000"/>
            <a:ext cx="1475084" cy="338554"/>
          </a:xfrm>
          <a:prstGeom prst="rect">
            <a:avLst/>
          </a:prstGeom>
        </p:spPr>
        <p:txBody>
          <a:bodyPr wrap="none">
            <a:spAutoFit/>
          </a:bodyPr>
          <a:lstStyle/>
          <a:p>
            <a:r>
              <a:rPr lang="ja-JP" altLang="en-US" sz="1600" b="1" dirty="0" smtClean="0">
                <a:latin typeface="游ゴシック" panose="020B0400000000000000" pitchFamily="50" charset="-128"/>
              </a:rPr>
              <a:t>■ 地区の現況</a:t>
            </a:r>
            <a:endParaRPr lang="ja-JP" altLang="en-US" sz="1600" dirty="0"/>
          </a:p>
        </p:txBody>
      </p:sp>
      <p:sp>
        <p:nvSpPr>
          <p:cNvPr id="22" name="AutoShape 4"/>
          <p:cNvSpPr>
            <a:spLocks noChangeArrowheads="1"/>
          </p:cNvSpPr>
          <p:nvPr/>
        </p:nvSpPr>
        <p:spPr bwMode="auto">
          <a:xfrm>
            <a:off x="243549" y="3385282"/>
            <a:ext cx="3335992" cy="2897677"/>
          </a:xfrm>
          <a:prstGeom prst="roundRect">
            <a:avLst>
              <a:gd name="adj" fmla="val 4463"/>
            </a:avLst>
          </a:prstGeom>
          <a:solidFill>
            <a:schemeClr val="bg1"/>
          </a:solidFill>
          <a:ln w="12700">
            <a:solidFill>
              <a:srgbClr val="4472C4"/>
            </a:solidFill>
            <a:round/>
            <a:headEnd/>
            <a:tailEnd/>
          </a:ln>
          <a:effectLst/>
          <a:extLst/>
        </p:spPr>
        <p:txBody>
          <a:bodyPr vert="horz" wrap="square" lIns="0" tIns="36000" rIns="0" bIns="36000" numCol="1" anchor="t" anchorCtr="0" compatLnSpc="1">
            <a:prstTxWarp prst="textNoShape">
              <a:avLst/>
            </a:prstTxWarp>
            <a:spAutoFit/>
          </a:bodyPr>
          <a:lstStyle/>
          <a:p>
            <a:pPr marL="243450" marR="84138" lvl="1" indent="-171450" algn="just" defTabSz="914400" eaLnBrk="0" fontAlgn="base" hangingPunct="0">
              <a:lnSpc>
                <a:spcPts val="1800"/>
              </a:lnSpc>
              <a:spcAft>
                <a:spcPct val="0"/>
              </a:spcAft>
              <a:buFont typeface="Arial" panose="020B0604020202020204" pitchFamily="34" charset="0"/>
              <a:buChar char="•"/>
            </a:pPr>
            <a:r>
              <a:rPr lang="ja-JP" altLang="en-US" sz="1400" dirty="0">
                <a:latin typeface="游ゴシック" panose="020B0400000000000000" pitchFamily="50" charset="-128"/>
              </a:rPr>
              <a:t>良好な交通至便性および、緑・舟運・にぎわいを有する大阪城公園</a:t>
            </a:r>
            <a:r>
              <a:rPr lang="ja-JP" altLang="en-US" sz="1400" dirty="0" smtClean="0">
                <a:latin typeface="游ゴシック" panose="020B0400000000000000" pitchFamily="50" charset="-128"/>
              </a:rPr>
              <a:t>と　一体</a:t>
            </a:r>
            <a:r>
              <a:rPr lang="ja-JP" altLang="en-US" sz="1400" dirty="0">
                <a:latin typeface="游ゴシック" panose="020B0400000000000000" pitchFamily="50" charset="-128"/>
              </a:rPr>
              <a:t>と</a:t>
            </a:r>
            <a:r>
              <a:rPr lang="ja-JP" altLang="en-US" sz="1400" dirty="0" smtClean="0">
                <a:latin typeface="游ゴシック" panose="020B0400000000000000" pitchFamily="50" charset="-128"/>
              </a:rPr>
              <a:t>なった</a:t>
            </a:r>
            <a:r>
              <a:rPr lang="ja-JP" altLang="en-US" sz="1400" dirty="0">
                <a:latin typeface="游ゴシック" panose="020B0400000000000000" pitchFamily="50" charset="-128"/>
              </a:rPr>
              <a:t>まちづくりにより</a:t>
            </a:r>
            <a:r>
              <a:rPr lang="ja-JP" altLang="en-US" sz="1400" dirty="0" smtClean="0">
                <a:latin typeface="游ゴシック" panose="020B0400000000000000" pitchFamily="50" charset="-128"/>
              </a:rPr>
              <a:t>、　大阪</a:t>
            </a:r>
            <a:r>
              <a:rPr lang="ja-JP" altLang="en-US" sz="1400" dirty="0">
                <a:latin typeface="游ゴシック" panose="020B0400000000000000" pitchFamily="50" charset="-128"/>
              </a:rPr>
              <a:t>を代表する拠点となり得るポテンシャルを有する。</a:t>
            </a:r>
          </a:p>
          <a:p>
            <a:pPr marL="243450" marR="84138" lvl="1" indent="-171450" algn="just" defTabSz="914400" eaLnBrk="0" fontAlgn="base" hangingPunct="0">
              <a:lnSpc>
                <a:spcPts val="1800"/>
              </a:lnSpc>
              <a:spcAft>
                <a:spcPct val="0"/>
              </a:spcAft>
              <a:buFont typeface="Arial" panose="020B0604020202020204" pitchFamily="34" charset="0"/>
              <a:buChar char="•"/>
            </a:pPr>
            <a:r>
              <a:rPr lang="ja-JP" altLang="en-US" sz="1400" dirty="0" smtClean="0">
                <a:latin typeface="游ゴシック" panose="020B0400000000000000" pitchFamily="50" charset="-128"/>
              </a:rPr>
              <a:t>大阪城</a:t>
            </a:r>
            <a:r>
              <a:rPr lang="ja-JP" altLang="en-US" sz="1400" dirty="0">
                <a:latin typeface="游ゴシック" panose="020B0400000000000000" pitchFamily="50" charset="-128"/>
              </a:rPr>
              <a:t>公園周辺地域の回遊性向上、大阪城公園の豊かな緑・水辺空間と</a:t>
            </a:r>
            <a:r>
              <a:rPr lang="ja-JP" altLang="en-US" sz="1400" dirty="0" smtClean="0">
                <a:latin typeface="游ゴシック" panose="020B0400000000000000" pitchFamily="50" charset="-128"/>
              </a:rPr>
              <a:t>一体と</a:t>
            </a:r>
            <a:r>
              <a:rPr lang="ja-JP" altLang="en-US" sz="1400" dirty="0">
                <a:latin typeface="游ゴシック" panose="020B0400000000000000" pitchFamily="50" charset="-128"/>
              </a:rPr>
              <a:t>なったまちづくりにより</a:t>
            </a:r>
            <a:r>
              <a:rPr lang="ja-JP" altLang="en-US" sz="1400" dirty="0" smtClean="0">
                <a:latin typeface="游ゴシック" panose="020B0400000000000000" pitchFamily="50" charset="-128"/>
              </a:rPr>
              <a:t>、　</a:t>
            </a:r>
            <a:r>
              <a:rPr lang="ja-JP" altLang="en-US" sz="1350" dirty="0" smtClean="0">
                <a:latin typeface="游ゴシック" panose="020B0400000000000000" pitchFamily="50" charset="-128"/>
              </a:rPr>
              <a:t>エリア</a:t>
            </a:r>
            <a:r>
              <a:rPr lang="ja-JP" altLang="en-US" sz="1350" dirty="0">
                <a:latin typeface="游ゴシック" panose="020B0400000000000000" pitchFamily="50" charset="-128"/>
              </a:rPr>
              <a:t>全体での活性化が</a:t>
            </a:r>
            <a:r>
              <a:rPr lang="ja-JP" altLang="en-US" sz="1350" dirty="0" smtClean="0">
                <a:latin typeface="游ゴシック" panose="020B0400000000000000" pitchFamily="50" charset="-128"/>
              </a:rPr>
              <a:t>可能である。</a:t>
            </a:r>
            <a:endParaRPr lang="ja-JP" altLang="en-US" sz="1350" dirty="0">
              <a:latin typeface="游ゴシック" panose="020B0400000000000000" pitchFamily="50" charset="-128"/>
            </a:endParaRPr>
          </a:p>
          <a:p>
            <a:pPr marL="243450" marR="84138" lvl="1" indent="-171450" algn="just" defTabSz="914400" eaLnBrk="0" fontAlgn="base" hangingPunct="0">
              <a:lnSpc>
                <a:spcPts val="1800"/>
              </a:lnSpc>
              <a:spcAft>
                <a:spcPct val="0"/>
              </a:spcAft>
              <a:buFont typeface="Arial" panose="020B0604020202020204" pitchFamily="34" charset="0"/>
              <a:buChar char="•"/>
            </a:pPr>
            <a:r>
              <a:rPr lang="ja-JP" altLang="en-US" sz="1400" dirty="0" smtClean="0">
                <a:latin typeface="游ゴシック" panose="020B0400000000000000" pitchFamily="50" charset="-128"/>
              </a:rPr>
              <a:t>京橋</a:t>
            </a:r>
            <a:r>
              <a:rPr lang="ja-JP" altLang="en-US" sz="1400" dirty="0">
                <a:latin typeface="游ゴシック" panose="020B0400000000000000" pitchFamily="50" charset="-128"/>
              </a:rPr>
              <a:t>･</a:t>
            </a:r>
            <a:r>
              <a:rPr lang="en-US" altLang="ja-JP" sz="1400" dirty="0">
                <a:latin typeface="游ゴシック" panose="020B0400000000000000" pitchFamily="50" charset="-128"/>
              </a:rPr>
              <a:t>OBP</a:t>
            </a:r>
            <a:r>
              <a:rPr lang="ja-JP" altLang="en-US" sz="1400" dirty="0">
                <a:latin typeface="游ゴシック" panose="020B0400000000000000" pitchFamily="50" charset="-128"/>
              </a:rPr>
              <a:t>･天満橋駅周辺や河川</a:t>
            </a:r>
            <a:r>
              <a:rPr lang="ja-JP" altLang="en-US" sz="1400" dirty="0" smtClean="0">
                <a:latin typeface="游ゴシック" panose="020B0400000000000000" pitchFamily="50" charset="-128"/>
              </a:rPr>
              <a:t>･　舟運</a:t>
            </a:r>
            <a:r>
              <a:rPr lang="ja-JP" altLang="en-US" sz="1400" dirty="0">
                <a:latin typeface="游ゴシック" panose="020B0400000000000000" pitchFamily="50" charset="-128"/>
              </a:rPr>
              <a:t>事業等との相互連携をはかり、</a:t>
            </a:r>
            <a:r>
              <a:rPr lang="ja-JP" altLang="en-US" sz="1400" dirty="0" smtClean="0">
                <a:latin typeface="游ゴシック" panose="020B0400000000000000" pitchFamily="50" charset="-128"/>
              </a:rPr>
              <a:t>エリア全体</a:t>
            </a:r>
            <a:r>
              <a:rPr lang="ja-JP" altLang="en-US" sz="1400" dirty="0">
                <a:latin typeface="游ゴシック" panose="020B0400000000000000" pitchFamily="50" charset="-128"/>
              </a:rPr>
              <a:t>の活力を創出する。</a:t>
            </a:r>
          </a:p>
        </p:txBody>
      </p:sp>
      <p:sp>
        <p:nvSpPr>
          <p:cNvPr id="18" name="正方形/長方形 17"/>
          <p:cNvSpPr/>
          <p:nvPr/>
        </p:nvSpPr>
        <p:spPr>
          <a:xfrm>
            <a:off x="127000" y="901185"/>
            <a:ext cx="1800493" cy="307777"/>
          </a:xfrm>
          <a:prstGeom prst="rect">
            <a:avLst/>
          </a:prstGeom>
        </p:spPr>
        <p:txBody>
          <a:bodyPr wrap="none">
            <a:spAutoFit/>
          </a:bodyPr>
          <a:lstStyle/>
          <a:p>
            <a:r>
              <a:rPr lang="en-US" altLang="ja-JP" sz="1400" b="1" dirty="0" smtClean="0">
                <a:latin typeface="游ゴシック" panose="020B0400000000000000" pitchFamily="50" charset="-128"/>
              </a:rPr>
              <a:t>【</a:t>
            </a:r>
            <a:r>
              <a:rPr lang="ja-JP" altLang="en-US" sz="1400" b="1" dirty="0" smtClean="0">
                <a:latin typeface="游ゴシック" panose="020B0400000000000000" pitchFamily="50" charset="-128"/>
              </a:rPr>
              <a:t>地区の位置づけ</a:t>
            </a:r>
            <a:r>
              <a:rPr lang="en-US" altLang="ja-JP" sz="1400" b="1" dirty="0" smtClean="0">
                <a:latin typeface="游ゴシック" panose="020B0400000000000000" pitchFamily="50" charset="-128"/>
              </a:rPr>
              <a:t>】</a:t>
            </a:r>
            <a:endParaRPr lang="ja-JP" altLang="en-US" sz="1400" dirty="0"/>
          </a:p>
        </p:txBody>
      </p:sp>
      <p:sp>
        <p:nvSpPr>
          <p:cNvPr id="20" name="正方形/長方形 19"/>
          <p:cNvSpPr/>
          <p:nvPr/>
        </p:nvSpPr>
        <p:spPr>
          <a:xfrm>
            <a:off x="127000" y="3077505"/>
            <a:ext cx="2159566" cy="307777"/>
          </a:xfrm>
          <a:prstGeom prst="rect">
            <a:avLst/>
          </a:prstGeom>
        </p:spPr>
        <p:txBody>
          <a:bodyPr wrap="none">
            <a:spAutoFit/>
          </a:bodyPr>
          <a:lstStyle/>
          <a:p>
            <a:r>
              <a:rPr lang="en-US" altLang="ja-JP" sz="1400" b="1" dirty="0" smtClean="0">
                <a:latin typeface="游ゴシック" panose="020B0400000000000000" pitchFamily="50" charset="-128"/>
              </a:rPr>
              <a:t>【</a:t>
            </a:r>
            <a:r>
              <a:rPr lang="ja-JP" altLang="en-US" sz="1400" b="1" dirty="0" smtClean="0">
                <a:latin typeface="游ゴシック" panose="020B0400000000000000" pitchFamily="50" charset="-128"/>
              </a:rPr>
              <a:t>地区のポテンシャル</a:t>
            </a:r>
            <a:r>
              <a:rPr lang="en-US" altLang="ja-JP" sz="1400" b="1" dirty="0" smtClean="0">
                <a:latin typeface="游ゴシック" panose="020B0400000000000000" pitchFamily="50" charset="-128"/>
              </a:rPr>
              <a:t>】</a:t>
            </a:r>
            <a:endParaRPr lang="ja-JP" altLang="en-US" sz="1400" dirty="0"/>
          </a:p>
        </p:txBody>
      </p:sp>
      <p:sp>
        <p:nvSpPr>
          <p:cNvPr id="17" name="AutoShape 4"/>
          <p:cNvSpPr>
            <a:spLocks noChangeArrowheads="1"/>
          </p:cNvSpPr>
          <p:nvPr/>
        </p:nvSpPr>
        <p:spPr bwMode="auto">
          <a:xfrm>
            <a:off x="243549" y="1223322"/>
            <a:ext cx="8557551" cy="1528186"/>
          </a:xfrm>
          <a:prstGeom prst="roundRect">
            <a:avLst>
              <a:gd name="adj" fmla="val 9371"/>
            </a:avLst>
          </a:prstGeom>
          <a:solidFill>
            <a:schemeClr val="bg1"/>
          </a:solidFill>
          <a:ln w="12700">
            <a:solidFill>
              <a:srgbClr val="4472C4"/>
            </a:solidFill>
            <a:round/>
            <a:headEnd/>
            <a:tailEnd/>
          </a:ln>
          <a:effectLst/>
          <a:extLst/>
        </p:spPr>
        <p:txBody>
          <a:bodyPr vert="horz" wrap="square" lIns="36000" tIns="36000" rIns="0" bIns="36000" numCol="1" anchor="t" anchorCtr="0" compatLnSpc="1">
            <a:prstTxWarp prst="textNoShape">
              <a:avLst/>
            </a:prstTxWarp>
            <a:spAutoFit/>
          </a:bodyPr>
          <a:lstStyle/>
          <a:p>
            <a:pPr marL="243450" marR="84138" lvl="1" indent="-171450" algn="just" eaLnBrk="0" fontAlgn="base" hangingPunct="0">
              <a:lnSpc>
                <a:spcPts val="1800"/>
              </a:lnSpc>
              <a:spcAft>
                <a:spcPct val="0"/>
              </a:spcAft>
              <a:buFont typeface="Arial" panose="020B0604020202020204" pitchFamily="34" charset="0"/>
              <a:buChar char="•"/>
            </a:pPr>
            <a:r>
              <a:rPr lang="ja-JP" altLang="en-US" sz="1400" dirty="0">
                <a:latin typeface="游ゴシック" panose="020B0400000000000000" pitchFamily="50" charset="-128"/>
              </a:rPr>
              <a:t>「大阪のまちづくりグランドデザイン（案）（</a:t>
            </a:r>
            <a:r>
              <a:rPr lang="en-US" altLang="ja-JP" sz="1400" dirty="0">
                <a:latin typeface="游ゴシック" panose="020B0400000000000000" pitchFamily="50" charset="-128"/>
              </a:rPr>
              <a:t>2022</a:t>
            </a:r>
            <a:r>
              <a:rPr lang="ja-JP" altLang="en-US" sz="1400" dirty="0">
                <a:latin typeface="游ゴシック" panose="020B0400000000000000" pitchFamily="50" charset="-128"/>
              </a:rPr>
              <a:t>年 大阪府･大阪市･堺市）」では、大阪城・</a:t>
            </a:r>
            <a:r>
              <a:rPr lang="ja-JP" altLang="en-US" sz="1400" dirty="0" smtClean="0">
                <a:latin typeface="游ゴシック" panose="020B0400000000000000" pitchFamily="50" charset="-128"/>
              </a:rPr>
              <a:t>周辺　エリア</a:t>
            </a:r>
            <a:r>
              <a:rPr lang="ja-JP" altLang="en-US" sz="1400" dirty="0">
                <a:latin typeface="游ゴシック" panose="020B0400000000000000" pitchFamily="50" charset="-128"/>
              </a:rPr>
              <a:t>として</a:t>
            </a:r>
            <a:r>
              <a:rPr lang="ja-JP" altLang="en-US" sz="1400" dirty="0" smtClean="0">
                <a:latin typeface="游ゴシック" panose="020B0400000000000000" pitchFamily="50" charset="-128"/>
              </a:rPr>
              <a:t>、にぎわい</a:t>
            </a:r>
            <a:r>
              <a:rPr lang="ja-JP" altLang="en-US" sz="1400" dirty="0">
                <a:latin typeface="游ゴシック" panose="020B0400000000000000" pitchFamily="50" charset="-128"/>
              </a:rPr>
              <a:t>創出や回遊性向上、大阪公立大学を先導役としたまちづくり等を推進し</a:t>
            </a:r>
            <a:r>
              <a:rPr lang="ja-JP" altLang="en-US" sz="1400" dirty="0" smtClean="0">
                <a:latin typeface="游ゴシック" panose="020B0400000000000000" pitchFamily="50" charset="-128"/>
              </a:rPr>
              <a:t>、　観光</a:t>
            </a:r>
            <a:r>
              <a:rPr lang="ja-JP" altLang="en-US" sz="1400" dirty="0">
                <a:latin typeface="游ゴシック" panose="020B0400000000000000" pitchFamily="50" charset="-128"/>
              </a:rPr>
              <a:t>・文化・学術・産業の融合エリアの形成をめざすとしている。</a:t>
            </a:r>
          </a:p>
          <a:p>
            <a:pPr marL="243450" marR="84138" lvl="1" indent="-171450" algn="just" eaLnBrk="0" fontAlgn="base" hangingPunct="0">
              <a:lnSpc>
                <a:spcPts val="1800"/>
              </a:lnSpc>
              <a:spcAft>
                <a:spcPct val="0"/>
              </a:spcAft>
              <a:buFont typeface="Arial" panose="020B0604020202020204" pitchFamily="34" charset="0"/>
              <a:buChar char="•"/>
            </a:pPr>
            <a:r>
              <a:rPr lang="ja-JP" altLang="en-US" sz="1400" dirty="0">
                <a:latin typeface="游ゴシック" panose="020B0400000000000000" pitchFamily="50" charset="-128"/>
              </a:rPr>
              <a:t>文化・観光・学術・交流機能の集積する、夢洲から関西学研都市に至る東西軸及び阪奈都市軸上</a:t>
            </a:r>
            <a:r>
              <a:rPr lang="ja-JP" altLang="en-US" sz="1400" dirty="0" smtClean="0">
                <a:latin typeface="游ゴシック" panose="020B0400000000000000" pitchFamily="50" charset="-128"/>
              </a:rPr>
              <a:t>に　位置</a:t>
            </a:r>
            <a:r>
              <a:rPr lang="ja-JP" altLang="en-US" sz="1400" dirty="0">
                <a:latin typeface="游ゴシック" panose="020B0400000000000000" pitchFamily="50" charset="-128"/>
              </a:rPr>
              <a:t>する拠点として当地区の重要性が高まっている。</a:t>
            </a:r>
          </a:p>
          <a:p>
            <a:pPr marL="243450" marR="84138" lvl="1" indent="-171450" algn="just" eaLnBrk="0" fontAlgn="base" hangingPunct="0">
              <a:lnSpc>
                <a:spcPts val="1800"/>
              </a:lnSpc>
              <a:spcAft>
                <a:spcPct val="0"/>
              </a:spcAft>
              <a:buFont typeface="Arial" panose="020B0604020202020204" pitchFamily="34" charset="0"/>
              <a:buChar char="•"/>
            </a:pPr>
            <a:r>
              <a:rPr lang="ja-JP" altLang="en-US" sz="1400" dirty="0">
                <a:latin typeface="游ゴシック" panose="020B0400000000000000" pitchFamily="50" charset="-128"/>
              </a:rPr>
              <a:t>当地区での魅力</a:t>
            </a:r>
            <a:r>
              <a:rPr lang="ja-JP" altLang="en-US" sz="1400" dirty="0" smtClean="0">
                <a:latin typeface="游ゴシック" panose="020B0400000000000000" pitchFamily="50" charset="-128"/>
              </a:rPr>
              <a:t>あふれる都市</a:t>
            </a:r>
            <a:r>
              <a:rPr lang="ja-JP" altLang="en-US" sz="1400" dirty="0">
                <a:latin typeface="游ゴシック" panose="020B0400000000000000" pitchFamily="50" charset="-128"/>
              </a:rPr>
              <a:t>空間の創造等により、大阪・関西の成長・発展につなげる。</a:t>
            </a:r>
          </a:p>
        </p:txBody>
      </p:sp>
      <p:pic>
        <p:nvPicPr>
          <p:cNvPr id="2" name="図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83193" y="3235498"/>
            <a:ext cx="5117907" cy="3056911"/>
          </a:xfrm>
          <a:prstGeom prst="rect">
            <a:avLst/>
          </a:prstGeom>
        </p:spPr>
      </p:pic>
    </p:spTree>
    <p:extLst>
      <p:ext uri="{BB962C8B-B14F-4D97-AF65-F5344CB8AC3E}">
        <p14:creationId xmlns:p14="http://schemas.microsoft.com/office/powerpoint/2010/main" val="2026241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4813746" y="1019268"/>
            <a:ext cx="4087203" cy="5754379"/>
          </a:xfrm>
          <a:prstGeom prst="rect">
            <a:avLst/>
          </a:prstGeom>
        </p:spPr>
      </p:pic>
      <p:sp>
        <p:nvSpPr>
          <p:cNvPr id="13" name="スライド番号プレースホルダー 12">
            <a:extLst>
              <a:ext uri="{FF2B5EF4-FFF2-40B4-BE49-F238E27FC236}">
                <a16:creationId xmlns:a16="http://schemas.microsoft.com/office/drawing/2014/main" id="{26479209-52B4-EFDC-04F1-EE10519E1423}"/>
              </a:ext>
            </a:extLst>
          </p:cNvPr>
          <p:cNvSpPr>
            <a:spLocks noGrp="1"/>
          </p:cNvSpPr>
          <p:nvPr>
            <p:ph type="sldNum" sz="quarter" idx="12"/>
          </p:nvPr>
        </p:nvSpPr>
        <p:spPr/>
        <p:txBody>
          <a:bodyPr/>
          <a:lstStyle/>
          <a:p>
            <a:fld id="{311E3985-B3EA-4398-A6FF-CD01F1CD0B75}" type="slidenum">
              <a:rPr kumimoji="1" lang="ja-JP" altLang="en-US" smtClean="0"/>
              <a:pPr/>
              <a:t>4</a:t>
            </a:fld>
            <a:endParaRPr kumimoji="1" lang="ja-JP" altLang="en-US" dirty="0"/>
          </a:p>
        </p:txBody>
      </p:sp>
      <p:cxnSp>
        <p:nvCxnSpPr>
          <p:cNvPr id="19" name="直線コネクタ 18"/>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332" y="3446346"/>
            <a:ext cx="4008668" cy="3229091"/>
          </a:xfrm>
          <a:prstGeom prst="rect">
            <a:avLst/>
          </a:prstGeom>
        </p:spPr>
      </p:pic>
      <p:cxnSp>
        <p:nvCxnSpPr>
          <p:cNvPr id="5" name="直線コネクタ 4"/>
          <p:cNvCxnSpPr/>
          <p:nvPr/>
        </p:nvCxnSpPr>
        <p:spPr>
          <a:xfrm flipH="1">
            <a:off x="3009900" y="1358900"/>
            <a:ext cx="2730500" cy="36703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V="1">
            <a:off x="3187700" y="6492875"/>
            <a:ext cx="2911077" cy="9207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AutoShape 4"/>
          <p:cNvSpPr>
            <a:spLocks noChangeArrowheads="1"/>
          </p:cNvSpPr>
          <p:nvPr/>
        </p:nvSpPr>
        <p:spPr bwMode="auto">
          <a:xfrm>
            <a:off x="243550" y="1058940"/>
            <a:ext cx="4082266" cy="1721190"/>
          </a:xfrm>
          <a:prstGeom prst="roundRect">
            <a:avLst>
              <a:gd name="adj" fmla="val 4463"/>
            </a:avLst>
          </a:prstGeom>
          <a:solidFill>
            <a:schemeClr val="bg1"/>
          </a:solidFill>
          <a:ln w="12700">
            <a:solidFill>
              <a:srgbClr val="4472C4"/>
            </a:solidFill>
            <a:round/>
            <a:headEnd/>
            <a:tailEnd/>
          </a:ln>
          <a:effectLst/>
          <a:extLst/>
        </p:spPr>
        <p:txBody>
          <a:bodyPr vert="horz" wrap="square" lIns="36000" tIns="36000" rIns="0" bIns="36000" numCol="1" anchor="t" anchorCtr="0" compatLnSpc="1">
            <a:prstTxWarp prst="textNoShape">
              <a:avLst/>
            </a:prstTxWarp>
            <a:spAutoFit/>
          </a:bodyPr>
          <a:lstStyle/>
          <a:p>
            <a:pPr marL="243450" marR="84138" lvl="1" indent="-171450" algn="just" defTabSz="914400" eaLnBrk="0" fontAlgn="base" hangingPunct="0">
              <a:lnSpc>
                <a:spcPts val="1800"/>
              </a:lnSpc>
              <a:spcAft>
                <a:spcPct val="0"/>
              </a:spcAft>
              <a:buFont typeface="Arial" panose="020B0604020202020204" pitchFamily="34" charset="0"/>
              <a:buChar char="•"/>
            </a:pPr>
            <a:r>
              <a:rPr lang="ja-JP" altLang="en-US" sz="1400" dirty="0">
                <a:latin typeface="游ゴシック" panose="020B0400000000000000" pitchFamily="50" charset="-128"/>
              </a:rPr>
              <a:t>低･未利用地、鉄道施設等の存在により、高度な都市的利用がなされず、大阪城公園と分断されているなど、地区のポテンシャルが活かされていない。</a:t>
            </a:r>
          </a:p>
          <a:p>
            <a:pPr marL="243450" marR="84138" lvl="1" indent="-171450" algn="just" defTabSz="914400" eaLnBrk="0" fontAlgn="base" hangingPunct="0">
              <a:lnSpc>
                <a:spcPts val="1800"/>
              </a:lnSpc>
              <a:spcAft>
                <a:spcPct val="0"/>
              </a:spcAft>
              <a:buFont typeface="Arial" panose="020B0604020202020204" pitchFamily="34" charset="0"/>
              <a:buChar char="•"/>
            </a:pPr>
            <a:r>
              <a:rPr lang="ja-JP" altLang="en-US" sz="1400" dirty="0">
                <a:latin typeface="游ゴシック" panose="020B0400000000000000" pitchFamily="50" charset="-128"/>
              </a:rPr>
              <a:t>大阪城方面へのアクセスや、地区内の</a:t>
            </a:r>
            <a:r>
              <a:rPr lang="ja-JP" altLang="en-US" sz="1400" dirty="0" smtClean="0">
                <a:latin typeface="游ゴシック" panose="020B0400000000000000" pitchFamily="50" charset="-128"/>
              </a:rPr>
              <a:t>少子　高齢化</a:t>
            </a:r>
            <a:r>
              <a:rPr lang="ja-JP" altLang="en-US" sz="1400" dirty="0">
                <a:latin typeface="游ゴシック" panose="020B0400000000000000" pitchFamily="50" charset="-128"/>
              </a:rPr>
              <a:t>、生活利便系の施設不足等の課題解決が</a:t>
            </a:r>
            <a:r>
              <a:rPr lang="ja-JP" altLang="en-US" sz="1400" dirty="0" smtClean="0">
                <a:latin typeface="游ゴシック" panose="020B0400000000000000" pitchFamily="50" charset="-128"/>
              </a:rPr>
              <a:t>必要である。</a:t>
            </a:r>
            <a:endParaRPr lang="ja-JP" altLang="en-US" sz="1400" dirty="0">
              <a:latin typeface="游ゴシック" panose="020B0400000000000000" pitchFamily="50" charset="-128"/>
            </a:endParaRPr>
          </a:p>
        </p:txBody>
      </p:sp>
      <p:sp>
        <p:nvSpPr>
          <p:cNvPr id="14" name="正方形/長方形 13"/>
          <p:cNvSpPr/>
          <p:nvPr/>
        </p:nvSpPr>
        <p:spPr>
          <a:xfrm>
            <a:off x="127000" y="746388"/>
            <a:ext cx="2101850" cy="307777"/>
          </a:xfrm>
          <a:prstGeom prst="rect">
            <a:avLst/>
          </a:prstGeom>
        </p:spPr>
        <p:txBody>
          <a:bodyPr wrap="square">
            <a:spAutoFit/>
          </a:bodyPr>
          <a:lstStyle/>
          <a:p>
            <a:r>
              <a:rPr lang="en-US" altLang="ja-JP" sz="1400" b="1" dirty="0" smtClean="0">
                <a:latin typeface="游ゴシック" panose="020B0400000000000000" pitchFamily="50" charset="-128"/>
              </a:rPr>
              <a:t>【</a:t>
            </a:r>
            <a:r>
              <a:rPr lang="ja-JP" altLang="en-US" sz="1400" b="1" dirty="0" smtClean="0">
                <a:latin typeface="游ゴシック" panose="020B0400000000000000" pitchFamily="50" charset="-128"/>
              </a:rPr>
              <a:t>地区の課題</a:t>
            </a:r>
            <a:r>
              <a:rPr lang="en-US" altLang="ja-JP" sz="1400" b="1" dirty="0" smtClean="0">
                <a:latin typeface="游ゴシック" panose="020B0400000000000000" pitchFamily="50" charset="-128"/>
              </a:rPr>
              <a:t>】</a:t>
            </a:r>
            <a:r>
              <a:rPr lang="ja-JP" altLang="en-US" sz="1400" b="1" dirty="0" smtClean="0">
                <a:latin typeface="游ゴシック" panose="020B0400000000000000" pitchFamily="50" charset="-128"/>
              </a:rPr>
              <a:t>　</a:t>
            </a:r>
            <a:endParaRPr lang="ja-JP" altLang="en-US" sz="1400" dirty="0"/>
          </a:p>
        </p:txBody>
      </p:sp>
      <p:sp>
        <p:nvSpPr>
          <p:cNvPr id="17" name="正方形/長方形 16"/>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chemeClr val="accent5"/>
                </a:solidFill>
              </a:rPr>
              <a:t>　１）地区</a:t>
            </a:r>
            <a:r>
              <a:rPr kumimoji="1" lang="ja-JP" altLang="en-US" sz="1400" b="1" dirty="0" smtClean="0">
                <a:solidFill>
                  <a:schemeClr val="accent5"/>
                </a:solidFill>
              </a:rPr>
              <a:t>の</a:t>
            </a:r>
            <a:r>
              <a:rPr kumimoji="1" lang="ja-JP" altLang="en-US" sz="1400" b="1" dirty="0">
                <a:solidFill>
                  <a:schemeClr val="accent5"/>
                </a:solidFill>
              </a:rPr>
              <a:t>現況</a:t>
            </a:r>
            <a:r>
              <a:rPr kumimoji="1" lang="ja-JP" altLang="en-US" sz="1400" b="1" dirty="0" smtClean="0">
                <a:solidFill>
                  <a:schemeClr val="accent5"/>
                </a:solidFill>
              </a:rPr>
              <a:t>と</a:t>
            </a:r>
            <a:r>
              <a:rPr kumimoji="1" lang="ja-JP" altLang="en-US" sz="1400" b="1" dirty="0">
                <a:solidFill>
                  <a:schemeClr val="accent5"/>
                </a:solidFill>
              </a:rPr>
              <a:t>動向</a:t>
            </a:r>
          </a:p>
        </p:txBody>
      </p:sp>
      <p:sp>
        <p:nvSpPr>
          <p:cNvPr id="11" name="テキスト ボックス 10"/>
          <p:cNvSpPr txBox="1"/>
          <p:nvPr/>
        </p:nvSpPr>
        <p:spPr>
          <a:xfrm>
            <a:off x="1704762" y="5065657"/>
            <a:ext cx="1029128" cy="92333"/>
          </a:xfrm>
          <a:prstGeom prst="rect">
            <a:avLst/>
          </a:prstGeom>
          <a:solidFill>
            <a:srgbClr val="FF0000"/>
          </a:solidFill>
        </p:spPr>
        <p:txBody>
          <a:bodyPr wrap="none" lIns="0" tIns="0" rIns="0" bIns="0" rtlCol="0">
            <a:spAutoFit/>
          </a:bodyPr>
          <a:lstStyle/>
          <a:p>
            <a:r>
              <a:rPr kumimoji="1" lang="ja-JP" altLang="en-US" sz="600" b="1" dirty="0">
                <a:solidFill>
                  <a:schemeClr val="bg1"/>
                </a:solidFill>
              </a:rPr>
              <a:t> </a:t>
            </a:r>
            <a:r>
              <a:rPr kumimoji="1" lang="ja-JP" altLang="en-US" sz="600" b="1" dirty="0" smtClean="0">
                <a:solidFill>
                  <a:schemeClr val="bg1"/>
                </a:solidFill>
              </a:rPr>
              <a:t>  大阪ビジネスパーク駅周辺   </a:t>
            </a:r>
            <a:endParaRPr kumimoji="1" lang="ja-JP" altLang="en-US" sz="600" b="1" dirty="0">
              <a:solidFill>
                <a:schemeClr val="bg1"/>
              </a:solidFill>
            </a:endParaRPr>
          </a:p>
        </p:txBody>
      </p:sp>
    </p:spTree>
    <p:extLst>
      <p:ext uri="{BB962C8B-B14F-4D97-AF65-F5344CB8AC3E}">
        <p14:creationId xmlns:p14="http://schemas.microsoft.com/office/powerpoint/2010/main" val="164458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表 61"/>
          <p:cNvGraphicFramePr>
            <a:graphicFrameLocks noGrp="1"/>
          </p:cNvGraphicFramePr>
          <p:nvPr>
            <p:extLst>
              <p:ext uri="{D42A27DB-BD31-4B8C-83A1-F6EECF244321}">
                <p14:modId xmlns:p14="http://schemas.microsoft.com/office/powerpoint/2010/main" val="2226439442"/>
              </p:ext>
            </p:extLst>
          </p:nvPr>
        </p:nvGraphicFramePr>
        <p:xfrm>
          <a:off x="548600" y="1093322"/>
          <a:ext cx="8046800" cy="5582115"/>
        </p:xfrm>
        <a:graphic>
          <a:graphicData uri="http://schemas.openxmlformats.org/drawingml/2006/table">
            <a:tbl>
              <a:tblPr firstRow="1" firstCol="1" bandRow="1">
                <a:tableStyleId>{5940675A-B579-460E-94D1-54222C63F5DA}</a:tableStyleId>
              </a:tblPr>
              <a:tblGrid>
                <a:gridCol w="810300">
                  <a:extLst>
                    <a:ext uri="{9D8B030D-6E8A-4147-A177-3AD203B41FA5}">
                      <a16:colId xmlns:a16="http://schemas.microsoft.com/office/drawing/2014/main" val="1565427804"/>
                    </a:ext>
                  </a:extLst>
                </a:gridCol>
                <a:gridCol w="622300">
                  <a:extLst>
                    <a:ext uri="{9D8B030D-6E8A-4147-A177-3AD203B41FA5}">
                      <a16:colId xmlns:a16="http://schemas.microsoft.com/office/drawing/2014/main" val="2281154600"/>
                    </a:ext>
                  </a:extLst>
                </a:gridCol>
                <a:gridCol w="6614200">
                  <a:extLst>
                    <a:ext uri="{9D8B030D-6E8A-4147-A177-3AD203B41FA5}">
                      <a16:colId xmlns:a16="http://schemas.microsoft.com/office/drawing/2014/main" val="2228194342"/>
                    </a:ext>
                  </a:extLst>
                </a:gridCol>
              </a:tblGrid>
              <a:tr h="507465">
                <a:tc gridSpan="2">
                  <a:txBody>
                    <a:bodyPr/>
                    <a:lstStyle/>
                    <a:p>
                      <a:pPr algn="ctr">
                        <a:lnSpc>
                          <a:spcPct val="100000"/>
                        </a:lnSpc>
                        <a:spcBef>
                          <a:spcPts val="120"/>
                        </a:spcBef>
                        <a:spcAft>
                          <a:spcPts val="0"/>
                        </a:spcAft>
                      </a:pPr>
                      <a:r>
                        <a:rPr lang="ja-JP" sz="1600" b="1" kern="1200" dirty="0">
                          <a:solidFill>
                            <a:schemeClr val="bg1"/>
                          </a:solidFill>
                          <a:effectLst/>
                          <a:latin typeface="游ゴシック" panose="020B0400000000000000" pitchFamily="50" charset="-128"/>
                          <a:ea typeface="游ゴシック" panose="020B0400000000000000" pitchFamily="50" charset="-128"/>
                        </a:rPr>
                        <a:t>時　期</a:t>
                      </a:r>
                      <a:endParaRPr lang="ja-JP" sz="1600" b="1" dirty="0">
                        <a:solidFill>
                          <a:schemeClr val="bg1"/>
                        </a:solidFill>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36000" marR="36000" marT="36000" marB="18000" anchor="ctr">
                    <a:lnL w="6350" cap="flat" cmpd="sng" algn="ctr">
                      <a:solidFill>
                        <a:schemeClr val="tx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4472C4"/>
                    </a:solidFill>
                  </a:tcPr>
                </a:tc>
                <a:tc hMerge="1">
                  <a:txBody>
                    <a:bodyPr/>
                    <a:lstStyle/>
                    <a:p>
                      <a:pPr algn="ctr">
                        <a:lnSpc>
                          <a:spcPts val="1600"/>
                        </a:lnSpc>
                        <a:spcBef>
                          <a:spcPts val="120"/>
                        </a:spcBef>
                        <a:spcAft>
                          <a:spcPts val="0"/>
                        </a:spcAft>
                      </a:pPr>
                      <a:endParaRPr lang="ja-JP" sz="1000" b="0" dirty="0">
                        <a:solidFill>
                          <a:schemeClr val="bg1"/>
                        </a:solidFill>
                        <a:effectLst/>
                        <a:latin typeface="HGｺﾞｼｯｸE" panose="020B0909000000000000" pitchFamily="49" charset="-128"/>
                        <a:ea typeface="HGｺﾞｼｯｸE" panose="020B0909000000000000" pitchFamily="49" charset="-128"/>
                        <a:cs typeface="ＭＳ Ｐゴシック" panose="020B0600070205080204" pitchFamily="50" charset="-128"/>
                      </a:endParaRPr>
                    </a:p>
                  </a:txBody>
                  <a:tcPr marL="0" marR="0" marT="0" marB="0">
                    <a:solidFill>
                      <a:schemeClr val="bg1">
                        <a:lumMod val="75000"/>
                      </a:schemeClr>
                    </a:solidFill>
                  </a:tcPr>
                </a:tc>
                <a:tc>
                  <a:txBody>
                    <a:bodyPr/>
                    <a:lstStyle/>
                    <a:p>
                      <a:pPr algn="ctr">
                        <a:lnSpc>
                          <a:spcPct val="100000"/>
                        </a:lnSpc>
                        <a:spcBef>
                          <a:spcPts val="120"/>
                        </a:spcBef>
                        <a:spcAft>
                          <a:spcPts val="0"/>
                        </a:spcAft>
                      </a:pPr>
                      <a:r>
                        <a:rPr lang="ja-JP" sz="1600" b="1" kern="1200" dirty="0" smtClean="0">
                          <a:solidFill>
                            <a:schemeClr val="bg1"/>
                          </a:solidFill>
                          <a:effectLst/>
                          <a:latin typeface="游ゴシック" panose="020B0400000000000000" pitchFamily="50" charset="-128"/>
                          <a:ea typeface="游ゴシック" panose="020B0400000000000000" pitchFamily="50" charset="-128"/>
                        </a:rPr>
                        <a:t>内</a:t>
                      </a:r>
                      <a:r>
                        <a:rPr lang="ja-JP" altLang="en-US" sz="1600" b="1" kern="1200" dirty="0">
                          <a:solidFill>
                            <a:schemeClr val="bg1"/>
                          </a:solidFill>
                          <a:effectLst/>
                          <a:latin typeface="游ゴシック" panose="020B0400000000000000" pitchFamily="50" charset="-128"/>
                          <a:ea typeface="游ゴシック" panose="020B0400000000000000" pitchFamily="50" charset="-128"/>
                        </a:rPr>
                        <a:t>　</a:t>
                      </a:r>
                      <a:r>
                        <a:rPr lang="ja-JP" sz="1600" b="1" kern="1200" dirty="0">
                          <a:solidFill>
                            <a:schemeClr val="bg1"/>
                          </a:solidFill>
                          <a:effectLst/>
                          <a:latin typeface="游ゴシック" panose="020B0400000000000000" pitchFamily="50" charset="-128"/>
                          <a:ea typeface="游ゴシック" panose="020B0400000000000000" pitchFamily="50" charset="-128"/>
                        </a:rPr>
                        <a:t>容</a:t>
                      </a:r>
                      <a:endParaRPr lang="ja-JP" sz="1600" b="1" dirty="0">
                        <a:solidFill>
                          <a:schemeClr val="bg1"/>
                        </a:solidFill>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36000" marR="36000" marT="36000" marB="18000" anchor="ctr">
                    <a:lnL w="12700" cap="flat" cmpd="sng" algn="ctr">
                      <a:solidFill>
                        <a:schemeClr val="bg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4472C4"/>
                    </a:solidFill>
                  </a:tcPr>
                </a:tc>
                <a:extLst>
                  <a:ext uri="{0D108BD9-81ED-4DB2-BD59-A6C34878D82A}">
                    <a16:rowId xmlns:a16="http://schemas.microsoft.com/office/drawing/2014/main" val="2244019270"/>
                  </a:ext>
                </a:extLst>
              </a:tr>
              <a:tr h="507465">
                <a:tc>
                  <a:txBody>
                    <a:bodyPr/>
                    <a:lstStyle/>
                    <a:p>
                      <a:pPr algn="ctr">
                        <a:lnSpc>
                          <a:spcPct val="100000"/>
                        </a:lnSpc>
                        <a:spcBef>
                          <a:spcPts val="120"/>
                        </a:spcBef>
                        <a:spcAft>
                          <a:spcPts val="0"/>
                        </a:spcAft>
                      </a:pPr>
                      <a:r>
                        <a:rPr lang="en-US" sz="1400" b="1" kern="1200" dirty="0">
                          <a:effectLst/>
                          <a:latin typeface="游ゴシック" panose="020B0400000000000000" pitchFamily="50" charset="-128"/>
                          <a:ea typeface="游ゴシック" panose="020B0400000000000000" pitchFamily="50" charset="-128"/>
                        </a:rPr>
                        <a:t>2012</a:t>
                      </a:r>
                      <a:r>
                        <a:rPr lang="ja-JP" sz="1400" b="1" kern="1200" dirty="0">
                          <a:effectLst/>
                          <a:latin typeface="游ゴシック" panose="020B0400000000000000" pitchFamily="50" charset="-128"/>
                          <a:ea typeface="游ゴシック" panose="020B0400000000000000" pitchFamily="50" charset="-128"/>
                        </a:rPr>
                        <a:t>年</a:t>
                      </a:r>
                      <a:endParaRPr lang="ja-JP" sz="1400" b="1"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36000" marR="36000" marT="36000" marB="18000" anchor="ctr">
                    <a:lnL w="6350" cap="flat" cmpd="sng" algn="ctr">
                      <a:solidFill>
                        <a:schemeClr val="tx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lang="en-US" altLang="ja-JP" sz="1400" b="1" kern="1200" dirty="0">
                          <a:effectLst/>
                          <a:latin typeface="游ゴシック" panose="020B0400000000000000" pitchFamily="50" charset="-128"/>
                          <a:ea typeface="游ゴシック" panose="020B0400000000000000" pitchFamily="50" charset="-128"/>
                        </a:rPr>
                        <a:t>6</a:t>
                      </a:r>
                      <a:r>
                        <a:rPr lang="ja-JP" altLang="ja-JP" sz="1400" b="1" kern="1200" dirty="0">
                          <a:effectLst/>
                          <a:latin typeface="游ゴシック" panose="020B0400000000000000" pitchFamily="50" charset="-128"/>
                          <a:ea typeface="游ゴシック" panose="020B0400000000000000" pitchFamily="50" charset="-128"/>
                        </a:rPr>
                        <a:t>月</a:t>
                      </a:r>
                      <a:endParaRPr lang="ja-JP" altLang="ja-JP" sz="1400" b="1"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36000" marR="36000" marT="36000" marB="18000" anchor="ctr">
                    <a:lnL w="12700" cap="flat" cmpd="sng" algn="ctr">
                      <a:solidFill>
                        <a:schemeClr val="bg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altLang="en-US" sz="1400" b="1" kern="1200" baseline="0" dirty="0">
                          <a:effectLst/>
                          <a:latin typeface="游ゴシック" panose="020B0400000000000000" pitchFamily="50" charset="-128"/>
                          <a:ea typeface="游ゴシック" panose="020B0400000000000000" pitchFamily="50" charset="-128"/>
                        </a:rPr>
                        <a:t>　</a:t>
                      </a:r>
                      <a:r>
                        <a:rPr lang="ja-JP" sz="1400" b="1" kern="1200" dirty="0">
                          <a:effectLst/>
                          <a:latin typeface="游ゴシック" panose="020B0400000000000000" pitchFamily="50" charset="-128"/>
                          <a:ea typeface="游ゴシック" panose="020B0400000000000000" pitchFamily="50" charset="-128"/>
                        </a:rPr>
                        <a:t>「グランドデザイン・大阪」策定</a:t>
                      </a:r>
                      <a:r>
                        <a:rPr lang="ja-JP" sz="1400" b="1" kern="1200" dirty="0" smtClean="0">
                          <a:effectLst/>
                          <a:latin typeface="游ゴシック" panose="020B0400000000000000" pitchFamily="50" charset="-128"/>
                          <a:ea typeface="游ゴシック" panose="020B0400000000000000" pitchFamily="50" charset="-128"/>
                        </a:rPr>
                        <a:t>（</a:t>
                      </a:r>
                      <a:r>
                        <a:rPr lang="ja-JP" altLang="en-US" sz="1400" b="1" kern="1200" dirty="0" smtClean="0">
                          <a:effectLst/>
                          <a:latin typeface="游ゴシック" panose="020B0400000000000000" pitchFamily="50" charset="-128"/>
                          <a:ea typeface="游ゴシック" panose="020B0400000000000000" pitchFamily="50" charset="-128"/>
                        </a:rPr>
                        <a:t>大阪</a:t>
                      </a:r>
                      <a:r>
                        <a:rPr lang="ja-JP" sz="1400" b="1" kern="1200" dirty="0" smtClean="0">
                          <a:effectLst/>
                          <a:latin typeface="游ゴシック" panose="020B0400000000000000" pitchFamily="50" charset="-128"/>
                          <a:ea typeface="游ゴシック" panose="020B0400000000000000" pitchFamily="50" charset="-128"/>
                        </a:rPr>
                        <a:t>府･</a:t>
                      </a:r>
                      <a:r>
                        <a:rPr lang="ja-JP" altLang="en-US" sz="1400" b="1" kern="1200" dirty="0" smtClean="0">
                          <a:effectLst/>
                          <a:latin typeface="游ゴシック" panose="020B0400000000000000" pitchFamily="50" charset="-128"/>
                          <a:ea typeface="游ゴシック" panose="020B0400000000000000" pitchFamily="50" charset="-128"/>
                        </a:rPr>
                        <a:t>大阪</a:t>
                      </a:r>
                      <a:r>
                        <a:rPr lang="ja-JP" sz="1400" b="1" kern="1200" dirty="0" smtClean="0">
                          <a:effectLst/>
                          <a:latin typeface="游ゴシック" panose="020B0400000000000000" pitchFamily="50" charset="-128"/>
                          <a:ea typeface="游ゴシック" panose="020B0400000000000000" pitchFamily="50" charset="-128"/>
                        </a:rPr>
                        <a:t>市</a:t>
                      </a:r>
                      <a:r>
                        <a:rPr lang="ja-JP" sz="1400" b="1" kern="1200" dirty="0">
                          <a:effectLst/>
                          <a:latin typeface="游ゴシック" panose="020B0400000000000000" pitchFamily="50" charset="-128"/>
                          <a:ea typeface="游ゴシック" panose="020B0400000000000000" pitchFamily="50" charset="-128"/>
                        </a:rPr>
                        <a:t>）</a:t>
                      </a:r>
                      <a:endParaRPr lang="ja-JP" sz="1400" b="1"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36000" marR="36000" marT="36000" marB="1800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939780445"/>
                  </a:ext>
                </a:extLst>
              </a:tr>
              <a:tr h="507465">
                <a:tc>
                  <a:txBody>
                    <a:bodyPr/>
                    <a:lstStyle/>
                    <a:p>
                      <a:pPr algn="ctr">
                        <a:lnSpc>
                          <a:spcPct val="100000"/>
                        </a:lnSpc>
                        <a:spcBef>
                          <a:spcPts val="120"/>
                        </a:spcBef>
                        <a:spcAft>
                          <a:spcPts val="0"/>
                        </a:spcAft>
                      </a:pPr>
                      <a:r>
                        <a:rPr lang="en-US" sz="1400" b="1" kern="1200" dirty="0">
                          <a:effectLst/>
                          <a:latin typeface="游ゴシック" panose="020B0400000000000000" pitchFamily="50" charset="-128"/>
                          <a:ea typeface="游ゴシック" panose="020B0400000000000000" pitchFamily="50" charset="-128"/>
                        </a:rPr>
                        <a:t>2014</a:t>
                      </a:r>
                      <a:r>
                        <a:rPr lang="ja-JP" sz="1400" b="1" kern="1200" dirty="0">
                          <a:effectLst/>
                          <a:latin typeface="游ゴシック" panose="020B0400000000000000" pitchFamily="50" charset="-128"/>
                          <a:ea typeface="游ゴシック" panose="020B0400000000000000" pitchFamily="50" charset="-128"/>
                        </a:rPr>
                        <a:t>年</a:t>
                      </a:r>
                      <a:endParaRPr lang="ja-JP" sz="1400" b="1"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36000" marR="36000" marT="36000" marB="1800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lnSpc>
                          <a:spcPct val="100000"/>
                        </a:lnSpc>
                        <a:spcBef>
                          <a:spcPts val="120"/>
                        </a:spcBef>
                        <a:spcAft>
                          <a:spcPts val="0"/>
                        </a:spcAft>
                      </a:pPr>
                      <a:r>
                        <a:rPr lang="en-US" altLang="ja-JP" sz="1400" b="1" kern="1200" dirty="0">
                          <a:effectLst/>
                          <a:latin typeface="游ゴシック" panose="020B0400000000000000" pitchFamily="50" charset="-128"/>
                          <a:ea typeface="游ゴシック" panose="020B0400000000000000" pitchFamily="50" charset="-128"/>
                        </a:rPr>
                        <a:t>12</a:t>
                      </a:r>
                      <a:r>
                        <a:rPr lang="ja-JP" altLang="ja-JP" sz="1400" b="1" kern="1200" dirty="0">
                          <a:effectLst/>
                          <a:latin typeface="游ゴシック" panose="020B0400000000000000" pitchFamily="50" charset="-128"/>
                          <a:ea typeface="游ゴシック" panose="020B0400000000000000" pitchFamily="50" charset="-128"/>
                        </a:rPr>
                        <a:t>月</a:t>
                      </a:r>
                      <a:endParaRPr lang="ja-JP" sz="1400" b="1"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36000" marR="36000" marT="36000" marB="1800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altLang="en-US" sz="1400" b="1" kern="1200" dirty="0">
                          <a:effectLst/>
                          <a:latin typeface="游ゴシック" panose="020B0400000000000000" pitchFamily="50" charset="-128"/>
                          <a:ea typeface="游ゴシック" panose="020B0400000000000000" pitchFamily="50" charset="-128"/>
                        </a:rPr>
                        <a:t>　</a:t>
                      </a:r>
                      <a:r>
                        <a:rPr lang="ja-JP" sz="1400" b="1" kern="1200" dirty="0">
                          <a:effectLst/>
                          <a:latin typeface="游ゴシック" panose="020B0400000000000000" pitchFamily="50" charset="-128"/>
                          <a:ea typeface="游ゴシック" panose="020B0400000000000000" pitchFamily="50" charset="-128"/>
                        </a:rPr>
                        <a:t>「府立成人病センター跡地等のまちづくり方針」策定</a:t>
                      </a:r>
                      <a:r>
                        <a:rPr lang="ja-JP" sz="1400" b="1" kern="1200" dirty="0" smtClean="0">
                          <a:effectLst/>
                          <a:latin typeface="游ゴシック" panose="020B0400000000000000" pitchFamily="50" charset="-128"/>
                          <a:ea typeface="游ゴシック" panose="020B0400000000000000" pitchFamily="50" charset="-128"/>
                        </a:rPr>
                        <a:t>（</a:t>
                      </a:r>
                      <a:r>
                        <a:rPr lang="ja-JP" altLang="en-US" sz="1400" b="1" kern="1200" dirty="0" smtClean="0">
                          <a:effectLst/>
                          <a:latin typeface="游ゴシック" panose="020B0400000000000000" pitchFamily="50" charset="-128"/>
                          <a:ea typeface="+mn-ea"/>
                        </a:rPr>
                        <a:t>大阪</a:t>
                      </a:r>
                      <a:r>
                        <a:rPr lang="ja-JP" sz="1400" b="1" kern="1200" dirty="0" smtClean="0">
                          <a:effectLst/>
                          <a:latin typeface="游ゴシック" panose="020B0400000000000000" pitchFamily="50" charset="-128"/>
                          <a:ea typeface="游ゴシック" panose="020B0400000000000000" pitchFamily="50" charset="-128"/>
                        </a:rPr>
                        <a:t>府</a:t>
                      </a:r>
                      <a:r>
                        <a:rPr lang="ja-JP" sz="1400" b="1" kern="1200" dirty="0">
                          <a:effectLst/>
                          <a:latin typeface="游ゴシック" panose="020B0400000000000000" pitchFamily="50" charset="-128"/>
                          <a:ea typeface="游ゴシック" panose="020B0400000000000000" pitchFamily="50" charset="-128"/>
                        </a:rPr>
                        <a:t>）</a:t>
                      </a:r>
                      <a:endParaRPr lang="ja-JP" sz="1400" b="1"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36000" marR="36000" marT="36000" marB="1800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19950350"/>
                  </a:ext>
                </a:extLst>
              </a:tr>
              <a:tr h="507465">
                <a:tc rowSpan="3">
                  <a:txBody>
                    <a:bodyPr/>
                    <a:lstStyle/>
                    <a:p>
                      <a:pPr algn="ctr">
                        <a:lnSpc>
                          <a:spcPct val="100000"/>
                        </a:lnSpc>
                        <a:spcBef>
                          <a:spcPts val="120"/>
                        </a:spcBef>
                        <a:spcAft>
                          <a:spcPts val="0"/>
                        </a:spcAft>
                      </a:pPr>
                      <a:r>
                        <a:rPr lang="en-US" sz="1400" b="1" kern="1200" dirty="0">
                          <a:effectLst/>
                          <a:latin typeface="游ゴシック" panose="020B0400000000000000" pitchFamily="50" charset="-128"/>
                          <a:ea typeface="游ゴシック" panose="020B0400000000000000" pitchFamily="50" charset="-128"/>
                        </a:rPr>
                        <a:t>2020</a:t>
                      </a:r>
                      <a:r>
                        <a:rPr lang="ja-JP" sz="1400" b="1" kern="1200" dirty="0">
                          <a:effectLst/>
                          <a:latin typeface="游ゴシック" panose="020B0400000000000000" pitchFamily="50" charset="-128"/>
                          <a:ea typeface="游ゴシック" panose="020B0400000000000000" pitchFamily="50" charset="-128"/>
                        </a:rPr>
                        <a:t>年</a:t>
                      </a:r>
                      <a:endParaRPr lang="ja-JP" sz="1400" b="1"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36000" marR="36000" marT="36000" marB="1800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lang="en-US" altLang="ja-JP" sz="1400" b="1" kern="1200" dirty="0">
                          <a:effectLst/>
                          <a:latin typeface="游ゴシック" panose="020B0400000000000000" pitchFamily="50" charset="-128"/>
                          <a:ea typeface="游ゴシック" panose="020B0400000000000000" pitchFamily="50" charset="-128"/>
                        </a:rPr>
                        <a:t>1</a:t>
                      </a:r>
                      <a:r>
                        <a:rPr lang="ja-JP" altLang="ja-JP" sz="1400" b="1" kern="1200" dirty="0">
                          <a:effectLst/>
                          <a:latin typeface="游ゴシック" panose="020B0400000000000000" pitchFamily="50" charset="-128"/>
                          <a:ea typeface="游ゴシック" panose="020B0400000000000000" pitchFamily="50" charset="-128"/>
                        </a:rPr>
                        <a:t>月</a:t>
                      </a:r>
                      <a:endParaRPr lang="ja-JP" altLang="ja-JP" sz="1400" b="1"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36000" marR="36000" marT="36000" marB="1800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altLang="en-US" sz="1400" b="1" kern="1200" dirty="0">
                          <a:effectLst/>
                          <a:latin typeface="游ゴシック" panose="020B0400000000000000" pitchFamily="50" charset="-128"/>
                          <a:ea typeface="游ゴシック" panose="020B0400000000000000" pitchFamily="50" charset="-128"/>
                        </a:rPr>
                        <a:t>　</a:t>
                      </a:r>
                      <a:r>
                        <a:rPr lang="ja-JP" sz="1400" b="1" kern="1200" dirty="0">
                          <a:effectLst/>
                          <a:latin typeface="游ゴシック" panose="020B0400000000000000" pitchFamily="50" charset="-128"/>
                          <a:ea typeface="游ゴシック" panose="020B0400000000000000" pitchFamily="50" charset="-128"/>
                        </a:rPr>
                        <a:t>「新大学基本構想」策定</a:t>
                      </a:r>
                      <a:r>
                        <a:rPr lang="ja-JP" sz="1400" b="1" kern="1200" dirty="0" smtClean="0">
                          <a:effectLst/>
                          <a:latin typeface="游ゴシック" panose="020B0400000000000000" pitchFamily="50" charset="-128"/>
                          <a:ea typeface="游ゴシック" panose="020B0400000000000000" pitchFamily="50" charset="-128"/>
                        </a:rPr>
                        <a:t>（</a:t>
                      </a:r>
                      <a:r>
                        <a:rPr lang="ja-JP" altLang="en-US" sz="1400" b="1" kern="1200" dirty="0" smtClean="0">
                          <a:effectLst/>
                          <a:latin typeface="游ゴシック" panose="020B0400000000000000" pitchFamily="50" charset="-128"/>
                          <a:ea typeface="+mn-ea"/>
                        </a:rPr>
                        <a:t>大阪</a:t>
                      </a:r>
                      <a:r>
                        <a:rPr lang="ja-JP" altLang="ja-JP" sz="1400" b="1" kern="1200" dirty="0" smtClean="0">
                          <a:effectLst/>
                          <a:latin typeface="游ゴシック" panose="020B0400000000000000" pitchFamily="50" charset="-128"/>
                          <a:ea typeface="+mn-ea"/>
                        </a:rPr>
                        <a:t>府･</a:t>
                      </a:r>
                      <a:r>
                        <a:rPr lang="ja-JP" altLang="en-US" sz="1400" b="1" kern="1200" dirty="0" smtClean="0">
                          <a:effectLst/>
                          <a:latin typeface="游ゴシック" panose="020B0400000000000000" pitchFamily="50" charset="-128"/>
                          <a:ea typeface="+mn-ea"/>
                        </a:rPr>
                        <a:t>大阪</a:t>
                      </a:r>
                      <a:r>
                        <a:rPr lang="ja-JP" altLang="ja-JP" sz="1400" b="1" kern="1200" dirty="0" smtClean="0">
                          <a:effectLst/>
                          <a:latin typeface="游ゴシック" panose="020B0400000000000000" pitchFamily="50" charset="-128"/>
                          <a:ea typeface="+mn-ea"/>
                        </a:rPr>
                        <a:t>市･</a:t>
                      </a:r>
                      <a:r>
                        <a:rPr lang="ja-JP" sz="1400" b="1" kern="1200" dirty="0" smtClean="0">
                          <a:effectLst/>
                          <a:latin typeface="游ゴシック" panose="020B0400000000000000" pitchFamily="50" charset="-128"/>
                          <a:ea typeface="游ゴシック" panose="020B0400000000000000" pitchFamily="50" charset="-128"/>
                        </a:rPr>
                        <a:t>公立</a:t>
                      </a:r>
                      <a:r>
                        <a:rPr lang="ja-JP" sz="1400" b="1" kern="1200" dirty="0">
                          <a:effectLst/>
                          <a:latin typeface="游ゴシック" panose="020B0400000000000000" pitchFamily="50" charset="-128"/>
                          <a:ea typeface="游ゴシック" panose="020B0400000000000000" pitchFamily="50" charset="-128"/>
                        </a:rPr>
                        <a:t>大学法人</a:t>
                      </a:r>
                      <a:r>
                        <a:rPr lang="ja-JP" sz="1400" b="1" kern="1200" dirty="0" smtClean="0">
                          <a:effectLst/>
                          <a:latin typeface="游ゴシック" panose="020B0400000000000000" pitchFamily="50" charset="-128"/>
                          <a:ea typeface="游ゴシック" panose="020B0400000000000000" pitchFamily="50" charset="-128"/>
                        </a:rPr>
                        <a:t>大阪）</a:t>
                      </a:r>
                      <a:endParaRPr lang="ja-JP" sz="1400" b="1"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36000" marR="36000" marT="36000" marB="1800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400457927"/>
                  </a:ext>
                </a:extLst>
              </a:tr>
              <a:tr h="507465">
                <a:tc vMerge="1">
                  <a:txBody>
                    <a:bodyPr/>
                    <a:lstStyle/>
                    <a:p>
                      <a:pPr marR="26670" algn="ctr">
                        <a:lnSpc>
                          <a:spcPts val="1600"/>
                        </a:lnSpc>
                        <a:spcBef>
                          <a:spcPts val="120"/>
                        </a:spcBef>
                        <a:spcAft>
                          <a:spcPts val="0"/>
                        </a:spcAft>
                      </a:pPr>
                      <a:endParaRPr lang="ja-JP" sz="1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0" marR="0" marT="0" marB="0"/>
                </a:tc>
                <a:tc rowSpan="2">
                  <a:txBody>
                    <a:bodyPr/>
                    <a:lstStyle/>
                    <a:p>
                      <a:pPr marL="0" marR="26670" lvl="0" indent="0" algn="r" defTabSz="1280160" rtl="0" eaLnBrk="1" fontAlgn="auto" latinLnBrk="0" hangingPunct="1">
                        <a:lnSpc>
                          <a:spcPct val="100000"/>
                        </a:lnSpc>
                        <a:spcBef>
                          <a:spcPts val="120"/>
                        </a:spcBef>
                        <a:spcAft>
                          <a:spcPts val="0"/>
                        </a:spcAft>
                        <a:buClrTx/>
                        <a:buSzTx/>
                        <a:buFontTx/>
                        <a:buNone/>
                        <a:tabLst/>
                        <a:defRPr/>
                      </a:pPr>
                      <a:r>
                        <a:rPr lang="en-US" altLang="ja-JP" sz="1400" b="1" kern="1200" dirty="0">
                          <a:effectLst/>
                          <a:latin typeface="游ゴシック" panose="020B0400000000000000" pitchFamily="50" charset="-128"/>
                          <a:ea typeface="游ゴシック" panose="020B0400000000000000" pitchFamily="50" charset="-128"/>
                        </a:rPr>
                        <a:t>9</a:t>
                      </a:r>
                      <a:r>
                        <a:rPr lang="ja-JP" altLang="en-US" sz="1400" b="1" kern="1200" dirty="0">
                          <a:effectLst/>
                          <a:latin typeface="游ゴシック" panose="020B0400000000000000" pitchFamily="50" charset="-128"/>
                          <a:ea typeface="游ゴシック" panose="020B0400000000000000" pitchFamily="50" charset="-128"/>
                        </a:rPr>
                        <a:t>月</a:t>
                      </a:r>
                      <a:endParaRPr lang="ja-JP" altLang="ja-JP" sz="1400" b="1"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marR="26670" algn="r">
                        <a:lnSpc>
                          <a:spcPct val="100000"/>
                        </a:lnSpc>
                        <a:spcBef>
                          <a:spcPts val="120"/>
                        </a:spcBef>
                        <a:spcAft>
                          <a:spcPts val="0"/>
                        </a:spcAft>
                      </a:pPr>
                      <a:endParaRPr lang="en-US" altLang="ja-JP" sz="1400" b="1"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marR="26670" algn="r">
                        <a:lnSpc>
                          <a:spcPct val="100000"/>
                        </a:lnSpc>
                        <a:spcBef>
                          <a:spcPts val="120"/>
                        </a:spcBef>
                        <a:spcAft>
                          <a:spcPts val="0"/>
                        </a:spcAft>
                      </a:pPr>
                      <a:endParaRPr lang="ja-JP" sz="1400" b="1"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36000" marR="36000" marT="36000" marB="1800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altLang="en-US" sz="1400" b="1" kern="1200" dirty="0">
                          <a:effectLst/>
                          <a:latin typeface="游ゴシック" panose="020B0400000000000000" pitchFamily="50" charset="-128"/>
                          <a:ea typeface="游ゴシック" panose="020B0400000000000000" pitchFamily="50" charset="-128"/>
                        </a:rPr>
                        <a:t>　</a:t>
                      </a:r>
                      <a:r>
                        <a:rPr lang="ja-JP" sz="1400" b="1" kern="1200" dirty="0">
                          <a:effectLst/>
                          <a:latin typeface="游ゴシック" panose="020B0400000000000000" pitchFamily="50" charset="-128"/>
                          <a:ea typeface="游ゴシック" panose="020B0400000000000000" pitchFamily="50" charset="-128"/>
                        </a:rPr>
                        <a:t>「大阪城東部地区のまちづくりの方向性」策定</a:t>
                      </a:r>
                      <a:r>
                        <a:rPr lang="ja-JP" sz="1400" b="1" kern="1200" dirty="0" smtClean="0">
                          <a:effectLst/>
                          <a:latin typeface="游ゴシック" panose="020B0400000000000000" pitchFamily="50" charset="-128"/>
                          <a:ea typeface="游ゴシック" panose="020B0400000000000000" pitchFamily="50" charset="-128"/>
                        </a:rPr>
                        <a:t>（</a:t>
                      </a:r>
                      <a:r>
                        <a:rPr lang="ja-JP" altLang="en-US" sz="1400" b="1" kern="1200" dirty="0" smtClean="0">
                          <a:effectLst/>
                          <a:latin typeface="游ゴシック" panose="020B0400000000000000" pitchFamily="50" charset="-128"/>
                          <a:ea typeface="+mn-ea"/>
                        </a:rPr>
                        <a:t>大阪</a:t>
                      </a:r>
                      <a:r>
                        <a:rPr lang="ja-JP" sz="1400" b="1" kern="1200" dirty="0" smtClean="0">
                          <a:effectLst/>
                          <a:latin typeface="游ゴシック" panose="020B0400000000000000" pitchFamily="50" charset="-128"/>
                          <a:ea typeface="游ゴシック" panose="020B0400000000000000" pitchFamily="50" charset="-128"/>
                        </a:rPr>
                        <a:t>府･</a:t>
                      </a:r>
                      <a:r>
                        <a:rPr lang="ja-JP" altLang="en-US" sz="1400" b="1" kern="1200" dirty="0" smtClean="0">
                          <a:effectLst/>
                          <a:latin typeface="游ゴシック" panose="020B0400000000000000" pitchFamily="50" charset="-128"/>
                          <a:ea typeface="游ゴシック" panose="020B0400000000000000" pitchFamily="50" charset="-128"/>
                        </a:rPr>
                        <a:t>大阪</a:t>
                      </a:r>
                      <a:r>
                        <a:rPr lang="ja-JP" sz="1400" b="1" kern="1200" dirty="0" smtClean="0">
                          <a:effectLst/>
                          <a:latin typeface="游ゴシック" panose="020B0400000000000000" pitchFamily="50" charset="-128"/>
                          <a:ea typeface="游ゴシック" panose="020B0400000000000000" pitchFamily="50" charset="-128"/>
                        </a:rPr>
                        <a:t>市</a:t>
                      </a:r>
                      <a:r>
                        <a:rPr lang="ja-JP" sz="1400" b="1" kern="1200" dirty="0">
                          <a:effectLst/>
                          <a:latin typeface="游ゴシック" panose="020B0400000000000000" pitchFamily="50" charset="-128"/>
                          <a:ea typeface="游ゴシック" panose="020B0400000000000000" pitchFamily="50" charset="-128"/>
                        </a:rPr>
                        <a:t>）</a:t>
                      </a:r>
                      <a:r>
                        <a:rPr lang="ja-JP" altLang="en-US" sz="1400" b="1" kern="1200" dirty="0">
                          <a:effectLst/>
                          <a:latin typeface="游ゴシック" panose="020B0400000000000000" pitchFamily="50" charset="-128"/>
                          <a:ea typeface="游ゴシック" panose="020B0400000000000000" pitchFamily="50" charset="-128"/>
                        </a:rPr>
                        <a:t>　　</a:t>
                      </a:r>
                      <a:r>
                        <a:rPr lang="en-US" altLang="ja-JP" sz="1400" b="1" kern="1200" dirty="0">
                          <a:effectLst/>
                          <a:latin typeface="游ゴシック" panose="020B0400000000000000" pitchFamily="50" charset="-128"/>
                          <a:ea typeface="游ゴシック" panose="020B0400000000000000" pitchFamily="50" charset="-128"/>
                        </a:rPr>
                        <a:t>…</a:t>
                      </a:r>
                      <a:r>
                        <a:rPr lang="ja-JP" altLang="en-US" sz="1400" b="1" kern="1200" dirty="0">
                          <a:effectLst/>
                          <a:latin typeface="游ゴシック" panose="020B0400000000000000" pitchFamily="50" charset="-128"/>
                          <a:ea typeface="游ゴシック" panose="020B0400000000000000" pitchFamily="50" charset="-128"/>
                        </a:rPr>
                        <a:t>　①</a:t>
                      </a:r>
                      <a:endParaRPr lang="ja-JP" sz="1400" b="1"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36000" marR="36000" marT="36000" marB="1800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91235611"/>
                  </a:ext>
                </a:extLst>
              </a:tr>
              <a:tr h="507465">
                <a:tc vMerge="1">
                  <a:txBody>
                    <a:bodyPr/>
                    <a:lstStyle/>
                    <a:p>
                      <a:pPr marR="26670" algn="ctr">
                        <a:lnSpc>
                          <a:spcPts val="1600"/>
                        </a:lnSpc>
                        <a:spcBef>
                          <a:spcPts val="120"/>
                        </a:spcBef>
                        <a:spcAft>
                          <a:spcPts val="0"/>
                        </a:spcAft>
                      </a:pPr>
                      <a:endParaRPr lang="ja-JP" sz="10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0"/>
                </a:tc>
                <a:tc vMerge="1">
                  <a:txBody>
                    <a:bodyPr/>
                    <a:lstStyle/>
                    <a:p>
                      <a:endParaRPr kumimoji="1" lang="ja-JP" altLang="en-US"/>
                    </a:p>
                  </a:txBody>
                  <a:tcPr/>
                </a:tc>
                <a:tc>
                  <a:txBody>
                    <a:bodyPr/>
                    <a:lstStyle/>
                    <a:p>
                      <a:pPr marL="0">
                        <a:lnSpc>
                          <a:spcPct val="100000"/>
                        </a:lnSpc>
                        <a:spcBef>
                          <a:spcPts val="120"/>
                        </a:spcBef>
                        <a:spcAft>
                          <a:spcPts val="0"/>
                        </a:spcAft>
                      </a:pPr>
                      <a:r>
                        <a:rPr lang="ja-JP" altLang="en-US" sz="1400" b="1" kern="1200" dirty="0">
                          <a:effectLst/>
                          <a:latin typeface="游ゴシック" panose="020B0400000000000000" pitchFamily="50" charset="-128"/>
                          <a:ea typeface="游ゴシック" panose="020B0400000000000000" pitchFamily="50" charset="-128"/>
                        </a:rPr>
                        <a:t>　</a:t>
                      </a:r>
                      <a:r>
                        <a:rPr lang="ja-JP" sz="1400" b="1" kern="1200" dirty="0">
                          <a:effectLst/>
                          <a:latin typeface="游ゴシック" panose="020B0400000000000000" pitchFamily="50" charset="-128"/>
                          <a:ea typeface="游ゴシック" panose="020B0400000000000000" pitchFamily="50" charset="-128"/>
                        </a:rPr>
                        <a:t>「都市再生緊急整備地域」</a:t>
                      </a:r>
                      <a:r>
                        <a:rPr lang="ja-JP" altLang="en-US" sz="1400" b="1" kern="1200" dirty="0">
                          <a:effectLst/>
                          <a:latin typeface="游ゴシック" panose="020B0400000000000000" pitchFamily="50" charset="-128"/>
                          <a:ea typeface="游ゴシック" panose="020B0400000000000000" pitchFamily="50" charset="-128"/>
                        </a:rPr>
                        <a:t>に追加指定　　　　　　　　　　　　  </a:t>
                      </a:r>
                      <a:r>
                        <a:rPr lang="en-US" altLang="ja-JP" sz="1400" b="1" kern="1200" dirty="0">
                          <a:effectLst/>
                          <a:latin typeface="游ゴシック" panose="020B0400000000000000" pitchFamily="50" charset="-128"/>
                          <a:ea typeface="游ゴシック" panose="020B0400000000000000" pitchFamily="50" charset="-128"/>
                        </a:rPr>
                        <a:t>…</a:t>
                      </a:r>
                      <a:r>
                        <a:rPr lang="ja-JP" altLang="en-US" sz="1400" b="1" kern="1200" dirty="0">
                          <a:effectLst/>
                          <a:latin typeface="游ゴシック" panose="020B0400000000000000" pitchFamily="50" charset="-128"/>
                          <a:ea typeface="游ゴシック" panose="020B0400000000000000" pitchFamily="50" charset="-128"/>
                        </a:rPr>
                        <a:t>　②</a:t>
                      </a:r>
                      <a:endParaRPr lang="ja-JP" sz="1400" b="1"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36000" marR="36000" marT="36000" marB="1800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623347792"/>
                  </a:ext>
                </a:extLst>
              </a:tr>
              <a:tr h="507465">
                <a:tc>
                  <a:txBody>
                    <a:bodyPr/>
                    <a:lstStyle/>
                    <a:p>
                      <a:pPr algn="ctr">
                        <a:lnSpc>
                          <a:spcPct val="100000"/>
                        </a:lnSpc>
                        <a:spcBef>
                          <a:spcPts val="120"/>
                        </a:spcBef>
                        <a:spcAft>
                          <a:spcPts val="0"/>
                        </a:spcAft>
                      </a:pPr>
                      <a:r>
                        <a:rPr lang="en-US" sz="1400" b="1" kern="1200" dirty="0">
                          <a:effectLst/>
                          <a:latin typeface="游ゴシック" panose="020B0400000000000000" pitchFamily="50" charset="-128"/>
                          <a:ea typeface="游ゴシック" panose="020B0400000000000000" pitchFamily="50" charset="-128"/>
                        </a:rPr>
                        <a:t>2021</a:t>
                      </a:r>
                      <a:r>
                        <a:rPr lang="ja-JP" sz="1400" b="1" kern="1200" dirty="0">
                          <a:effectLst/>
                          <a:latin typeface="游ゴシック" panose="020B0400000000000000" pitchFamily="50" charset="-128"/>
                          <a:ea typeface="游ゴシック" panose="020B0400000000000000" pitchFamily="50" charset="-128"/>
                        </a:rPr>
                        <a:t>年</a:t>
                      </a:r>
                      <a:endParaRPr lang="ja-JP" sz="1400" b="1"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36000" marR="36000" marT="36000" marB="1800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lnSpc>
                          <a:spcPct val="100000"/>
                        </a:lnSpc>
                        <a:spcBef>
                          <a:spcPts val="120"/>
                        </a:spcBef>
                        <a:spcAft>
                          <a:spcPts val="0"/>
                        </a:spcAft>
                      </a:pPr>
                      <a:r>
                        <a:rPr lang="en-US" altLang="ja-JP" sz="1400" b="1" kern="1200" dirty="0">
                          <a:effectLst/>
                          <a:latin typeface="游ゴシック" panose="020B0400000000000000" pitchFamily="50" charset="-128"/>
                          <a:ea typeface="游ゴシック" panose="020B0400000000000000" pitchFamily="50" charset="-128"/>
                        </a:rPr>
                        <a:t>9</a:t>
                      </a:r>
                      <a:r>
                        <a:rPr lang="ja-JP" altLang="ja-JP" sz="1400" b="1" kern="1200" dirty="0">
                          <a:effectLst/>
                          <a:latin typeface="游ゴシック" panose="020B0400000000000000" pitchFamily="50" charset="-128"/>
                          <a:ea typeface="游ゴシック" panose="020B0400000000000000" pitchFamily="50" charset="-128"/>
                        </a:rPr>
                        <a:t>月</a:t>
                      </a:r>
                      <a:endParaRPr lang="ja-JP" sz="1400" b="1"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36000" marR="36000" marT="36000" marB="1800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altLang="en-US" sz="1400" b="1" kern="1200" dirty="0">
                          <a:effectLst/>
                          <a:latin typeface="游ゴシック" panose="020B0400000000000000" pitchFamily="50" charset="-128"/>
                          <a:ea typeface="游ゴシック" panose="020B0400000000000000" pitchFamily="50" charset="-128"/>
                        </a:rPr>
                        <a:t>　</a:t>
                      </a:r>
                      <a:r>
                        <a:rPr lang="ja-JP" sz="1400" b="1" kern="1200" dirty="0">
                          <a:effectLst/>
                          <a:latin typeface="游ゴシック" panose="020B0400000000000000" pitchFamily="50" charset="-128"/>
                          <a:ea typeface="游ゴシック" panose="020B0400000000000000" pitchFamily="50" charset="-128"/>
                        </a:rPr>
                        <a:t>「森之宮北</a:t>
                      </a:r>
                      <a:r>
                        <a:rPr lang="ja-JP" sz="1400" b="1" kern="1200" dirty="0" err="1">
                          <a:effectLst/>
                          <a:latin typeface="游ゴシック" panose="020B0400000000000000" pitchFamily="50" charset="-128"/>
                          <a:ea typeface="游ゴシック" panose="020B0400000000000000" pitchFamily="50" charset="-128"/>
                        </a:rPr>
                        <a:t>地区地区</a:t>
                      </a:r>
                      <a:r>
                        <a:rPr lang="ja-JP" sz="1400" b="1" kern="1200" dirty="0">
                          <a:effectLst/>
                          <a:latin typeface="游ゴシック" panose="020B0400000000000000" pitchFamily="50" charset="-128"/>
                          <a:ea typeface="游ゴシック" panose="020B0400000000000000" pitchFamily="50" charset="-128"/>
                        </a:rPr>
                        <a:t>計画」の都市計画決定</a:t>
                      </a:r>
                      <a:r>
                        <a:rPr lang="ja-JP" sz="1400" b="1" kern="1200" dirty="0" smtClean="0">
                          <a:effectLst/>
                          <a:latin typeface="游ゴシック" panose="020B0400000000000000" pitchFamily="50" charset="-128"/>
                          <a:ea typeface="游ゴシック" panose="020B0400000000000000" pitchFamily="50" charset="-128"/>
                        </a:rPr>
                        <a:t>（</a:t>
                      </a:r>
                      <a:r>
                        <a:rPr lang="ja-JP" altLang="en-US" sz="1400" b="1" kern="1200" dirty="0" smtClean="0">
                          <a:effectLst/>
                          <a:latin typeface="游ゴシック" panose="020B0400000000000000" pitchFamily="50" charset="-128"/>
                          <a:ea typeface="+mn-ea"/>
                        </a:rPr>
                        <a:t>大阪</a:t>
                      </a:r>
                      <a:r>
                        <a:rPr lang="ja-JP" sz="1400" b="1" kern="1200" dirty="0" smtClean="0">
                          <a:effectLst/>
                          <a:latin typeface="游ゴシック" panose="020B0400000000000000" pitchFamily="50" charset="-128"/>
                          <a:ea typeface="游ゴシック" panose="020B0400000000000000" pitchFamily="50" charset="-128"/>
                        </a:rPr>
                        <a:t>市</a:t>
                      </a:r>
                      <a:r>
                        <a:rPr lang="ja-JP" sz="1400" b="1" kern="1200" dirty="0">
                          <a:effectLst/>
                          <a:latin typeface="游ゴシック" panose="020B0400000000000000" pitchFamily="50" charset="-128"/>
                          <a:ea typeface="游ゴシック" panose="020B0400000000000000" pitchFamily="50" charset="-128"/>
                        </a:rPr>
                        <a:t>）</a:t>
                      </a:r>
                      <a:r>
                        <a:rPr lang="ja-JP" altLang="en-US" sz="1400" b="1" kern="1200" dirty="0">
                          <a:effectLst/>
                          <a:latin typeface="游ゴシック" panose="020B0400000000000000" pitchFamily="50" charset="-128"/>
                          <a:ea typeface="游ゴシック" panose="020B0400000000000000" pitchFamily="50" charset="-128"/>
                        </a:rPr>
                        <a:t>　　　　　</a:t>
                      </a:r>
                      <a:r>
                        <a:rPr lang="ja-JP" altLang="en-US" sz="1400" b="1" kern="1200" baseline="0" dirty="0" smtClean="0">
                          <a:effectLst/>
                          <a:latin typeface="游ゴシック" panose="020B0400000000000000" pitchFamily="50" charset="-128"/>
                          <a:ea typeface="游ゴシック" panose="020B0400000000000000" pitchFamily="50" charset="-128"/>
                        </a:rPr>
                        <a:t>  </a:t>
                      </a:r>
                      <a:r>
                        <a:rPr lang="en-US" altLang="ja-JP" sz="1400" b="1" kern="1200" dirty="0">
                          <a:effectLst/>
                          <a:latin typeface="游ゴシック" panose="020B0400000000000000" pitchFamily="50" charset="-128"/>
                          <a:ea typeface="游ゴシック" panose="020B0400000000000000" pitchFamily="50" charset="-128"/>
                        </a:rPr>
                        <a:t>…</a:t>
                      </a:r>
                      <a:r>
                        <a:rPr lang="ja-JP" altLang="en-US" sz="1400" b="1" kern="1200" dirty="0">
                          <a:effectLst/>
                          <a:latin typeface="游ゴシック" panose="020B0400000000000000" pitchFamily="50" charset="-128"/>
                          <a:ea typeface="游ゴシック" panose="020B0400000000000000" pitchFamily="50" charset="-128"/>
                        </a:rPr>
                        <a:t>　③</a:t>
                      </a:r>
                      <a:endParaRPr lang="ja-JP" sz="1400" b="1"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36000" marR="36000" marT="36000" marB="1800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271378978"/>
                  </a:ext>
                </a:extLst>
              </a:tr>
              <a:tr h="507465">
                <a:tc rowSpan="4">
                  <a:txBody>
                    <a:bodyPr/>
                    <a:lstStyle/>
                    <a:p>
                      <a:pPr algn="ctr">
                        <a:lnSpc>
                          <a:spcPct val="100000"/>
                        </a:lnSpc>
                        <a:spcBef>
                          <a:spcPts val="120"/>
                        </a:spcBef>
                        <a:spcAft>
                          <a:spcPts val="0"/>
                        </a:spcAft>
                      </a:pPr>
                      <a:r>
                        <a:rPr lang="en-US" sz="1400" b="1" kern="1200" dirty="0">
                          <a:effectLst/>
                          <a:latin typeface="游ゴシック" panose="020B0400000000000000" pitchFamily="50" charset="-128"/>
                          <a:ea typeface="游ゴシック" panose="020B0400000000000000" pitchFamily="50" charset="-128"/>
                        </a:rPr>
                        <a:t>2022</a:t>
                      </a:r>
                      <a:r>
                        <a:rPr lang="ja-JP" sz="1400" b="1" kern="1200" dirty="0">
                          <a:effectLst/>
                          <a:latin typeface="游ゴシック" panose="020B0400000000000000" pitchFamily="50" charset="-128"/>
                          <a:ea typeface="游ゴシック" panose="020B0400000000000000" pitchFamily="50" charset="-128"/>
                        </a:rPr>
                        <a:t>年</a:t>
                      </a:r>
                      <a:endParaRPr lang="ja-JP" sz="1400" b="1"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36000" marR="36000" marT="36000" marB="1800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lnSpc>
                          <a:spcPct val="100000"/>
                        </a:lnSpc>
                        <a:spcBef>
                          <a:spcPts val="120"/>
                        </a:spcBef>
                        <a:spcAft>
                          <a:spcPts val="0"/>
                        </a:spcAft>
                      </a:pPr>
                      <a:r>
                        <a:rPr lang="en-US" altLang="ja-JP" sz="1400" b="1" kern="1200" dirty="0">
                          <a:effectLst/>
                          <a:latin typeface="游ゴシック" panose="020B0400000000000000" pitchFamily="50" charset="-128"/>
                          <a:ea typeface="游ゴシック" panose="020B0400000000000000" pitchFamily="50" charset="-128"/>
                        </a:rPr>
                        <a:t>1</a:t>
                      </a:r>
                      <a:r>
                        <a:rPr lang="ja-JP" altLang="ja-JP" sz="1400" b="1" kern="1200" dirty="0">
                          <a:effectLst/>
                          <a:latin typeface="游ゴシック" panose="020B0400000000000000" pitchFamily="50" charset="-128"/>
                          <a:ea typeface="游ゴシック" panose="020B0400000000000000" pitchFamily="50" charset="-128"/>
                        </a:rPr>
                        <a:t>月</a:t>
                      </a:r>
                      <a:endParaRPr lang="ja-JP" sz="1400" b="1"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36000" marR="36000" marT="36000" marB="1800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altLang="en-US" sz="1400" b="1" kern="1200" dirty="0">
                          <a:solidFill>
                            <a:schemeClr val="tx1"/>
                          </a:solidFill>
                          <a:effectLst/>
                          <a:latin typeface="游ゴシック" panose="020B0400000000000000" pitchFamily="50" charset="-128"/>
                          <a:ea typeface="游ゴシック" panose="020B0400000000000000" pitchFamily="50" charset="-128"/>
                        </a:rPr>
                        <a:t>　</a:t>
                      </a:r>
                      <a:r>
                        <a:rPr lang="ja-JP" sz="1400" b="1" kern="1200" dirty="0">
                          <a:solidFill>
                            <a:schemeClr val="tx1"/>
                          </a:solidFill>
                          <a:effectLst/>
                          <a:latin typeface="游ゴシック" panose="020B0400000000000000" pitchFamily="50" charset="-128"/>
                          <a:ea typeface="游ゴシック" panose="020B0400000000000000" pitchFamily="50" charset="-128"/>
                        </a:rPr>
                        <a:t>「大阪城東部地区まちづくり関係者会議」設置</a:t>
                      </a:r>
                      <a:endParaRPr lang="en-US" altLang="ja-JP" sz="1400" b="1" kern="1200" dirty="0">
                        <a:solidFill>
                          <a:schemeClr val="tx1"/>
                        </a:solidFill>
                        <a:effectLst/>
                        <a:latin typeface="游ゴシック" panose="020B0400000000000000" pitchFamily="50" charset="-128"/>
                        <a:ea typeface="游ゴシック" panose="020B0400000000000000" pitchFamily="50" charset="-128"/>
                      </a:endParaRPr>
                    </a:p>
                    <a:p>
                      <a:pPr marL="0" algn="l">
                        <a:lnSpc>
                          <a:spcPct val="100000"/>
                        </a:lnSpc>
                        <a:spcBef>
                          <a:spcPts val="120"/>
                        </a:spcBef>
                        <a:spcAft>
                          <a:spcPts val="0"/>
                        </a:spcAft>
                      </a:pPr>
                      <a:r>
                        <a:rPr lang="ja-JP" altLang="en-US" sz="1400" b="1" kern="1200" dirty="0">
                          <a:solidFill>
                            <a:schemeClr val="tx1"/>
                          </a:solidFill>
                          <a:effectLst/>
                          <a:latin typeface="游ゴシック" panose="020B0400000000000000" pitchFamily="50" charset="-128"/>
                          <a:ea typeface="游ゴシック" panose="020B0400000000000000" pitchFamily="50" charset="-128"/>
                        </a:rPr>
                        <a:t>　　　　　　　　（</a:t>
                      </a:r>
                      <a:r>
                        <a:rPr lang="ja-JP" altLang="en-US" sz="1400" b="1" kern="1200" dirty="0" smtClean="0">
                          <a:solidFill>
                            <a:schemeClr val="tx1"/>
                          </a:solidFill>
                          <a:effectLst/>
                          <a:latin typeface="游ゴシック" panose="020B0400000000000000" pitchFamily="50" charset="-128"/>
                          <a:ea typeface="游ゴシック" panose="020B0400000000000000" pitchFamily="50" charset="-128"/>
                        </a:rPr>
                        <a:t>大阪府</a:t>
                      </a:r>
                      <a:r>
                        <a:rPr lang="ja-JP" altLang="ja-JP" sz="1400" b="1" kern="1200" dirty="0" smtClean="0">
                          <a:effectLst/>
                          <a:latin typeface="游ゴシック" panose="020B0400000000000000" pitchFamily="50" charset="-128"/>
                          <a:ea typeface="+mn-ea"/>
                        </a:rPr>
                        <a:t>･</a:t>
                      </a:r>
                      <a:r>
                        <a:rPr lang="ja-JP" altLang="en-US" sz="1400" b="1" kern="1200" dirty="0" smtClean="0">
                          <a:effectLst/>
                          <a:latin typeface="游ゴシック" panose="020B0400000000000000" pitchFamily="50" charset="-128"/>
                          <a:ea typeface="+mn-ea"/>
                        </a:rPr>
                        <a:t>大阪</a:t>
                      </a:r>
                      <a:r>
                        <a:rPr lang="ja-JP" altLang="en-US" sz="1400" b="1" kern="1200" dirty="0" smtClean="0">
                          <a:solidFill>
                            <a:schemeClr val="tx1"/>
                          </a:solidFill>
                          <a:effectLst/>
                          <a:latin typeface="游ゴシック" panose="020B0400000000000000" pitchFamily="50" charset="-128"/>
                          <a:ea typeface="游ゴシック" panose="020B0400000000000000" pitchFamily="50" charset="-128"/>
                        </a:rPr>
                        <a:t>市</a:t>
                      </a:r>
                      <a:r>
                        <a:rPr lang="ja-JP" altLang="ja-JP" sz="1400" b="1" kern="1200" dirty="0" smtClean="0">
                          <a:effectLst/>
                          <a:latin typeface="游ゴシック" panose="020B0400000000000000" pitchFamily="50" charset="-128"/>
                          <a:ea typeface="+mn-ea"/>
                        </a:rPr>
                        <a:t>･</a:t>
                      </a:r>
                      <a:r>
                        <a:rPr lang="ja-JP" altLang="en-US" sz="1400" b="1" kern="1200" dirty="0" smtClean="0">
                          <a:effectLst/>
                          <a:latin typeface="游ゴシック" panose="020B0400000000000000" pitchFamily="50" charset="-128"/>
                          <a:ea typeface="+mn-ea"/>
                        </a:rPr>
                        <a:t>公立大学法人大阪</a:t>
                      </a:r>
                      <a:r>
                        <a:rPr lang="ja-JP" altLang="ja-JP" sz="1400" b="1" kern="1200" dirty="0" smtClean="0">
                          <a:effectLst/>
                          <a:latin typeface="游ゴシック" panose="020B0400000000000000" pitchFamily="50" charset="-128"/>
                          <a:ea typeface="+mn-ea"/>
                        </a:rPr>
                        <a:t>･</a:t>
                      </a:r>
                      <a:r>
                        <a:rPr lang="ja-JP" altLang="en-US" sz="1400" b="1" kern="1200" dirty="0" smtClean="0">
                          <a:solidFill>
                            <a:schemeClr val="tx1"/>
                          </a:solidFill>
                          <a:effectLst/>
                          <a:latin typeface="游ゴシック" panose="020B0400000000000000" pitchFamily="50" charset="-128"/>
                          <a:ea typeface="游ゴシック" panose="020B0400000000000000" pitchFamily="50" charset="-128"/>
                        </a:rPr>
                        <a:t>大阪メトロ</a:t>
                      </a:r>
                      <a:r>
                        <a:rPr lang="ja-JP" altLang="ja-JP" sz="1400" b="1" kern="1200" dirty="0" smtClean="0">
                          <a:effectLst/>
                          <a:latin typeface="游ゴシック" panose="020B0400000000000000" pitchFamily="50" charset="-128"/>
                          <a:ea typeface="+mn-ea"/>
                        </a:rPr>
                        <a:t>･</a:t>
                      </a:r>
                      <a:r>
                        <a:rPr lang="en-US" altLang="ja-JP" sz="1400" b="1" kern="1200" dirty="0" smtClean="0">
                          <a:solidFill>
                            <a:schemeClr val="tx1"/>
                          </a:solidFill>
                          <a:effectLst/>
                          <a:latin typeface="游ゴシック" panose="020B0400000000000000" pitchFamily="50" charset="-128"/>
                          <a:ea typeface="游ゴシック" panose="020B0400000000000000" pitchFamily="50" charset="-128"/>
                        </a:rPr>
                        <a:t>UR</a:t>
                      </a:r>
                      <a:r>
                        <a:rPr lang="ja-JP" altLang="en-US" sz="1400" b="1" kern="1200" dirty="0" smtClean="0">
                          <a:solidFill>
                            <a:schemeClr val="tx1"/>
                          </a:solidFill>
                          <a:effectLst/>
                          <a:latin typeface="游ゴシック" panose="020B0400000000000000" pitchFamily="50" charset="-128"/>
                          <a:ea typeface="游ゴシック" panose="020B0400000000000000" pitchFamily="50" charset="-128"/>
                        </a:rPr>
                        <a:t>都市機構</a:t>
                      </a:r>
                      <a:r>
                        <a:rPr lang="ja-JP" altLang="en-US" sz="1400" b="1" kern="1200" dirty="0" smtClean="0">
                          <a:solidFill>
                            <a:schemeClr val="tx1"/>
                          </a:solidFill>
                          <a:effectLst/>
                          <a:latin typeface="游ゴシック" panose="020B0400000000000000" pitchFamily="50" charset="-128"/>
                          <a:ea typeface="+mn-ea"/>
                        </a:rPr>
                        <a:t>）</a:t>
                      </a:r>
                      <a:endParaRPr lang="ja-JP" sz="1400" b="1" dirty="0">
                        <a:solidFill>
                          <a:schemeClr val="tx1"/>
                        </a:solidFill>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36000" marR="36000" marT="36000" marB="1800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954515712"/>
                  </a:ext>
                </a:extLst>
              </a:tr>
              <a:tr h="507465">
                <a:tc vMerge="1">
                  <a:txBody>
                    <a:bodyPr/>
                    <a:lstStyle/>
                    <a:p>
                      <a:pPr marR="26670" algn="ctr">
                        <a:lnSpc>
                          <a:spcPts val="1600"/>
                        </a:lnSpc>
                        <a:spcBef>
                          <a:spcPts val="120"/>
                        </a:spcBef>
                        <a:spcAft>
                          <a:spcPts val="0"/>
                        </a:spcAft>
                      </a:pPr>
                      <a:endParaRPr lang="ja-JP" sz="1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0" marR="0" marT="0" marB="0"/>
                </a:tc>
                <a:tc>
                  <a:txBody>
                    <a:bodyPr/>
                    <a:lstStyle/>
                    <a:p>
                      <a:pPr marL="0" marR="26670" lvl="0" indent="0" algn="r" defTabSz="1280160" rtl="0" eaLnBrk="1" fontAlgn="auto" latinLnBrk="0" hangingPunct="1">
                        <a:lnSpc>
                          <a:spcPct val="100000"/>
                        </a:lnSpc>
                        <a:spcBef>
                          <a:spcPts val="120"/>
                        </a:spcBef>
                        <a:spcAft>
                          <a:spcPts val="0"/>
                        </a:spcAft>
                        <a:buClrTx/>
                        <a:buSzTx/>
                        <a:buFontTx/>
                        <a:buNone/>
                        <a:tabLst/>
                        <a:defRPr/>
                      </a:pPr>
                      <a:r>
                        <a:rPr lang="en-US" altLang="ja-JP" sz="1400" b="1" kern="1200" dirty="0">
                          <a:effectLst/>
                          <a:latin typeface="游ゴシック" panose="020B0400000000000000" pitchFamily="50" charset="-128"/>
                          <a:ea typeface="游ゴシック" panose="020B0400000000000000" pitchFamily="50" charset="-128"/>
                        </a:rPr>
                        <a:t>3</a:t>
                      </a:r>
                      <a:r>
                        <a:rPr lang="ja-JP" altLang="ja-JP" sz="1400" b="1" kern="1200" dirty="0">
                          <a:effectLst/>
                          <a:latin typeface="游ゴシック" panose="020B0400000000000000" pitchFamily="50" charset="-128"/>
                          <a:ea typeface="游ゴシック" panose="020B0400000000000000" pitchFamily="50" charset="-128"/>
                        </a:rPr>
                        <a:t>月</a:t>
                      </a:r>
                      <a:endParaRPr lang="ja-JP" altLang="ja-JP" sz="1400" b="1"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36000" marR="36000" marT="36000" marB="1800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nSpc>
                          <a:spcPct val="100000"/>
                        </a:lnSpc>
                        <a:spcBef>
                          <a:spcPts val="120"/>
                        </a:spcBef>
                        <a:spcAft>
                          <a:spcPts val="0"/>
                        </a:spcAft>
                      </a:pPr>
                      <a:r>
                        <a:rPr lang="ja-JP" altLang="en-US" sz="1400" b="1" kern="1200" dirty="0">
                          <a:solidFill>
                            <a:schemeClr val="tx1"/>
                          </a:solidFill>
                          <a:effectLst/>
                          <a:latin typeface="游ゴシック" panose="020B0400000000000000" pitchFamily="50" charset="-128"/>
                          <a:ea typeface="游ゴシック" panose="020B0400000000000000" pitchFamily="50" charset="-128"/>
                        </a:rPr>
                        <a:t>　</a:t>
                      </a:r>
                      <a:r>
                        <a:rPr lang="ja-JP" altLang="ja-JP" sz="1400" b="1" kern="1200" dirty="0">
                          <a:solidFill>
                            <a:schemeClr val="tx1"/>
                          </a:solidFill>
                          <a:effectLst/>
                          <a:latin typeface="游ゴシック" panose="020B0400000000000000" pitchFamily="50" charset="-128"/>
                          <a:ea typeface="+mn-ea"/>
                        </a:rPr>
                        <a:t>「イノベーションアカデミー構想」策定（公立大学法人大阪）</a:t>
                      </a:r>
                      <a:r>
                        <a:rPr lang="ja-JP" altLang="en-US" sz="1400" b="1" kern="1200" dirty="0">
                          <a:solidFill>
                            <a:schemeClr val="tx1"/>
                          </a:solidFill>
                          <a:effectLst/>
                          <a:latin typeface="游ゴシック" panose="020B0400000000000000" pitchFamily="50" charset="-128"/>
                          <a:ea typeface="+mn-ea"/>
                        </a:rPr>
                        <a:t>　</a:t>
                      </a:r>
                      <a:r>
                        <a:rPr lang="ja-JP" altLang="en-US" sz="1400" b="1" kern="1200" baseline="0" dirty="0">
                          <a:solidFill>
                            <a:schemeClr val="tx1"/>
                          </a:solidFill>
                          <a:effectLst/>
                          <a:latin typeface="游ゴシック" panose="020B0400000000000000" pitchFamily="50" charset="-128"/>
                          <a:ea typeface="+mn-ea"/>
                        </a:rPr>
                        <a:t>  </a:t>
                      </a:r>
                      <a:r>
                        <a:rPr lang="en-US" altLang="ja-JP" sz="1400" b="1" kern="1200" dirty="0">
                          <a:solidFill>
                            <a:schemeClr val="tx1"/>
                          </a:solidFill>
                          <a:effectLst/>
                          <a:latin typeface="游ゴシック" panose="020B0400000000000000" pitchFamily="50" charset="-128"/>
                          <a:ea typeface="+mn-ea"/>
                        </a:rPr>
                        <a:t>…</a:t>
                      </a:r>
                      <a:r>
                        <a:rPr lang="ja-JP" altLang="en-US" sz="1400" b="1" kern="1200" dirty="0">
                          <a:solidFill>
                            <a:schemeClr val="tx1"/>
                          </a:solidFill>
                          <a:effectLst/>
                          <a:latin typeface="游ゴシック" panose="020B0400000000000000" pitchFamily="50" charset="-128"/>
                          <a:ea typeface="+mn-ea"/>
                        </a:rPr>
                        <a:t>　④</a:t>
                      </a:r>
                      <a:endParaRPr lang="ja-JP" sz="1400" b="1" dirty="0">
                        <a:solidFill>
                          <a:schemeClr val="tx1"/>
                        </a:solidFill>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36000" marR="36000" marT="36000" marB="1800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56283963"/>
                  </a:ext>
                </a:extLst>
              </a:tr>
              <a:tr h="507465">
                <a:tc vMerge="1">
                  <a:txBody>
                    <a:bodyPr/>
                    <a:lstStyle/>
                    <a:p>
                      <a:pPr marR="26670" algn="ctr">
                        <a:lnSpc>
                          <a:spcPts val="1600"/>
                        </a:lnSpc>
                        <a:spcBef>
                          <a:spcPts val="120"/>
                        </a:spcBef>
                        <a:spcAft>
                          <a:spcPts val="0"/>
                        </a:spcAft>
                      </a:pPr>
                      <a:endParaRPr lang="ja-JP" sz="1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0" marR="0" marT="0" marB="0"/>
                </a:tc>
                <a:tc>
                  <a:txBody>
                    <a:bodyPr/>
                    <a:lstStyle/>
                    <a:p>
                      <a:pPr marL="0" marR="26670" lvl="0" indent="0" algn="r" defTabSz="1280160" rtl="0" eaLnBrk="1" fontAlgn="auto" latinLnBrk="0" hangingPunct="1">
                        <a:lnSpc>
                          <a:spcPct val="100000"/>
                        </a:lnSpc>
                        <a:spcBef>
                          <a:spcPts val="120"/>
                        </a:spcBef>
                        <a:spcAft>
                          <a:spcPts val="0"/>
                        </a:spcAft>
                        <a:buClrTx/>
                        <a:buSzTx/>
                        <a:buFontTx/>
                        <a:buNone/>
                        <a:tabLst/>
                        <a:defRPr/>
                      </a:pPr>
                      <a:endParaRPr lang="ja-JP" altLang="ja-JP" sz="1400" b="1"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36000" marR="36000" marT="36000" marB="1800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altLang="en-US" sz="1400" b="1" kern="1200" dirty="0">
                          <a:solidFill>
                            <a:schemeClr val="tx1"/>
                          </a:solidFill>
                          <a:effectLst/>
                          <a:latin typeface="游ゴシック" panose="020B0400000000000000" pitchFamily="50" charset="-128"/>
                          <a:ea typeface="游ゴシック" panose="020B0400000000000000" pitchFamily="50" charset="-128"/>
                        </a:rPr>
                        <a:t>　</a:t>
                      </a:r>
                      <a:r>
                        <a:rPr lang="ja-JP" altLang="ja-JP" sz="1400" b="1" kern="1200" dirty="0">
                          <a:solidFill>
                            <a:schemeClr val="tx1"/>
                          </a:solidFill>
                          <a:effectLst/>
                          <a:latin typeface="游ゴシック" panose="020B0400000000000000" pitchFamily="50" charset="-128"/>
                          <a:ea typeface="+mn-ea"/>
                        </a:rPr>
                        <a:t>「大阪城東部地区への民間活力導入に関する</a:t>
                      </a:r>
                      <a:endParaRPr lang="en-US" altLang="ja-JP" sz="1400" b="1" kern="1200" dirty="0">
                        <a:solidFill>
                          <a:schemeClr val="tx1"/>
                        </a:solidFill>
                        <a:effectLst/>
                        <a:latin typeface="游ゴシック" panose="020B0400000000000000" pitchFamily="50" charset="-128"/>
                        <a:ea typeface="+mn-ea"/>
                      </a:endParaRPr>
                    </a:p>
                    <a:p>
                      <a:pPr marL="0" algn="l">
                        <a:lnSpc>
                          <a:spcPct val="100000"/>
                        </a:lnSpc>
                        <a:spcBef>
                          <a:spcPts val="120"/>
                        </a:spcBef>
                        <a:spcAft>
                          <a:spcPts val="0"/>
                        </a:spcAft>
                        <a:tabLst>
                          <a:tab pos="5470525" algn="l"/>
                        </a:tabLst>
                      </a:pPr>
                      <a:r>
                        <a:rPr lang="ja-JP" altLang="en-US" sz="1400" b="1" kern="1200" dirty="0">
                          <a:solidFill>
                            <a:schemeClr val="tx1"/>
                          </a:solidFill>
                          <a:effectLst/>
                          <a:latin typeface="游ゴシック" panose="020B0400000000000000" pitchFamily="50" charset="-128"/>
                          <a:ea typeface="+mn-ea"/>
                        </a:rPr>
                        <a:t>　　　　　　　　　　　 マーケットサウンディング</a:t>
                      </a:r>
                      <a:r>
                        <a:rPr lang="ja-JP" altLang="ja-JP" sz="1400" b="1" kern="1200" dirty="0">
                          <a:solidFill>
                            <a:schemeClr val="tx1"/>
                          </a:solidFill>
                          <a:effectLst/>
                          <a:latin typeface="游ゴシック" panose="020B0400000000000000" pitchFamily="50" charset="-128"/>
                          <a:ea typeface="+mn-ea"/>
                        </a:rPr>
                        <a:t>」結果</a:t>
                      </a:r>
                      <a:r>
                        <a:rPr lang="ja-JP" altLang="en-US" sz="1400" b="1" kern="1200" dirty="0">
                          <a:solidFill>
                            <a:schemeClr val="tx1"/>
                          </a:solidFill>
                          <a:effectLst/>
                          <a:latin typeface="游ゴシック" panose="020B0400000000000000" pitchFamily="50" charset="-128"/>
                          <a:ea typeface="+mn-ea"/>
                        </a:rPr>
                        <a:t>の</a:t>
                      </a:r>
                      <a:r>
                        <a:rPr lang="ja-JP" altLang="ja-JP" sz="1400" b="1" kern="1200" dirty="0">
                          <a:solidFill>
                            <a:schemeClr val="tx1"/>
                          </a:solidFill>
                          <a:effectLst/>
                          <a:latin typeface="游ゴシック" panose="020B0400000000000000" pitchFamily="50" charset="-128"/>
                          <a:ea typeface="+mn-ea"/>
                        </a:rPr>
                        <a:t>公表</a:t>
                      </a:r>
                      <a:r>
                        <a:rPr lang="en-US" altLang="ja-JP" sz="1200" b="1" kern="1200" dirty="0">
                          <a:solidFill>
                            <a:schemeClr val="tx1"/>
                          </a:solidFill>
                          <a:effectLst/>
                          <a:latin typeface="游ゴシック" panose="020B0400000000000000" pitchFamily="50" charset="-128"/>
                          <a:ea typeface="+mn-ea"/>
                        </a:rPr>
                        <a:t>   </a:t>
                      </a:r>
                      <a:r>
                        <a:rPr lang="en-US" altLang="ja-JP" sz="1400" b="1" kern="1200" dirty="0">
                          <a:solidFill>
                            <a:schemeClr val="tx1"/>
                          </a:solidFill>
                          <a:effectLst/>
                          <a:latin typeface="游ゴシック" panose="020B0400000000000000" pitchFamily="50" charset="-128"/>
                          <a:ea typeface="+mn-ea"/>
                        </a:rPr>
                        <a:t>  …</a:t>
                      </a:r>
                      <a:r>
                        <a:rPr lang="ja-JP" altLang="en-US" sz="1400" b="1" kern="1200" dirty="0">
                          <a:solidFill>
                            <a:schemeClr val="tx1"/>
                          </a:solidFill>
                          <a:effectLst/>
                          <a:latin typeface="游ゴシック" panose="020B0400000000000000" pitchFamily="50" charset="-128"/>
                          <a:ea typeface="+mn-ea"/>
                        </a:rPr>
                        <a:t>　⑤</a:t>
                      </a:r>
                      <a:endParaRPr lang="ja-JP" sz="1400" b="1" dirty="0">
                        <a:solidFill>
                          <a:schemeClr val="tx1"/>
                        </a:solidFill>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36000" marR="36000" marT="36000" marB="1800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925730944"/>
                  </a:ext>
                </a:extLst>
              </a:tr>
              <a:tr h="507465">
                <a:tc vMerge="1">
                  <a:txBody>
                    <a:bodyPr/>
                    <a:lstStyle/>
                    <a:p>
                      <a:pPr marR="26670" algn="ctr">
                        <a:lnSpc>
                          <a:spcPts val="1600"/>
                        </a:lnSpc>
                        <a:spcBef>
                          <a:spcPts val="120"/>
                        </a:spcBef>
                        <a:spcAft>
                          <a:spcPts val="0"/>
                        </a:spcAft>
                      </a:pPr>
                      <a:endParaRPr lang="ja-JP" sz="1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0" marR="0" marT="0" marB="0"/>
                </a:tc>
                <a:tc>
                  <a:txBody>
                    <a:bodyPr/>
                    <a:lstStyle/>
                    <a:p>
                      <a:pPr marL="0" marR="26670" lvl="0" indent="0" algn="r" defTabSz="1280160" rtl="0" eaLnBrk="1" fontAlgn="auto" latinLnBrk="0" hangingPunct="1">
                        <a:lnSpc>
                          <a:spcPct val="100000"/>
                        </a:lnSpc>
                        <a:spcBef>
                          <a:spcPts val="120"/>
                        </a:spcBef>
                        <a:spcAft>
                          <a:spcPts val="0"/>
                        </a:spcAft>
                        <a:buClrTx/>
                        <a:buSzTx/>
                        <a:buFontTx/>
                        <a:buNone/>
                        <a:tabLst/>
                        <a:defRPr/>
                      </a:pPr>
                      <a:r>
                        <a:rPr lang="en-US" altLang="ja-JP" sz="1400" b="1" kern="1200" dirty="0">
                          <a:effectLst/>
                          <a:latin typeface="游ゴシック" panose="020B0400000000000000" pitchFamily="50" charset="-128"/>
                          <a:ea typeface="游ゴシック" panose="020B0400000000000000" pitchFamily="50" charset="-128"/>
                        </a:rPr>
                        <a:t>12</a:t>
                      </a:r>
                      <a:r>
                        <a:rPr lang="ja-JP" altLang="en-US" sz="1400" b="1" kern="1200" dirty="0">
                          <a:effectLst/>
                          <a:latin typeface="游ゴシック" panose="020B0400000000000000" pitchFamily="50" charset="-128"/>
                          <a:ea typeface="游ゴシック" panose="020B0400000000000000" pitchFamily="50" charset="-128"/>
                        </a:rPr>
                        <a:t>月</a:t>
                      </a:r>
                      <a:endParaRPr lang="ja-JP" altLang="ja-JP" sz="1400" b="1"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36000" marR="36000" marT="36000" marB="1800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altLang="en-US" sz="1400" b="1" kern="1200" dirty="0">
                          <a:solidFill>
                            <a:schemeClr val="tx1"/>
                          </a:solidFill>
                          <a:effectLst/>
                          <a:latin typeface="游ゴシック" panose="020B0400000000000000" pitchFamily="50" charset="-128"/>
                          <a:ea typeface="游ゴシック" panose="020B0400000000000000" pitchFamily="50" charset="-128"/>
                        </a:rPr>
                        <a:t>　</a:t>
                      </a:r>
                      <a:r>
                        <a:rPr lang="ja-JP" sz="1400" b="1" kern="1200" dirty="0">
                          <a:solidFill>
                            <a:schemeClr val="tx1"/>
                          </a:solidFill>
                          <a:effectLst/>
                          <a:latin typeface="游ゴシック" panose="020B0400000000000000" pitchFamily="50" charset="-128"/>
                          <a:ea typeface="游ゴシック" panose="020B0400000000000000" pitchFamily="50" charset="-128"/>
                        </a:rPr>
                        <a:t>「</a:t>
                      </a:r>
                      <a:r>
                        <a:rPr lang="ja-JP" altLang="en-US" sz="1400" b="1" kern="1200" dirty="0">
                          <a:solidFill>
                            <a:schemeClr val="tx1"/>
                          </a:solidFill>
                          <a:effectLst/>
                          <a:latin typeface="游ゴシック" panose="020B0400000000000000" pitchFamily="50" charset="-128"/>
                          <a:ea typeface="游ゴシック" panose="020B0400000000000000" pitchFamily="50" charset="-128"/>
                        </a:rPr>
                        <a:t>大阪の</a:t>
                      </a:r>
                      <a:r>
                        <a:rPr lang="ja-JP" sz="1400" b="1" kern="1200" dirty="0">
                          <a:solidFill>
                            <a:schemeClr val="tx1"/>
                          </a:solidFill>
                          <a:effectLst/>
                          <a:latin typeface="游ゴシック" panose="020B0400000000000000" pitchFamily="50" charset="-128"/>
                          <a:ea typeface="游ゴシック" panose="020B0400000000000000" pitchFamily="50" charset="-128"/>
                        </a:rPr>
                        <a:t>まちづくりグランドデザイン」</a:t>
                      </a:r>
                      <a:r>
                        <a:rPr lang="ja-JP" sz="1400" b="1" kern="1200" dirty="0" smtClean="0">
                          <a:solidFill>
                            <a:schemeClr val="tx1"/>
                          </a:solidFill>
                          <a:effectLst/>
                          <a:latin typeface="游ゴシック" panose="020B0400000000000000" pitchFamily="50" charset="-128"/>
                          <a:ea typeface="游ゴシック" panose="020B0400000000000000" pitchFamily="50" charset="-128"/>
                        </a:rPr>
                        <a:t>策定</a:t>
                      </a:r>
                      <a:r>
                        <a:rPr lang="ja-JP" altLang="en-US" sz="1400" b="1" kern="1200" dirty="0" smtClean="0">
                          <a:solidFill>
                            <a:schemeClr val="tx1"/>
                          </a:solidFill>
                          <a:effectLst/>
                          <a:latin typeface="游ゴシック" panose="020B0400000000000000" pitchFamily="50" charset="-128"/>
                          <a:ea typeface="游ゴシック" panose="020B0400000000000000" pitchFamily="50" charset="-128"/>
                        </a:rPr>
                        <a:t>（予定）</a:t>
                      </a:r>
                      <a:r>
                        <a:rPr lang="ja-JP" sz="1400" b="1" kern="1200" dirty="0" smtClean="0">
                          <a:solidFill>
                            <a:schemeClr val="tx1"/>
                          </a:solidFill>
                          <a:effectLst/>
                          <a:latin typeface="游ゴシック" panose="020B0400000000000000" pitchFamily="50" charset="-128"/>
                          <a:ea typeface="游ゴシック" panose="020B0400000000000000" pitchFamily="50" charset="-128"/>
                        </a:rPr>
                        <a:t>（</a:t>
                      </a:r>
                      <a:r>
                        <a:rPr lang="ja-JP" altLang="en-US" sz="1400" b="1" kern="1200" dirty="0" smtClean="0">
                          <a:effectLst/>
                          <a:latin typeface="游ゴシック" panose="020B0400000000000000" pitchFamily="50" charset="-128"/>
                          <a:ea typeface="+mn-ea"/>
                        </a:rPr>
                        <a:t>大阪</a:t>
                      </a:r>
                      <a:r>
                        <a:rPr lang="ja-JP" sz="1400" b="1" kern="1200" dirty="0" smtClean="0">
                          <a:solidFill>
                            <a:schemeClr val="tx1"/>
                          </a:solidFill>
                          <a:effectLst/>
                          <a:latin typeface="游ゴシック" panose="020B0400000000000000" pitchFamily="50" charset="-128"/>
                          <a:ea typeface="游ゴシック" panose="020B0400000000000000" pitchFamily="50" charset="-128"/>
                        </a:rPr>
                        <a:t>府･</a:t>
                      </a:r>
                      <a:r>
                        <a:rPr lang="ja-JP" altLang="en-US" sz="1400" b="1" kern="1200" dirty="0" smtClean="0">
                          <a:solidFill>
                            <a:schemeClr val="tx1"/>
                          </a:solidFill>
                          <a:effectLst/>
                          <a:latin typeface="游ゴシック" panose="020B0400000000000000" pitchFamily="50" charset="-128"/>
                          <a:ea typeface="游ゴシック" panose="020B0400000000000000" pitchFamily="50" charset="-128"/>
                        </a:rPr>
                        <a:t>大阪</a:t>
                      </a:r>
                      <a:r>
                        <a:rPr lang="ja-JP" sz="1400" b="1" kern="1200" dirty="0" smtClean="0">
                          <a:solidFill>
                            <a:schemeClr val="tx1"/>
                          </a:solidFill>
                          <a:effectLst/>
                          <a:latin typeface="游ゴシック" panose="020B0400000000000000" pitchFamily="50" charset="-128"/>
                          <a:ea typeface="游ゴシック" panose="020B0400000000000000" pitchFamily="50" charset="-128"/>
                        </a:rPr>
                        <a:t>市</a:t>
                      </a:r>
                      <a:r>
                        <a:rPr lang="ja-JP" altLang="ja-JP" sz="1400" b="1" kern="1200" dirty="0" smtClean="0">
                          <a:solidFill>
                            <a:schemeClr val="tx1"/>
                          </a:solidFill>
                          <a:effectLst/>
                          <a:latin typeface="游ゴシック" panose="020B0400000000000000" pitchFamily="50" charset="-128"/>
                          <a:ea typeface="+mn-ea"/>
                        </a:rPr>
                        <a:t>･</a:t>
                      </a:r>
                      <a:r>
                        <a:rPr lang="ja-JP" altLang="en-US" sz="1400" b="1" kern="1200" dirty="0" smtClean="0">
                          <a:solidFill>
                            <a:schemeClr val="tx1"/>
                          </a:solidFill>
                          <a:effectLst/>
                          <a:latin typeface="游ゴシック" panose="020B0400000000000000" pitchFamily="50" charset="-128"/>
                          <a:ea typeface="游ゴシック" panose="020B0400000000000000" pitchFamily="50" charset="-128"/>
                        </a:rPr>
                        <a:t>堺市</a:t>
                      </a:r>
                      <a:r>
                        <a:rPr lang="ja-JP" sz="1400" b="1" kern="1200" dirty="0" smtClean="0">
                          <a:solidFill>
                            <a:schemeClr val="tx1"/>
                          </a:solidFill>
                          <a:effectLst/>
                          <a:latin typeface="游ゴシック" panose="020B0400000000000000" pitchFamily="50" charset="-128"/>
                          <a:ea typeface="游ゴシック" panose="020B0400000000000000" pitchFamily="50" charset="-128"/>
                        </a:rPr>
                        <a:t>）</a:t>
                      </a:r>
                      <a:endParaRPr lang="ja-JP" sz="1400" b="1" dirty="0">
                        <a:solidFill>
                          <a:schemeClr val="tx1"/>
                        </a:solidFill>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36000" marR="36000" marT="36000" marB="1800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453644177"/>
                  </a:ext>
                </a:extLst>
              </a:tr>
            </a:tbl>
          </a:graphicData>
        </a:graphic>
      </p:graphicFrame>
      <p:sp>
        <p:nvSpPr>
          <p:cNvPr id="13" name="スライド番号プレースホルダー 12">
            <a:extLst>
              <a:ext uri="{FF2B5EF4-FFF2-40B4-BE49-F238E27FC236}">
                <a16:creationId xmlns:a16="http://schemas.microsoft.com/office/drawing/2014/main" id="{10DD8D3A-09D5-758A-3BC6-AFDF0301413D}"/>
              </a:ext>
            </a:extLst>
          </p:cNvPr>
          <p:cNvSpPr>
            <a:spLocks noGrp="1"/>
          </p:cNvSpPr>
          <p:nvPr>
            <p:ph type="sldNum" sz="quarter" idx="12"/>
          </p:nvPr>
        </p:nvSpPr>
        <p:spPr/>
        <p:txBody>
          <a:bodyPr/>
          <a:lstStyle/>
          <a:p>
            <a:fld id="{311E3985-B3EA-4398-A6FF-CD01F1CD0B75}" type="slidenum">
              <a:rPr kumimoji="1" lang="ja-JP" altLang="en-US" smtClean="0"/>
              <a:pPr/>
              <a:t>5</a:t>
            </a:fld>
            <a:endParaRPr kumimoji="1" lang="ja-JP" altLang="en-US" dirty="0"/>
          </a:p>
        </p:txBody>
      </p:sp>
      <p:cxnSp>
        <p:nvCxnSpPr>
          <p:cNvPr id="3" name="直線コネクタ 2">
            <a:extLst>
              <a:ext uri="{FF2B5EF4-FFF2-40B4-BE49-F238E27FC236}">
                <a16:creationId xmlns:a16="http://schemas.microsoft.com/office/drawing/2014/main" id="{48630F62-E050-0B16-1A62-2CD9D47650A4}"/>
              </a:ext>
            </a:extLst>
          </p:cNvPr>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127000" y="746388"/>
            <a:ext cx="2101850" cy="307777"/>
          </a:xfrm>
          <a:prstGeom prst="rect">
            <a:avLst/>
          </a:prstGeom>
        </p:spPr>
        <p:txBody>
          <a:bodyPr wrap="square">
            <a:spAutoFit/>
          </a:bodyPr>
          <a:lstStyle/>
          <a:p>
            <a:r>
              <a:rPr lang="en-US" altLang="ja-JP" sz="1400" b="1" dirty="0" smtClean="0">
                <a:latin typeface="游ゴシック" panose="020B0400000000000000" pitchFamily="50" charset="-128"/>
              </a:rPr>
              <a:t>【</a:t>
            </a:r>
            <a:r>
              <a:rPr lang="ja-JP" altLang="en-US" sz="1400" b="1" dirty="0" smtClean="0">
                <a:latin typeface="游ゴシック" panose="020B0400000000000000" pitchFamily="50" charset="-128"/>
              </a:rPr>
              <a:t>まちづくりの経過</a:t>
            </a:r>
            <a:r>
              <a:rPr lang="en-US" altLang="ja-JP" sz="1400" b="1" dirty="0" smtClean="0">
                <a:latin typeface="游ゴシック" panose="020B0400000000000000" pitchFamily="50" charset="-128"/>
              </a:rPr>
              <a:t>】</a:t>
            </a:r>
            <a:r>
              <a:rPr lang="ja-JP" altLang="en-US" sz="1400" b="1" dirty="0" smtClean="0">
                <a:latin typeface="游ゴシック" panose="020B0400000000000000" pitchFamily="50" charset="-128"/>
              </a:rPr>
              <a:t>　</a:t>
            </a:r>
            <a:endParaRPr lang="ja-JP" altLang="en-US" sz="1400" dirty="0"/>
          </a:p>
        </p:txBody>
      </p:sp>
      <p:sp>
        <p:nvSpPr>
          <p:cNvPr id="7" name="正方形/長方形 6"/>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chemeClr val="accent5"/>
                </a:solidFill>
              </a:rPr>
              <a:t>　１）地区</a:t>
            </a:r>
            <a:r>
              <a:rPr kumimoji="1" lang="ja-JP" altLang="en-US" sz="1400" b="1" dirty="0" smtClean="0">
                <a:solidFill>
                  <a:schemeClr val="accent5"/>
                </a:solidFill>
              </a:rPr>
              <a:t>の</a:t>
            </a:r>
            <a:r>
              <a:rPr kumimoji="1" lang="ja-JP" altLang="en-US" sz="1400" b="1" dirty="0">
                <a:solidFill>
                  <a:schemeClr val="accent5"/>
                </a:solidFill>
              </a:rPr>
              <a:t>現況</a:t>
            </a:r>
            <a:r>
              <a:rPr kumimoji="1" lang="ja-JP" altLang="en-US" sz="1400" b="1" dirty="0" smtClean="0">
                <a:solidFill>
                  <a:schemeClr val="accent5"/>
                </a:solidFill>
              </a:rPr>
              <a:t>と</a:t>
            </a:r>
            <a:r>
              <a:rPr kumimoji="1" lang="ja-JP" altLang="en-US" sz="1400" b="1" dirty="0">
                <a:solidFill>
                  <a:schemeClr val="accent5"/>
                </a:solidFill>
              </a:rPr>
              <a:t>動向</a:t>
            </a:r>
          </a:p>
        </p:txBody>
      </p:sp>
    </p:spTree>
    <p:extLst>
      <p:ext uri="{BB962C8B-B14F-4D97-AF65-F5344CB8AC3E}">
        <p14:creationId xmlns:p14="http://schemas.microsoft.com/office/powerpoint/2010/main" val="1512190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図 4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72344" y="4337252"/>
            <a:ext cx="1889383" cy="2553089"/>
          </a:xfrm>
          <a:prstGeom prst="rect">
            <a:avLst/>
          </a:prstGeom>
        </p:spPr>
      </p:pic>
      <p:pic>
        <p:nvPicPr>
          <p:cNvPr id="47" name="図 4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25181" y="4349174"/>
            <a:ext cx="1815950" cy="2507503"/>
          </a:xfrm>
          <a:prstGeom prst="rect">
            <a:avLst/>
          </a:prstGeom>
        </p:spPr>
      </p:pic>
      <p:sp>
        <p:nvSpPr>
          <p:cNvPr id="51" name="テキスト ボックス 50"/>
          <p:cNvSpPr txBox="1"/>
          <p:nvPr/>
        </p:nvSpPr>
        <p:spPr>
          <a:xfrm>
            <a:off x="224701" y="514773"/>
            <a:ext cx="7696377" cy="338554"/>
          </a:xfrm>
          <a:prstGeom prst="rect">
            <a:avLst/>
          </a:prstGeom>
          <a:noFill/>
        </p:spPr>
        <p:txBody>
          <a:bodyPr wrap="square" rtlCol="0">
            <a:spAutoFit/>
          </a:bodyPr>
          <a:lstStyle/>
          <a:p>
            <a:r>
              <a:rPr kumimoji="1" lang="ja-JP" altLang="en-US" sz="1600" b="1" dirty="0"/>
              <a:t>① 「大阪城東部地区のまちづくりの方向性」策定</a:t>
            </a:r>
            <a:r>
              <a:rPr kumimoji="1" lang="en-US" altLang="ja-JP" sz="1600" b="1" dirty="0"/>
              <a:t>〔</a:t>
            </a:r>
            <a:r>
              <a:rPr kumimoji="1" lang="en-US" altLang="ja-JP" sz="1600" b="1" dirty="0">
                <a:latin typeface="游ゴシック" panose="020B0400000000000000" pitchFamily="50" charset="-128"/>
                <a:ea typeface="游ゴシック" panose="020B0400000000000000" pitchFamily="50" charset="-128"/>
              </a:rPr>
              <a:t>2020</a:t>
            </a:r>
            <a:r>
              <a:rPr kumimoji="1" lang="ja-JP" altLang="en-US" sz="1600" b="1" dirty="0">
                <a:latin typeface="游ゴシック" panose="020B0400000000000000" pitchFamily="50" charset="-128"/>
                <a:ea typeface="游ゴシック" panose="020B0400000000000000" pitchFamily="50" charset="-128"/>
              </a:rPr>
              <a:t>年９月</a:t>
            </a:r>
            <a:r>
              <a:rPr kumimoji="1" lang="en-US" altLang="ja-JP" sz="1600" b="1" dirty="0">
                <a:latin typeface="游ゴシック" panose="020B0400000000000000" pitchFamily="50" charset="-128"/>
                <a:ea typeface="游ゴシック" panose="020B0400000000000000" pitchFamily="50" charset="-128"/>
              </a:rPr>
              <a:t>〕</a:t>
            </a:r>
            <a:endParaRPr kumimoji="1" lang="ja-JP" altLang="en-US" sz="1600" b="1" dirty="0">
              <a:latin typeface="游ゴシック" panose="020B0400000000000000" pitchFamily="50" charset="-128"/>
              <a:ea typeface="游ゴシック" panose="020B0400000000000000" pitchFamily="50" charset="-128"/>
            </a:endParaRPr>
          </a:p>
        </p:txBody>
      </p:sp>
      <p:sp>
        <p:nvSpPr>
          <p:cNvPr id="13" name="スライド番号プレースホルダー 12">
            <a:extLst>
              <a:ext uri="{FF2B5EF4-FFF2-40B4-BE49-F238E27FC236}">
                <a16:creationId xmlns:a16="http://schemas.microsoft.com/office/drawing/2014/main" id="{10DD8D3A-09D5-758A-3BC6-AFDF0301413D}"/>
              </a:ext>
            </a:extLst>
          </p:cNvPr>
          <p:cNvSpPr>
            <a:spLocks noGrp="1"/>
          </p:cNvSpPr>
          <p:nvPr>
            <p:ph type="sldNum" sz="quarter" idx="12"/>
          </p:nvPr>
        </p:nvSpPr>
        <p:spPr/>
        <p:txBody>
          <a:bodyPr/>
          <a:lstStyle/>
          <a:p>
            <a:fld id="{311E3985-B3EA-4398-A6FF-CD01F1CD0B75}" type="slidenum">
              <a:rPr kumimoji="1" lang="ja-JP" altLang="en-US" smtClean="0"/>
              <a:pPr/>
              <a:t>6</a:t>
            </a:fld>
            <a:endParaRPr kumimoji="1" lang="ja-JP" altLang="en-US" dirty="0"/>
          </a:p>
        </p:txBody>
      </p:sp>
      <p:cxnSp>
        <p:nvCxnSpPr>
          <p:cNvPr id="56" name="直線コネクタ 55"/>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85" name="テキスト ボックス 84">
            <a:extLst>
              <a:ext uri="{FF2B5EF4-FFF2-40B4-BE49-F238E27FC236}">
                <a16:creationId xmlns:a16="http://schemas.microsoft.com/office/drawing/2014/main" id="{D7AACB0E-7D4D-0A30-331A-0F6DE6C7612E}"/>
              </a:ext>
            </a:extLst>
          </p:cNvPr>
          <p:cNvSpPr txBox="1"/>
          <p:nvPr/>
        </p:nvSpPr>
        <p:spPr>
          <a:xfrm>
            <a:off x="224702" y="4405146"/>
            <a:ext cx="1647642" cy="1477328"/>
          </a:xfrm>
          <a:prstGeom prst="rect">
            <a:avLst/>
          </a:prstGeom>
          <a:noFill/>
        </p:spPr>
        <p:txBody>
          <a:bodyPr wrap="square" rtlCol="0">
            <a:spAutoFit/>
          </a:bodyPr>
          <a:lstStyle/>
          <a:p>
            <a:r>
              <a:rPr kumimoji="1" lang="ja-JP" altLang="en-US" sz="1000" dirty="0">
                <a:latin typeface="+mn-ea"/>
              </a:rPr>
              <a:t>　充実した交通インフラや大阪城公園に隣接した立地特性を活かし</a:t>
            </a:r>
            <a:r>
              <a:rPr kumimoji="1" lang="en-US" altLang="ja-JP" sz="1000" dirty="0">
                <a:latin typeface="+mn-ea"/>
              </a:rPr>
              <a:t>､</a:t>
            </a:r>
            <a:r>
              <a:rPr kumimoji="1" lang="ja-JP" altLang="en-US" sz="1000" dirty="0">
                <a:latin typeface="+mn-ea"/>
              </a:rPr>
              <a:t>土地利用転換・機能更新と併せて基盤施設や水辺空間等の整備を進め</a:t>
            </a:r>
            <a:r>
              <a:rPr kumimoji="1" lang="en-US" altLang="ja-JP" sz="1000" dirty="0">
                <a:latin typeface="+mn-ea"/>
              </a:rPr>
              <a:t>､</a:t>
            </a:r>
            <a:r>
              <a:rPr kumimoji="1" lang="ja-JP" altLang="en-US" sz="1000" dirty="0">
                <a:latin typeface="+mn-ea"/>
              </a:rPr>
              <a:t>東西軸のヒガシの拠点に相応しい土地の高度利用と良好な市街地環境の形成を図る。</a:t>
            </a:r>
            <a:endParaRPr kumimoji="1" lang="en-US" altLang="ja-JP" sz="1000" dirty="0">
              <a:latin typeface="+mn-ea"/>
            </a:endParaRPr>
          </a:p>
        </p:txBody>
      </p:sp>
      <p:sp>
        <p:nvSpPr>
          <p:cNvPr id="86" name="テキスト ボックス 85">
            <a:extLst>
              <a:ext uri="{FF2B5EF4-FFF2-40B4-BE49-F238E27FC236}">
                <a16:creationId xmlns:a16="http://schemas.microsoft.com/office/drawing/2014/main" id="{C4703FE1-AD20-F2C0-5DD9-2F93E53883F0}"/>
              </a:ext>
            </a:extLst>
          </p:cNvPr>
          <p:cNvSpPr txBox="1"/>
          <p:nvPr/>
        </p:nvSpPr>
        <p:spPr>
          <a:xfrm>
            <a:off x="156026" y="4151230"/>
            <a:ext cx="1812473" cy="253916"/>
          </a:xfrm>
          <a:prstGeom prst="rect">
            <a:avLst/>
          </a:prstGeom>
          <a:noFill/>
        </p:spPr>
        <p:txBody>
          <a:bodyPr wrap="square" rtlCol="0">
            <a:spAutoFit/>
          </a:bodyPr>
          <a:lstStyle/>
          <a:p>
            <a:r>
              <a:rPr lang="ja-JP" altLang="en-US" sz="1050" dirty="0" smtClean="0">
                <a:solidFill>
                  <a:schemeClr val="accent5">
                    <a:lumMod val="75000"/>
                  </a:schemeClr>
                </a:solidFill>
                <a:latin typeface="HGPｺﾞｼｯｸE" panose="020B0900000000000000" pitchFamily="50" charset="-128"/>
                <a:ea typeface="HGPｺﾞｼｯｸE" panose="020B0900000000000000" pitchFamily="50" charset="-128"/>
              </a:rPr>
              <a:t>■ 土地</a:t>
            </a:r>
            <a:r>
              <a:rPr lang="ja-JP" altLang="en-US" sz="1050" dirty="0">
                <a:solidFill>
                  <a:schemeClr val="accent5">
                    <a:lumMod val="75000"/>
                  </a:schemeClr>
                </a:solidFill>
                <a:latin typeface="HGPｺﾞｼｯｸE" panose="020B0900000000000000" pitchFamily="50" charset="-128"/>
                <a:ea typeface="HGPｺﾞｼｯｸE" panose="020B0900000000000000" pitchFamily="50" charset="-128"/>
              </a:rPr>
              <a:t>利用・基盤整備計画</a:t>
            </a:r>
            <a:endParaRPr lang="en-US" altLang="ja-JP" sz="1050" dirty="0">
              <a:solidFill>
                <a:schemeClr val="accent5">
                  <a:lumMod val="75000"/>
                </a:schemeClr>
              </a:solidFill>
              <a:latin typeface="HGPｺﾞｼｯｸE" panose="020B0900000000000000" pitchFamily="50" charset="-128"/>
              <a:ea typeface="HGPｺﾞｼｯｸE" panose="020B0900000000000000" pitchFamily="50" charset="-128"/>
            </a:endParaRPr>
          </a:p>
        </p:txBody>
      </p:sp>
      <p:sp>
        <p:nvSpPr>
          <p:cNvPr id="88" name="AutoShape 4"/>
          <p:cNvSpPr>
            <a:spLocks noChangeArrowheads="1"/>
          </p:cNvSpPr>
          <p:nvPr/>
        </p:nvSpPr>
        <p:spPr bwMode="gray">
          <a:xfrm>
            <a:off x="439094" y="991323"/>
            <a:ext cx="999182" cy="636072"/>
          </a:xfrm>
          <a:prstGeom prst="roundRect">
            <a:avLst>
              <a:gd name="adj" fmla="val 0"/>
            </a:avLst>
          </a:prstGeom>
          <a:solidFill>
            <a:srgbClr val="FF9999"/>
          </a:solidFill>
          <a:ln w="12700">
            <a:solidFill>
              <a:srgbClr val="FF6565"/>
            </a:solidFill>
            <a:round/>
            <a:headEnd/>
            <a:tailEnd/>
          </a:ln>
          <a:effectLst/>
          <a:extLst>
            <a:ext uri="{AF507438-7753-43E0-B8FC-AC1667EBCBE1}">
              <a14:hiddenEffects xmlns:a14="http://schemas.microsoft.com/office/drawing/2010/main">
                <a:effectLst>
                  <a:outerShdw blurRad="25400" dist="55472" dir="278562" algn="tl" rotWithShape="0">
                    <a:srgbClr val="000000">
                      <a:alpha val="20000"/>
                    </a:srgbClr>
                  </a:outerShdw>
                </a:effectLst>
              </a14:hiddenEffects>
            </a:ext>
          </a:extLst>
        </p:spPr>
        <p:txBody>
          <a:bodyPr vert="horz" wrap="square" lIns="0" tIns="18000" rIns="0" bIns="18000" numCol="1" anchor="ctr" anchorCtr="0" compatLnSpc="1">
            <a:prstTxWarp prst="textNoShape">
              <a:avLst/>
            </a:prstTxWarp>
          </a:bodyPr>
          <a:lstStyle/>
          <a:p>
            <a:pPr marL="0" marR="0" lvl="0" indent="0" algn="ctr" defTabSz="914400" rtl="0" eaLnBrk="0" fontAlgn="base" latinLnBrk="0" hangingPunct="0">
              <a:lnSpc>
                <a:spcPct val="120000"/>
              </a:lnSpc>
              <a:spcBef>
                <a:spcPct val="0"/>
              </a:spcBef>
              <a:spcAft>
                <a:spcPct val="0"/>
              </a:spcAft>
              <a:buClrTx/>
              <a:buSzTx/>
              <a:buFontTx/>
              <a:buNone/>
              <a:tabLst/>
            </a:pPr>
            <a:r>
              <a:rPr kumimoji="0" lang="ja-JP" altLang="en-US" sz="11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コンセプト</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9" name="AutoShape 4"/>
          <p:cNvSpPr>
            <a:spLocks noChangeArrowheads="1"/>
          </p:cNvSpPr>
          <p:nvPr/>
        </p:nvSpPr>
        <p:spPr bwMode="gray">
          <a:xfrm>
            <a:off x="439094" y="1843702"/>
            <a:ext cx="999182" cy="2271385"/>
          </a:xfrm>
          <a:prstGeom prst="roundRect">
            <a:avLst>
              <a:gd name="adj" fmla="val 0"/>
            </a:avLst>
          </a:prstGeom>
          <a:solidFill>
            <a:schemeClr val="accent1">
              <a:lumMod val="20000"/>
              <a:lumOff val="80000"/>
            </a:schemeClr>
          </a:solidFill>
          <a:ln w="12700">
            <a:solidFill>
              <a:srgbClr val="0097CC"/>
            </a:solidFill>
            <a:round/>
            <a:headEnd/>
            <a:tailEnd/>
          </a:ln>
          <a:effectLst/>
        </p:spPr>
        <p:txBody>
          <a:bodyPr vert="horz" wrap="square" lIns="0" tIns="18000" rIns="0" bIns="18000" numCol="1" anchor="ctr" anchorCtr="0" compatLnSpc="1">
            <a:prstTxWarp prst="textNoShape">
              <a:avLst/>
            </a:prstTxWarp>
          </a:bodyPr>
          <a:lstStyle/>
          <a:p>
            <a:pPr marL="0" marR="0" lvl="0" indent="0" algn="ctr" defTabSz="914400" rtl="0" eaLnBrk="0" fontAlgn="base" latinLnBrk="0" hangingPunct="0">
              <a:lnSpc>
                <a:spcPct val="120000"/>
              </a:lnSpc>
              <a:spcBef>
                <a:spcPct val="0"/>
              </a:spcBef>
              <a:spcAft>
                <a:spcPct val="0"/>
              </a:spcAft>
              <a:buClrTx/>
              <a:buSzTx/>
              <a:buFontTx/>
              <a:buNone/>
              <a:tabLst/>
            </a:pPr>
            <a:r>
              <a:rPr kumimoji="0" lang="ja-JP" altLang="en-US" sz="1050" b="0" i="0" u="none" strike="noStrike" cap="none" normalizeH="0" baseline="0" dirty="0">
                <a:ln>
                  <a:noFill/>
                </a:ln>
                <a:solidFill>
                  <a:schemeClr val="accent5">
                    <a:lumMod val="75000"/>
                  </a:schemeClr>
                </a:solidFill>
                <a:effectLst/>
                <a:latin typeface="HGPｺﾞｼｯｸE" panose="020B0900000000000000" pitchFamily="50" charset="-128"/>
                <a:ea typeface="HGPｺﾞｼｯｸE" panose="020B0900000000000000" pitchFamily="50" charset="-128"/>
              </a:rPr>
              <a:t>コンセプトを</a:t>
            </a:r>
            <a:endParaRPr kumimoji="0" lang="en-US" altLang="ja-JP" sz="1050" b="0" i="0" u="none" strike="noStrike" cap="none" normalizeH="0" baseline="0" dirty="0">
              <a:ln>
                <a:noFill/>
              </a:ln>
              <a:solidFill>
                <a:schemeClr val="accent5">
                  <a:lumMod val="75000"/>
                </a:schemeClr>
              </a:solidFill>
              <a:effectLst/>
              <a:latin typeface="HGPｺﾞｼｯｸE" panose="020B0900000000000000" pitchFamily="50" charset="-128"/>
              <a:ea typeface="HGPｺﾞｼｯｸE" panose="020B0900000000000000" pitchFamily="50" charset="-128"/>
            </a:endParaRPr>
          </a:p>
          <a:p>
            <a:pPr marL="0" marR="0" lvl="0" indent="0" algn="ctr" defTabSz="914400" rtl="0" eaLnBrk="0" fontAlgn="base" latinLnBrk="0" hangingPunct="0">
              <a:lnSpc>
                <a:spcPct val="120000"/>
              </a:lnSpc>
              <a:spcBef>
                <a:spcPct val="0"/>
              </a:spcBef>
              <a:spcAft>
                <a:spcPct val="0"/>
              </a:spcAft>
              <a:buClrTx/>
              <a:buSzTx/>
              <a:buFontTx/>
              <a:buNone/>
              <a:tabLst/>
            </a:pPr>
            <a:r>
              <a:rPr kumimoji="0" lang="ja-JP" altLang="en-US" sz="1050" b="0" i="0" u="none" strike="noStrike" cap="none" normalizeH="0" baseline="0" dirty="0">
                <a:ln>
                  <a:noFill/>
                </a:ln>
                <a:solidFill>
                  <a:schemeClr val="accent5">
                    <a:lumMod val="75000"/>
                  </a:schemeClr>
                </a:solidFill>
                <a:effectLst/>
                <a:latin typeface="HGPｺﾞｼｯｸE" panose="020B0900000000000000" pitchFamily="50" charset="-128"/>
                <a:ea typeface="HGPｺﾞｼｯｸE" panose="020B0900000000000000" pitchFamily="50" charset="-128"/>
              </a:rPr>
              <a:t>具体化する</a:t>
            </a:r>
            <a:endParaRPr kumimoji="0" lang="en-US" altLang="ja-JP" sz="1050" b="0" i="0" u="none" strike="noStrike" cap="none" normalizeH="0" baseline="0" dirty="0">
              <a:ln>
                <a:noFill/>
              </a:ln>
              <a:solidFill>
                <a:schemeClr val="accent5">
                  <a:lumMod val="75000"/>
                </a:schemeClr>
              </a:solidFill>
              <a:effectLst/>
              <a:latin typeface="HGPｺﾞｼｯｸE" panose="020B0900000000000000" pitchFamily="50" charset="-128"/>
              <a:ea typeface="HGPｺﾞｼｯｸE" panose="020B0900000000000000" pitchFamily="50" charset="-128"/>
            </a:endParaRPr>
          </a:p>
          <a:p>
            <a:pPr marL="0" marR="0" lvl="0" indent="0" algn="ctr" defTabSz="914400" rtl="0" eaLnBrk="0" fontAlgn="base" latinLnBrk="0" hangingPunct="0">
              <a:lnSpc>
                <a:spcPct val="120000"/>
              </a:lnSpc>
              <a:spcBef>
                <a:spcPct val="0"/>
              </a:spcBef>
              <a:spcAft>
                <a:spcPct val="0"/>
              </a:spcAft>
              <a:buClrTx/>
              <a:buSzTx/>
              <a:buFontTx/>
              <a:buNone/>
              <a:tabLst/>
            </a:pPr>
            <a:r>
              <a:rPr kumimoji="0" lang="ja-JP" altLang="en-US" sz="1050" b="0" i="0" u="none" strike="noStrike" cap="none" normalizeH="0" baseline="0" dirty="0">
                <a:ln>
                  <a:noFill/>
                </a:ln>
                <a:solidFill>
                  <a:schemeClr val="accent5">
                    <a:lumMod val="75000"/>
                  </a:schemeClr>
                </a:solidFill>
                <a:effectLst/>
                <a:latin typeface="HGPｺﾞｼｯｸE" panose="020B0900000000000000" pitchFamily="50" charset="-128"/>
                <a:ea typeface="HGPｺﾞｼｯｸE" panose="020B0900000000000000" pitchFamily="50" charset="-128"/>
              </a:rPr>
              <a:t>戦略・シナリオ等</a:t>
            </a:r>
            <a:endParaRPr kumimoji="0" lang="ja-JP" altLang="ja-JP" sz="1600" b="0" i="0" u="none" strike="noStrike" cap="none" normalizeH="0" baseline="0" dirty="0">
              <a:ln>
                <a:noFill/>
              </a:ln>
              <a:solidFill>
                <a:schemeClr val="accent5">
                  <a:lumMod val="75000"/>
                </a:schemeClr>
              </a:solidFill>
              <a:effectLst/>
              <a:latin typeface="Arial" panose="020B0604020202020204" pitchFamily="34" charset="0"/>
            </a:endParaRPr>
          </a:p>
        </p:txBody>
      </p:sp>
      <p:sp>
        <p:nvSpPr>
          <p:cNvPr id="90" name="AutoShape 4"/>
          <p:cNvSpPr>
            <a:spLocks noChangeArrowheads="1"/>
          </p:cNvSpPr>
          <p:nvPr/>
        </p:nvSpPr>
        <p:spPr bwMode="gray">
          <a:xfrm>
            <a:off x="1514475" y="1843702"/>
            <a:ext cx="7162800" cy="468313"/>
          </a:xfrm>
          <a:prstGeom prst="roundRect">
            <a:avLst>
              <a:gd name="adj" fmla="val 0"/>
            </a:avLst>
          </a:prstGeom>
          <a:solidFill>
            <a:srgbClr val="FFFFFF"/>
          </a:solidFill>
          <a:ln w="12700">
            <a:solidFill>
              <a:srgbClr val="0097CC"/>
            </a:solidFill>
            <a:round/>
            <a:headEnd/>
            <a:tailEnd/>
          </a:ln>
          <a:effectLst>
            <a:outerShdw blurRad="25400" dist="6350" dir="2700000" algn="tl" rotWithShape="0">
              <a:srgbClr val="000000">
                <a:alpha val="20000"/>
              </a:srgbClr>
            </a:outerShdw>
          </a:effectLst>
        </p:spPr>
        <p:txBody>
          <a:bodyPr vert="horz" wrap="square" lIns="0" tIns="36000" rIns="0" bIns="36000" numCol="1" anchor="ctr" anchorCtr="0" compatLnSpc="1">
            <a:prstTxWarp prst="textNoShape">
              <a:avLst/>
            </a:prstTxWarp>
          </a:bodyPr>
          <a:lstStyle/>
          <a:p>
            <a:pPr marL="108000" marR="166688" lvl="0" indent="0" algn="l" defTabSz="914400" rtl="0" eaLnBrk="0" fontAlgn="base" latinLnBrk="0" hangingPunct="0">
              <a:lnSpc>
                <a:spcPct val="112000"/>
              </a:lnSpc>
              <a:spcBef>
                <a:spcPts val="175"/>
              </a:spcBef>
              <a:spcAft>
                <a:spcPct val="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１．まちにひらかれ</a:t>
            </a:r>
            <a:r>
              <a:rPr kumimoji="0" lang="en-US" altLang="ja-JP"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まちとともに成長する「</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次世代型キャンパスシティ</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endParaRPr lang="en-US" altLang="ja-JP" sz="1300" dirty="0">
              <a:latin typeface="HGPｺﾞｼｯｸE" panose="020B0900000000000000" pitchFamily="50" charset="-128"/>
              <a:ea typeface="HGPｺﾞｼｯｸE" panose="020B0900000000000000" pitchFamily="50" charset="-128"/>
            </a:endParaRPr>
          </a:p>
          <a:p>
            <a:pPr marL="714375" marR="166688" lvl="1" indent="-171450" defTabSz="914400" eaLnBrk="0" fontAlgn="base" hangingPunct="0">
              <a:lnSpc>
                <a:spcPct val="112000"/>
              </a:lnSpc>
              <a:spcBef>
                <a:spcPts val="175"/>
              </a:spcBef>
              <a:spcAft>
                <a:spcPct val="0"/>
              </a:spcAft>
              <a:buClr>
                <a:schemeClr val="tx1"/>
              </a:buClr>
              <a:buFont typeface="Arial" panose="020B0604020202020204" pitchFamily="34" charset="0"/>
              <a:buChar char="•"/>
            </a:pPr>
            <a:r>
              <a:rPr kumimoji="0" lang="ja-JP" altLang="en-US"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まちにひらかれたキャンパスシティ ・まちとともに成長するキャンパスシティ</a:t>
            </a:r>
            <a:endParaRPr kumimoji="0" lang="ja-JP" altLang="ja-JP" b="0" i="0" u="none" strike="noStrike" cap="none" normalizeH="0" baseline="0" dirty="0">
              <a:ln>
                <a:noFill/>
              </a:ln>
              <a:solidFill>
                <a:schemeClr val="accent5">
                  <a:lumMod val="75000"/>
                </a:schemeClr>
              </a:solidFill>
              <a:effectLst/>
              <a:latin typeface="Arial" panose="020B0604020202020204" pitchFamily="34" charset="0"/>
            </a:endParaRPr>
          </a:p>
        </p:txBody>
      </p:sp>
      <p:sp>
        <p:nvSpPr>
          <p:cNvPr id="91" name="二等辺三角形 1"/>
          <p:cNvSpPr>
            <a:spLocks noChangeArrowheads="1"/>
          </p:cNvSpPr>
          <p:nvPr/>
        </p:nvSpPr>
        <p:spPr bwMode="auto">
          <a:xfrm flipV="1">
            <a:off x="4072890" y="1670901"/>
            <a:ext cx="2045970" cy="149936"/>
          </a:xfrm>
          <a:prstGeom prst="triangle">
            <a:avLst>
              <a:gd name="adj" fmla="val 50616"/>
            </a:avLst>
          </a:prstGeom>
          <a:solidFill>
            <a:srgbClr val="A5A5A5"/>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92" name="AutoShape 4"/>
          <p:cNvSpPr>
            <a:spLocks noChangeArrowheads="1"/>
          </p:cNvSpPr>
          <p:nvPr/>
        </p:nvSpPr>
        <p:spPr bwMode="gray">
          <a:xfrm>
            <a:off x="1514475" y="2347022"/>
            <a:ext cx="7162800" cy="666750"/>
          </a:xfrm>
          <a:prstGeom prst="roundRect">
            <a:avLst>
              <a:gd name="adj" fmla="val 0"/>
            </a:avLst>
          </a:prstGeom>
          <a:solidFill>
            <a:srgbClr val="FFFFFF"/>
          </a:solidFill>
          <a:ln w="12700">
            <a:solidFill>
              <a:srgbClr val="0097CC"/>
            </a:solidFill>
            <a:round/>
            <a:headEnd/>
            <a:tailEnd/>
          </a:ln>
          <a:effectLst>
            <a:outerShdw blurRad="25400" dist="6350" dir="2700000" algn="tl" rotWithShape="0">
              <a:srgbClr val="000000">
                <a:alpha val="20000"/>
              </a:srgbClr>
            </a:outerShdw>
          </a:effectLst>
        </p:spPr>
        <p:txBody>
          <a:bodyPr vert="horz" wrap="square" lIns="0" tIns="36000" rIns="0" bIns="36000" numCol="1" anchor="ctr" anchorCtr="0" compatLnSpc="1">
            <a:prstTxWarp prst="textNoShape">
              <a:avLst/>
            </a:prstTxWarp>
          </a:bodyPr>
          <a:lstStyle/>
          <a:p>
            <a:pPr marL="108000" marR="166688" lvl="0" indent="0" algn="l" defTabSz="914400" rtl="0" eaLnBrk="0" fontAlgn="base" latinLnBrk="0" hangingPunct="0">
              <a:lnSpc>
                <a:spcPct val="112000"/>
              </a:lnSpc>
              <a:spcBef>
                <a:spcPct val="0"/>
              </a:spcBef>
              <a:spcAft>
                <a:spcPct val="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２．健康医療・環境等の既存資源を活かした「</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スマートシティの実証・実装フィールド</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endParaRPr kumimoji="0" lang="ja-JP" altLang="en-US" sz="13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a:pPr marL="685800" marR="166688" lvl="2" indent="-157163" defTabSz="914400" eaLnBrk="0" fontAlgn="base" hangingPunct="0">
              <a:lnSpc>
                <a:spcPct val="112000"/>
              </a:lnSpc>
              <a:spcBef>
                <a:spcPts val="175"/>
              </a:spcBef>
              <a:spcAft>
                <a:spcPct val="0"/>
              </a:spcAft>
              <a:buClr>
                <a:schemeClr val="tx1"/>
              </a:buClr>
              <a:buFont typeface="Arial" panose="020B0604020202020204" pitchFamily="34" charset="0"/>
              <a:buChar char="•"/>
            </a:pPr>
            <a:r>
              <a:rPr kumimoji="0" lang="ja-JP" altLang="en-US"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スマートエネルギー</a:t>
            </a:r>
            <a:r>
              <a:rPr kumimoji="0" lang="en-US" altLang="ja-JP"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スマートモビリティ等の実証・実装フィールド</a:t>
            </a:r>
            <a:endParaRPr lang="en-US" altLang="ja-JP" sz="1000" dirty="0">
              <a:solidFill>
                <a:schemeClr val="accent5">
                  <a:lumMod val="75000"/>
                </a:schemeClr>
              </a:solidFill>
              <a:latin typeface="ＭＳ Ｐゴシック" panose="020B0600070205080204" pitchFamily="50" charset="-128"/>
              <a:ea typeface="ＭＳ Ｐゴシック" panose="020B0600070205080204" pitchFamily="50" charset="-128"/>
            </a:endParaRPr>
          </a:p>
          <a:p>
            <a:pPr marL="685800" marR="166688" lvl="2" indent="-157163" defTabSz="914400" eaLnBrk="0" fontAlgn="base" hangingPunct="0">
              <a:lnSpc>
                <a:spcPct val="112000"/>
              </a:lnSpc>
              <a:spcBef>
                <a:spcPts val="175"/>
              </a:spcBef>
              <a:spcAft>
                <a:spcPct val="0"/>
              </a:spcAft>
              <a:buClr>
                <a:schemeClr val="tx1"/>
              </a:buClr>
              <a:buFont typeface="Arial" panose="020B0604020202020204" pitchFamily="34" charset="0"/>
              <a:buChar char="•"/>
            </a:pPr>
            <a:r>
              <a:rPr kumimoji="0" lang="ja-JP" altLang="en-US"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スマートエイジングシティの実証・実装フィールド</a:t>
            </a:r>
            <a:endParaRPr kumimoji="0" lang="ja-JP" altLang="ja-JP" b="0" i="0" u="none" strike="noStrike" cap="none" normalizeH="0" baseline="0" dirty="0">
              <a:ln>
                <a:noFill/>
              </a:ln>
              <a:solidFill>
                <a:schemeClr val="accent5">
                  <a:lumMod val="75000"/>
                </a:schemeClr>
              </a:solidFill>
              <a:effectLst/>
              <a:latin typeface="Arial" panose="020B0604020202020204" pitchFamily="34" charset="0"/>
            </a:endParaRPr>
          </a:p>
        </p:txBody>
      </p:sp>
      <p:sp>
        <p:nvSpPr>
          <p:cNvPr id="93" name="AutoShape 4"/>
          <p:cNvSpPr>
            <a:spLocks noChangeArrowheads="1"/>
          </p:cNvSpPr>
          <p:nvPr/>
        </p:nvSpPr>
        <p:spPr bwMode="gray">
          <a:xfrm>
            <a:off x="1514475" y="3048779"/>
            <a:ext cx="7162800" cy="1066308"/>
          </a:xfrm>
          <a:prstGeom prst="roundRect">
            <a:avLst>
              <a:gd name="adj" fmla="val 0"/>
            </a:avLst>
          </a:prstGeom>
          <a:solidFill>
            <a:srgbClr val="FFFFFF"/>
          </a:solidFill>
          <a:ln w="12700">
            <a:solidFill>
              <a:srgbClr val="0097CC"/>
            </a:solidFill>
            <a:round/>
            <a:headEnd/>
            <a:tailEnd/>
          </a:ln>
          <a:effectLst>
            <a:outerShdw blurRad="25400" dist="6350" dir="2700000" algn="tl" rotWithShape="0">
              <a:srgbClr val="000000">
                <a:alpha val="20000"/>
              </a:srgbClr>
            </a:outerShdw>
          </a:effectLst>
        </p:spPr>
        <p:txBody>
          <a:bodyPr vert="horz" wrap="square" lIns="0" tIns="36000" rIns="0" bIns="36000" numCol="1" anchor="ctr" anchorCtr="0" compatLnSpc="1">
            <a:prstTxWarp prst="textNoShape">
              <a:avLst/>
            </a:prstTxWarp>
          </a:bodyPr>
          <a:lstStyle/>
          <a:p>
            <a:pPr marL="133350" marR="166688" lvl="0" indent="-28575" algn="l" defTabSz="914400" rtl="0" eaLnBrk="0" fontAlgn="base" latinLnBrk="0" hangingPunct="0">
              <a:lnSpc>
                <a:spcPct val="112000"/>
              </a:lnSpc>
              <a:spcAft>
                <a:spcPct val="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３．多様なひと</a:t>
            </a:r>
            <a:r>
              <a:rPr kumimoji="0" lang="en-US" altLang="ja-JP"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機能</a:t>
            </a:r>
            <a:r>
              <a:rPr kumimoji="0" lang="en-US" altLang="ja-JP"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空間、主体が交流する「</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クロスオーバーシティ</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endParaRPr kumimoji="0" lang="ja-JP" altLang="en-US" sz="13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a:pPr marL="700650" marR="166688" lvl="2" indent="-171450" defTabSz="914400" eaLnBrk="0" fontAlgn="base" hangingPunct="0">
              <a:lnSpc>
                <a:spcPct val="112000"/>
              </a:lnSpc>
              <a:spcAft>
                <a:spcPct val="0"/>
              </a:spcAft>
              <a:buClr>
                <a:schemeClr val="tx1"/>
              </a:buClr>
              <a:buFont typeface="Arial" panose="020B0604020202020204" pitchFamily="34" charset="0"/>
              <a:buChar char="•"/>
            </a:pPr>
            <a:r>
              <a:rPr lang="ja-JP" altLang="en-US" sz="1000" dirty="0">
                <a:latin typeface="ＭＳ Ｐゴシック" panose="020B0600070205080204" pitchFamily="50" charset="-128"/>
                <a:ea typeface="ＭＳ Ｐゴシック" panose="020B0600070205080204" pitchFamily="50" charset="-128"/>
              </a:rPr>
              <a:t>ひと</a:t>
            </a:r>
            <a:r>
              <a:rPr lang="ja-JP" altLang="en-US" sz="800" dirty="0">
                <a:latin typeface="ＭＳ Ｐゴシック" panose="020B0600070205080204" pitchFamily="50" charset="-128"/>
                <a:ea typeface="ＭＳ Ｐゴシック" panose="020B0600070205080204" pitchFamily="50" charset="-128"/>
              </a:rPr>
              <a:t>　</a:t>
            </a:r>
            <a:r>
              <a:rPr lang="ja-JP" altLang="en-US" sz="1000" dirty="0">
                <a:latin typeface="ＭＳ Ｐゴシック" panose="020B0600070205080204" pitchFamily="50" charset="-128"/>
                <a:ea typeface="ＭＳ Ｐゴシック" panose="020B0600070205080204" pitchFamily="50" charset="-128"/>
              </a:rPr>
              <a:t>：</a:t>
            </a:r>
            <a:r>
              <a:rPr lang="ja-JP" altLang="en-US" sz="1000" dirty="0">
                <a:solidFill>
                  <a:schemeClr val="accent5">
                    <a:lumMod val="75000"/>
                  </a:schemeClr>
                </a:solidFill>
                <a:latin typeface="ＭＳ Ｐゴシック" panose="020B0600070205080204" pitchFamily="50" charset="-128"/>
                <a:ea typeface="ＭＳ Ｐゴシック" panose="020B0600070205080204" pitchFamily="50" charset="-128"/>
              </a:rPr>
              <a:t>　</a:t>
            </a:r>
            <a:r>
              <a:rPr kumimoji="0" lang="ja-JP" altLang="en-US"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多様な世代</a:t>
            </a:r>
            <a:r>
              <a:rPr kumimoji="0" lang="en-US" altLang="ja-JP"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国籍</a:t>
            </a:r>
            <a:r>
              <a:rPr kumimoji="0" lang="en-US" altLang="ja-JP"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目的の人々</a:t>
            </a:r>
            <a:r>
              <a:rPr kumimoji="0" lang="en-US" altLang="ja-JP"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学生</a:t>
            </a:r>
            <a:r>
              <a:rPr kumimoji="0" lang="en-US" altLang="ja-JP"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住民</a:t>
            </a:r>
            <a:r>
              <a:rPr kumimoji="0" lang="en-US" altLang="ja-JP"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就業者</a:t>
            </a:r>
            <a:r>
              <a:rPr kumimoji="0" lang="en-US" altLang="ja-JP"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観光客）が集い交流するまち</a:t>
            </a:r>
            <a:endParaRPr lang="en-US" altLang="ja-JP" sz="1000" dirty="0">
              <a:solidFill>
                <a:schemeClr val="accent5">
                  <a:lumMod val="75000"/>
                </a:schemeClr>
              </a:solidFill>
              <a:latin typeface="ＭＳ Ｐゴシック" panose="020B0600070205080204" pitchFamily="50" charset="-128"/>
              <a:ea typeface="ＭＳ Ｐゴシック" panose="020B0600070205080204" pitchFamily="50" charset="-128"/>
            </a:endParaRPr>
          </a:p>
          <a:p>
            <a:pPr marL="700650" marR="166688" lvl="2" indent="-171450" defTabSz="914400" eaLnBrk="0" fontAlgn="base" hangingPunct="0">
              <a:lnSpc>
                <a:spcPct val="112000"/>
              </a:lnSpc>
              <a:spcAft>
                <a:spcPct val="0"/>
              </a:spcAft>
              <a:buClr>
                <a:schemeClr val="tx1"/>
              </a:buClr>
              <a:buFont typeface="Arial" panose="020B0604020202020204" pitchFamily="34" charset="0"/>
              <a:buChar char="•"/>
            </a:pPr>
            <a:r>
              <a:rPr kumimoji="0" lang="ja-JP" altLang="en-US" sz="1000" b="0" i="0" u="none" strike="noStrike" cap="none" normalizeH="0" baseline="0" dirty="0">
                <a:ln>
                  <a:noFill/>
                </a:ln>
                <a:effectLst/>
                <a:latin typeface="ＭＳ Ｐゴシック" panose="020B0600070205080204" pitchFamily="50" charset="-128"/>
                <a:ea typeface="ＭＳ Ｐゴシック" panose="020B0600070205080204" pitchFamily="50" charset="-128"/>
              </a:rPr>
              <a:t>機能</a:t>
            </a:r>
            <a:r>
              <a:rPr kumimoji="0" lang="ja-JP" altLang="en-US" sz="1000" b="0" i="0" u="none" strike="noStrike" cap="none" normalizeH="0" dirty="0">
                <a:ln>
                  <a:noFill/>
                </a:ln>
                <a:effectLst/>
                <a:latin typeface="ＭＳ Ｐゴシック" panose="020B0600070205080204" pitchFamily="50" charset="-128"/>
                <a:ea typeface="ＭＳ Ｐゴシック" panose="020B0600070205080204" pitchFamily="50" charset="-128"/>
              </a:rPr>
              <a:t> </a:t>
            </a:r>
            <a:r>
              <a:rPr kumimoji="0" lang="ja-JP" altLang="en-US" sz="1000" b="0" i="0" u="none" strike="noStrike" cap="none" normalizeH="0" baseline="0" dirty="0">
                <a:ln>
                  <a:noFill/>
                </a:ln>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　職住遊学などの多様な機能が重層的に集積し</a:t>
            </a:r>
            <a:r>
              <a:rPr kumimoji="0" lang="en-US" altLang="ja-JP"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互いに相乗効果をもたらすまち</a:t>
            </a:r>
            <a:endParaRPr lang="en-US" altLang="ja-JP" sz="1000" dirty="0">
              <a:solidFill>
                <a:schemeClr val="accent5">
                  <a:lumMod val="75000"/>
                </a:schemeClr>
              </a:solidFill>
              <a:latin typeface="メイリオ" panose="020B0604030504040204" pitchFamily="50" charset="-128"/>
              <a:ea typeface="メイリオ" panose="020B0604030504040204" pitchFamily="50" charset="-128"/>
            </a:endParaRPr>
          </a:p>
          <a:p>
            <a:pPr marL="700650" marR="166688" lvl="2" indent="-171450" defTabSz="914400" eaLnBrk="0" fontAlgn="base" hangingPunct="0">
              <a:lnSpc>
                <a:spcPct val="112000"/>
              </a:lnSpc>
              <a:spcAft>
                <a:spcPct val="0"/>
              </a:spcAft>
              <a:buClr>
                <a:schemeClr val="tx1"/>
              </a:buClr>
              <a:buFont typeface="Arial" panose="020B0604020202020204" pitchFamily="34" charset="0"/>
              <a:buChar char="•"/>
            </a:pPr>
            <a:r>
              <a:rPr kumimoji="0" lang="ja-JP" altLang="en-US" sz="1000" b="0" i="0" u="none" strike="noStrike" cap="none" normalizeH="0" baseline="0" dirty="0">
                <a:ln>
                  <a:noFill/>
                </a:ln>
                <a:effectLst/>
                <a:latin typeface="ＭＳ Ｐゴシック" panose="020B0600070205080204" pitchFamily="50" charset="-128"/>
                <a:ea typeface="ＭＳ Ｐゴシック" panose="020B0600070205080204" pitchFamily="50" charset="-128"/>
              </a:rPr>
              <a:t>空間</a:t>
            </a:r>
            <a:r>
              <a:rPr kumimoji="0" lang="ja-JP" altLang="en-US" sz="1000" b="0" i="0" u="none" strike="noStrike" cap="none" normalizeH="0" dirty="0">
                <a:ln>
                  <a:noFill/>
                </a:ln>
                <a:effectLst/>
                <a:latin typeface="ＭＳ Ｐゴシック" panose="020B0600070205080204" pitchFamily="50" charset="-128"/>
                <a:ea typeface="ＭＳ Ｐゴシック" panose="020B0600070205080204" pitchFamily="50" charset="-128"/>
              </a:rPr>
              <a:t> </a:t>
            </a:r>
            <a:r>
              <a:rPr kumimoji="0" lang="ja-JP" altLang="en-US" sz="1000" b="0" i="0" u="none" strike="noStrike" cap="none" normalizeH="0" baseline="0" dirty="0">
                <a:ln>
                  <a:noFill/>
                </a:ln>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　大阪城公園の緑や水辺空間と一体的に</a:t>
            </a:r>
            <a:r>
              <a:rPr kumimoji="0" lang="en-US" altLang="ja-JP"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公共的空間と民間空間が調和した</a:t>
            </a:r>
            <a:r>
              <a:rPr kumimoji="0" lang="en-US" altLang="ja-JP"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デザイン性のあるまち</a:t>
            </a:r>
            <a:endParaRPr lang="en-US" altLang="ja-JP" sz="1000" dirty="0">
              <a:solidFill>
                <a:schemeClr val="accent5">
                  <a:lumMod val="75000"/>
                </a:schemeClr>
              </a:solidFill>
              <a:latin typeface="メイリオ" panose="020B0604030504040204" pitchFamily="50" charset="-128"/>
              <a:ea typeface="メイリオ" panose="020B0604030504040204" pitchFamily="50" charset="-128"/>
            </a:endParaRPr>
          </a:p>
          <a:p>
            <a:pPr marL="700650" marR="166688" lvl="2" indent="-171450" defTabSz="914400" eaLnBrk="0" fontAlgn="base" hangingPunct="0">
              <a:lnSpc>
                <a:spcPct val="112000"/>
              </a:lnSpc>
              <a:spcAft>
                <a:spcPct val="0"/>
              </a:spcAft>
              <a:buClr>
                <a:schemeClr val="tx1"/>
              </a:buClr>
              <a:buFont typeface="Arial" panose="020B0604020202020204" pitchFamily="34" charset="0"/>
              <a:buChar char="•"/>
            </a:pPr>
            <a:r>
              <a:rPr kumimoji="0" lang="ja-JP" altLang="en-US" sz="1000" b="0" i="0" u="none" strike="noStrike" cap="none" normalizeH="0" baseline="0" dirty="0">
                <a:ln>
                  <a:noFill/>
                </a:ln>
                <a:effectLst/>
                <a:latin typeface="ＭＳ Ｐゴシック" panose="020B0600070205080204" pitchFamily="50" charset="-128"/>
                <a:ea typeface="ＭＳ Ｐゴシック" panose="020B0600070205080204" pitchFamily="50" charset="-128"/>
              </a:rPr>
              <a:t>主体 ：</a:t>
            </a:r>
            <a:r>
              <a:rPr kumimoji="0" lang="ja-JP" altLang="en-US"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　産学官民の多様な主体が連携し</a:t>
            </a:r>
            <a:r>
              <a:rPr kumimoji="0" lang="en-US" altLang="ja-JP"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エリアマネジメントを展開するまち</a:t>
            </a:r>
            <a:endParaRPr kumimoji="0" lang="ja-JP" altLang="ja-JP" sz="1800" b="0" i="0" u="none" strike="noStrike" cap="none" normalizeH="0" baseline="0" dirty="0">
              <a:ln>
                <a:noFill/>
              </a:ln>
              <a:solidFill>
                <a:schemeClr val="accent5">
                  <a:lumMod val="75000"/>
                </a:schemeClr>
              </a:solidFill>
              <a:effectLst/>
              <a:latin typeface="Arial" panose="020B0604020202020204" pitchFamily="34" charset="0"/>
            </a:endParaRPr>
          </a:p>
        </p:txBody>
      </p:sp>
      <p:sp>
        <p:nvSpPr>
          <p:cNvPr id="94" name="AutoShape 4"/>
          <p:cNvSpPr>
            <a:spLocks noChangeArrowheads="1"/>
          </p:cNvSpPr>
          <p:nvPr/>
        </p:nvSpPr>
        <p:spPr bwMode="gray">
          <a:xfrm>
            <a:off x="1514475" y="991323"/>
            <a:ext cx="7162800" cy="636072"/>
          </a:xfrm>
          <a:prstGeom prst="roundRect">
            <a:avLst>
              <a:gd name="adj" fmla="val 0"/>
            </a:avLst>
          </a:prstGeom>
          <a:solidFill>
            <a:schemeClr val="bg1"/>
          </a:solidFill>
          <a:ln w="12700">
            <a:solidFill>
              <a:srgbClr val="FF6565"/>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rtlCol="0" anchor="ctr">
            <a:spAutoFit/>
          </a:bodyPr>
          <a:lstStyle/>
          <a:p>
            <a:pPr algn="ctr">
              <a:spcBef>
                <a:spcPts val="600"/>
              </a:spcBef>
            </a:pPr>
            <a:r>
              <a:rPr kumimoji="1" lang="ja-JP" altLang="en-US" sz="1500" dirty="0">
                <a:solidFill>
                  <a:srgbClr val="FF0000"/>
                </a:solidFill>
                <a:latin typeface="HGPｺﾞｼｯｸE" panose="020B0900000000000000" pitchFamily="50" charset="-128"/>
                <a:ea typeface="HGPｺﾞｼｯｸE" panose="020B0900000000000000" pitchFamily="50" charset="-128"/>
              </a:rPr>
              <a:t>大学とともに成長するイノベーション・フィールド・シティ</a:t>
            </a:r>
            <a:endParaRPr kumimoji="1" lang="en-US" altLang="ja-JP" sz="1500" dirty="0">
              <a:solidFill>
                <a:srgbClr val="FF0000"/>
              </a:solidFill>
              <a:latin typeface="HGPｺﾞｼｯｸE" panose="020B0900000000000000" pitchFamily="50" charset="-128"/>
              <a:ea typeface="HGPｺﾞｼｯｸE" panose="020B0900000000000000" pitchFamily="50" charset="-128"/>
            </a:endParaRPr>
          </a:p>
          <a:p>
            <a:pPr algn="ctr">
              <a:lnSpc>
                <a:spcPts val="800"/>
              </a:lnSpc>
              <a:spcBef>
                <a:spcPts val="600"/>
              </a:spcBef>
            </a:pPr>
            <a:r>
              <a:rPr kumimoji="1" lang="ja-JP" altLang="en-US" sz="1050" b="1" dirty="0" smtClean="0">
                <a:solidFill>
                  <a:schemeClr val="tx1"/>
                </a:solidFill>
                <a:latin typeface="ＭＳ Ｐゴシック" panose="020B0600070205080204" pitchFamily="50" charset="-128"/>
                <a:ea typeface="ＭＳ Ｐゴシック" panose="020B0600070205080204" pitchFamily="50" charset="-128"/>
              </a:rPr>
              <a:t>新大学を</a:t>
            </a:r>
            <a:r>
              <a:rPr kumimoji="1" lang="ja-JP" altLang="en-US" sz="1050" b="1" dirty="0">
                <a:solidFill>
                  <a:schemeClr val="tx1"/>
                </a:solidFill>
                <a:latin typeface="ＭＳ Ｐゴシック" panose="020B0600070205080204" pitchFamily="50" charset="-128"/>
                <a:ea typeface="ＭＳ Ｐゴシック" panose="020B0600070205080204" pitchFamily="50" charset="-128"/>
              </a:rPr>
              <a:t>先導役にして</a:t>
            </a:r>
            <a:r>
              <a:rPr kumimoji="1" lang="en-US" altLang="ja-JP" sz="1050" b="1"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050" b="1" dirty="0">
                <a:solidFill>
                  <a:schemeClr val="tx1"/>
                </a:solidFill>
                <a:latin typeface="ＭＳ Ｐゴシック" panose="020B0600070205080204" pitchFamily="50" charset="-128"/>
                <a:ea typeface="ＭＳ Ｐゴシック" panose="020B0600070205080204" pitchFamily="50" charset="-128"/>
              </a:rPr>
              <a:t>観光集客･健康医療･人材育成･居住機能等の集積により</a:t>
            </a:r>
            <a:r>
              <a:rPr kumimoji="1" lang="en-US" altLang="ja-JP" sz="1050" b="1" dirty="0">
                <a:solidFill>
                  <a:schemeClr val="tx1"/>
                </a:solidFill>
                <a:latin typeface="ＭＳ Ｐゴシック" panose="020B0600070205080204" pitchFamily="50" charset="-128"/>
                <a:ea typeface="ＭＳ Ｐゴシック" panose="020B0600070205080204" pitchFamily="50" charset="-128"/>
              </a:rPr>
              <a:t>､</a:t>
            </a:r>
          </a:p>
          <a:p>
            <a:pPr algn="ctr">
              <a:lnSpc>
                <a:spcPts val="800"/>
              </a:lnSpc>
              <a:spcBef>
                <a:spcPts val="600"/>
              </a:spcBef>
            </a:pPr>
            <a:r>
              <a:rPr kumimoji="1" lang="ja-JP" altLang="en-US" sz="1050" b="1" dirty="0">
                <a:solidFill>
                  <a:schemeClr val="tx1"/>
                </a:solidFill>
                <a:latin typeface="ＭＳ Ｐゴシック" panose="020B0600070205080204" pitchFamily="50" charset="-128"/>
                <a:ea typeface="ＭＳ Ｐゴシック" panose="020B0600070205080204" pitchFamily="50" charset="-128"/>
              </a:rPr>
              <a:t>多世代・多様な 人が集い、交流する国際色あるまち</a:t>
            </a:r>
            <a:endParaRPr kumimoji="1" lang="ja-JP" altLang="en-US" sz="1500" b="1" dirty="0">
              <a:solidFill>
                <a:srgbClr val="FF0000"/>
              </a:solidFill>
              <a:latin typeface="HGPｺﾞｼｯｸE" panose="020B0900000000000000" pitchFamily="50" charset="-128"/>
              <a:ea typeface="HGPｺﾞｼｯｸE" panose="020B0900000000000000" pitchFamily="50" charset="-128"/>
            </a:endParaRPr>
          </a:p>
        </p:txBody>
      </p:sp>
      <p:sp>
        <p:nvSpPr>
          <p:cNvPr id="95" name="テキスト ボックス 94"/>
          <p:cNvSpPr txBox="1"/>
          <p:nvPr/>
        </p:nvSpPr>
        <p:spPr>
          <a:xfrm>
            <a:off x="1872344" y="4349176"/>
            <a:ext cx="832373" cy="123111"/>
          </a:xfrm>
          <a:prstGeom prst="rect">
            <a:avLst/>
          </a:prstGeom>
          <a:solidFill>
            <a:schemeClr val="bg1"/>
          </a:solidFill>
        </p:spPr>
        <p:txBody>
          <a:bodyPr wrap="square" lIns="0" tIns="0" rIns="0" bIns="0" rtlCol="0">
            <a:spAutoFit/>
          </a:bodyPr>
          <a:lstStyle/>
          <a:p>
            <a:pPr algn="ctr"/>
            <a:r>
              <a:rPr kumimoji="1" lang="en-US" altLang="ja-JP" sz="800" b="1" dirty="0"/>
              <a:t>【</a:t>
            </a:r>
            <a:r>
              <a:rPr kumimoji="1" lang="ja-JP" altLang="en-US" sz="800" b="1" dirty="0"/>
              <a:t>土地利用計画</a:t>
            </a:r>
            <a:r>
              <a:rPr kumimoji="1" lang="en-US" altLang="ja-JP" sz="800" b="1" dirty="0"/>
              <a:t>】</a:t>
            </a:r>
            <a:endParaRPr kumimoji="1" lang="ja-JP" altLang="en-US" sz="800" b="1" dirty="0"/>
          </a:p>
        </p:txBody>
      </p:sp>
      <p:sp>
        <p:nvSpPr>
          <p:cNvPr id="96" name="テキスト ボックス 95"/>
          <p:cNvSpPr txBox="1"/>
          <p:nvPr/>
        </p:nvSpPr>
        <p:spPr>
          <a:xfrm>
            <a:off x="3771696" y="4349175"/>
            <a:ext cx="819649" cy="123111"/>
          </a:xfrm>
          <a:prstGeom prst="rect">
            <a:avLst/>
          </a:prstGeom>
          <a:solidFill>
            <a:schemeClr val="bg1"/>
          </a:solidFill>
        </p:spPr>
        <p:txBody>
          <a:bodyPr wrap="square" lIns="0" tIns="0" rIns="0" bIns="0" rtlCol="0">
            <a:spAutoFit/>
          </a:bodyPr>
          <a:lstStyle/>
          <a:p>
            <a:r>
              <a:rPr kumimoji="1" lang="en-US" altLang="ja-JP" sz="800" b="1" dirty="0"/>
              <a:t>【</a:t>
            </a:r>
            <a:r>
              <a:rPr kumimoji="1" lang="ja-JP" altLang="en-US" sz="800" b="1" dirty="0"/>
              <a:t>基盤整備計画</a:t>
            </a:r>
            <a:r>
              <a:rPr kumimoji="1" lang="en-US" altLang="ja-JP" sz="800" b="1" dirty="0"/>
              <a:t>】</a:t>
            </a:r>
            <a:endParaRPr kumimoji="1" lang="ja-JP" altLang="en-US" sz="800" b="1" dirty="0"/>
          </a:p>
        </p:txBody>
      </p:sp>
      <p:sp>
        <p:nvSpPr>
          <p:cNvPr id="38" name="テキスト ボックス 37">
            <a:extLst>
              <a:ext uri="{FF2B5EF4-FFF2-40B4-BE49-F238E27FC236}">
                <a16:creationId xmlns:a16="http://schemas.microsoft.com/office/drawing/2014/main" id="{C4703FE1-AD20-F2C0-5DD9-2F93E53883F0}"/>
              </a:ext>
            </a:extLst>
          </p:cNvPr>
          <p:cNvSpPr txBox="1"/>
          <p:nvPr/>
        </p:nvSpPr>
        <p:spPr>
          <a:xfrm>
            <a:off x="5974749" y="4151230"/>
            <a:ext cx="3169252" cy="253916"/>
          </a:xfrm>
          <a:prstGeom prst="rect">
            <a:avLst/>
          </a:prstGeom>
          <a:noFill/>
        </p:spPr>
        <p:txBody>
          <a:bodyPr wrap="square" rtlCol="0">
            <a:spAutoFit/>
          </a:bodyPr>
          <a:lstStyle/>
          <a:p>
            <a:r>
              <a:rPr lang="ja-JP" altLang="en-US" sz="1050" dirty="0" smtClean="0">
                <a:solidFill>
                  <a:schemeClr val="accent5">
                    <a:lumMod val="75000"/>
                  </a:schemeClr>
                </a:solidFill>
                <a:latin typeface="HGPｺﾞｼｯｸE" panose="020B0900000000000000" pitchFamily="50" charset="-128"/>
                <a:ea typeface="HGPｺﾞｼｯｸE" panose="020B0900000000000000" pitchFamily="50" charset="-128"/>
              </a:rPr>
              <a:t>■ 想定される開発の進め方</a:t>
            </a:r>
            <a:endParaRPr lang="en-US" altLang="ja-JP" sz="1050" dirty="0">
              <a:solidFill>
                <a:schemeClr val="accent5">
                  <a:lumMod val="75000"/>
                </a:schemeClr>
              </a:solidFill>
              <a:latin typeface="HGPｺﾞｼｯｸE" panose="020B0900000000000000" pitchFamily="50" charset="-128"/>
              <a:ea typeface="HGPｺﾞｼｯｸE" panose="020B0900000000000000" pitchFamily="50" charset="-128"/>
            </a:endParaRPr>
          </a:p>
        </p:txBody>
      </p:sp>
      <p:sp>
        <p:nvSpPr>
          <p:cNvPr id="41" name="テキスト ボックス 40"/>
          <p:cNvSpPr txBox="1"/>
          <p:nvPr/>
        </p:nvSpPr>
        <p:spPr>
          <a:xfrm>
            <a:off x="6203573" y="6302680"/>
            <a:ext cx="2673727" cy="553998"/>
          </a:xfrm>
          <a:prstGeom prst="rect">
            <a:avLst/>
          </a:prstGeom>
          <a:noFill/>
          <a:ln>
            <a:noFill/>
          </a:ln>
        </p:spPr>
        <p:txBody>
          <a:bodyPr wrap="square" rtlCol="0">
            <a:spAutoFit/>
          </a:bodyPr>
          <a:lstStyle/>
          <a:p>
            <a:pPr marL="0" marR="0" indent="0" algn="l" defTabSz="914400" eaLnBrk="1" fontAlgn="auto" latinLnBrk="0" hangingPunct="1">
              <a:lnSpc>
                <a:spcPct val="100000"/>
              </a:lnSpc>
              <a:spcBef>
                <a:spcPts val="0"/>
              </a:spcBef>
              <a:spcAft>
                <a:spcPts val="0"/>
              </a:spcAft>
              <a:buClrTx/>
              <a:buSzTx/>
              <a:buFontTx/>
              <a:buNone/>
              <a:tabLst/>
            </a:pPr>
            <a:r>
              <a:rPr kumimoji="0" lang="en-US" altLang="ja-JP" sz="1000" b="0" i="0" u="none" strike="noStrike" kern="0" cap="none" spc="0" normalizeH="0" baseline="0" noProof="0" dirty="0" smtClean="0">
                <a:ln>
                  <a:noFill/>
                </a:ln>
                <a:effectLst/>
                <a:uLnTx/>
                <a:uFillTx/>
                <a:latin typeface="游ゴシック" panose="020B0400000000000000" pitchFamily="50" charset="-128"/>
                <a:ea typeface="游ゴシック" panose="020B0400000000000000" pitchFamily="50" charset="-128"/>
              </a:rPr>
              <a:t>※</a:t>
            </a:r>
            <a:r>
              <a:rPr kumimoji="0" lang="ja-JP" altLang="en-US" sz="1000" b="0" i="0" u="none" strike="noStrike" kern="0" cap="none" spc="0" normalizeH="0" baseline="0" noProof="0" dirty="0" smtClean="0">
                <a:ln>
                  <a:noFill/>
                </a:ln>
                <a:effectLst/>
                <a:uLnTx/>
                <a:uFillTx/>
                <a:latin typeface="游ゴシック" panose="020B0400000000000000" pitchFamily="50" charset="-128"/>
                <a:ea typeface="游ゴシック" panose="020B0400000000000000" pitchFamily="50" charset="-128"/>
              </a:rPr>
              <a:t>その他のゾーンでは、大学＋イノベーション・コア等</a:t>
            </a:r>
            <a:r>
              <a:rPr kumimoji="0" lang="ja-JP" altLang="en-US" sz="1000" kern="0" dirty="0" smtClean="0">
                <a:latin typeface="游ゴシック" panose="020B0400000000000000" pitchFamily="50" charset="-128"/>
                <a:ea typeface="游ゴシック" panose="020B0400000000000000" pitchFamily="50" charset="-128"/>
              </a:rPr>
              <a:t>が</a:t>
            </a:r>
            <a:r>
              <a:rPr kumimoji="0" lang="ja-JP" altLang="en-US" sz="1000" b="0" i="0" u="none" strike="noStrike" kern="0" cap="none" spc="0" normalizeH="0" baseline="0" noProof="0" dirty="0" smtClean="0">
                <a:ln>
                  <a:noFill/>
                </a:ln>
                <a:effectLst/>
                <a:uLnTx/>
                <a:uFillTx/>
                <a:latin typeface="游ゴシック" panose="020B0400000000000000" pitchFamily="50" charset="-128"/>
                <a:ea typeface="游ゴシック" panose="020B0400000000000000" pitchFamily="50" charset="-128"/>
              </a:rPr>
              <a:t>先行立地する優位性を背景に、順次、高度利用化や機能</a:t>
            </a:r>
            <a:r>
              <a:rPr kumimoji="0" lang="ja-JP" altLang="en-US" sz="1000" kern="0" dirty="0" smtClean="0">
                <a:latin typeface="游ゴシック" panose="020B0400000000000000" pitchFamily="50" charset="-128"/>
                <a:ea typeface="游ゴシック" panose="020B0400000000000000" pitchFamily="50" charset="-128"/>
              </a:rPr>
              <a:t>更新を図る。</a:t>
            </a:r>
            <a:endParaRPr kumimoji="0" lang="ja-JP" altLang="en-US" sz="10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37" name="正方形/長方形 36"/>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chemeClr val="accent5"/>
                </a:solidFill>
              </a:rPr>
              <a:t>　１）地区</a:t>
            </a:r>
            <a:r>
              <a:rPr kumimoji="1" lang="ja-JP" altLang="en-US" sz="1400" b="1" dirty="0" smtClean="0">
                <a:solidFill>
                  <a:schemeClr val="accent5"/>
                </a:solidFill>
              </a:rPr>
              <a:t>の</a:t>
            </a:r>
            <a:r>
              <a:rPr kumimoji="1" lang="ja-JP" altLang="en-US" sz="1400" b="1" dirty="0">
                <a:solidFill>
                  <a:schemeClr val="accent5"/>
                </a:solidFill>
              </a:rPr>
              <a:t>現況</a:t>
            </a:r>
            <a:r>
              <a:rPr kumimoji="1" lang="ja-JP" altLang="en-US" sz="1400" b="1" dirty="0" smtClean="0">
                <a:solidFill>
                  <a:schemeClr val="accent5"/>
                </a:solidFill>
              </a:rPr>
              <a:t>と</a:t>
            </a:r>
            <a:r>
              <a:rPr kumimoji="1" lang="ja-JP" altLang="en-US" sz="1400" b="1" dirty="0">
                <a:solidFill>
                  <a:schemeClr val="accent5"/>
                </a:solidFill>
              </a:rPr>
              <a:t>動向</a:t>
            </a:r>
          </a:p>
        </p:txBody>
      </p:sp>
      <p:pic>
        <p:nvPicPr>
          <p:cNvPr id="43" name="図 4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49850" y="4405145"/>
            <a:ext cx="2623116" cy="1911873"/>
          </a:xfrm>
          <a:prstGeom prst="rect">
            <a:avLst/>
          </a:prstGeom>
        </p:spPr>
      </p:pic>
    </p:spTree>
    <p:extLst>
      <p:ext uri="{BB962C8B-B14F-4D97-AF65-F5344CB8AC3E}">
        <p14:creationId xmlns:p14="http://schemas.microsoft.com/office/powerpoint/2010/main" val="3255654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7" name="グループ化 276"/>
          <p:cNvGrpSpPr/>
          <p:nvPr/>
        </p:nvGrpSpPr>
        <p:grpSpPr>
          <a:xfrm>
            <a:off x="2039549" y="1993286"/>
            <a:ext cx="5095741" cy="4795754"/>
            <a:chOff x="-4143075" y="-791204"/>
            <a:chExt cx="3922326" cy="3691418"/>
          </a:xfrm>
        </p:grpSpPr>
        <p:pic>
          <p:nvPicPr>
            <p:cNvPr id="278" name="図 277" descr="ダイアグラム, 設計図&#10;&#10;自動的に生成された説明">
              <a:extLst>
                <a:ext uri="{FF2B5EF4-FFF2-40B4-BE49-F238E27FC236}">
                  <a16:creationId xmlns:a16="http://schemas.microsoft.com/office/drawing/2014/main" id="{CB7320BC-C38A-AA20-64AF-06906334BF2B}"/>
                </a:ext>
              </a:extLst>
            </p:cNvPr>
            <p:cNvPicPr>
              <a:picLocks noChangeAspect="1"/>
            </p:cNvPicPr>
            <p:nvPr/>
          </p:nvPicPr>
          <p:blipFill rotWithShape="1">
            <a:blip r:embed="rId3" cstate="print">
              <a:alphaModFix amt="87000"/>
              <a:extLst>
                <a:ext uri="{28A0092B-C50C-407E-A947-70E740481C1C}">
                  <a14:useLocalDpi xmlns:a14="http://schemas.microsoft.com/office/drawing/2010/main"/>
                </a:ext>
              </a:extLst>
            </a:blip>
            <a:srcRect/>
            <a:stretch/>
          </p:blipFill>
          <p:spPr>
            <a:xfrm>
              <a:off x="-4135163" y="-771612"/>
              <a:ext cx="3833001" cy="3663642"/>
            </a:xfrm>
            <a:prstGeom prst="rect">
              <a:avLst/>
            </a:prstGeom>
            <a:noFill/>
          </p:spPr>
        </p:pic>
        <p:sp>
          <p:nvSpPr>
            <p:cNvPr id="279" name="フリーフォーム 67">
              <a:extLst>
                <a:ext uri="{FF2B5EF4-FFF2-40B4-BE49-F238E27FC236}">
                  <a16:creationId xmlns:a16="http://schemas.microsoft.com/office/drawing/2014/main" id="{E09C3E4E-5DBA-A939-1A8A-64FA32A4BF52}"/>
                </a:ext>
              </a:extLst>
            </p:cNvPr>
            <p:cNvSpPr/>
            <p:nvPr/>
          </p:nvSpPr>
          <p:spPr>
            <a:xfrm>
              <a:off x="-1539895" y="2407133"/>
              <a:ext cx="1303216" cy="62188"/>
            </a:xfrm>
            <a:custGeom>
              <a:avLst/>
              <a:gdLst>
                <a:gd name="connsiteX0" fmla="*/ 642937 w 642937"/>
                <a:gd name="connsiteY0" fmla="*/ 0 h 114300"/>
                <a:gd name="connsiteX1" fmla="*/ 552450 w 642937"/>
                <a:gd name="connsiteY1" fmla="*/ 2381 h 114300"/>
                <a:gd name="connsiteX2" fmla="*/ 0 w 642937"/>
                <a:gd name="connsiteY2" fmla="*/ 114300 h 114300"/>
                <a:gd name="connsiteX0" fmla="*/ 642937 w 642937"/>
                <a:gd name="connsiteY0" fmla="*/ 0 h 123825"/>
                <a:gd name="connsiteX1" fmla="*/ 552450 w 642937"/>
                <a:gd name="connsiteY1" fmla="*/ 2381 h 123825"/>
                <a:gd name="connsiteX2" fmla="*/ 0 w 642937"/>
                <a:gd name="connsiteY2" fmla="*/ 123825 h 123825"/>
                <a:gd name="connsiteX0" fmla="*/ 645318 w 645318"/>
                <a:gd name="connsiteY0" fmla="*/ 0 h 116681"/>
                <a:gd name="connsiteX1" fmla="*/ 554831 w 645318"/>
                <a:gd name="connsiteY1" fmla="*/ 2381 h 116681"/>
                <a:gd name="connsiteX2" fmla="*/ 0 w 645318"/>
                <a:gd name="connsiteY2" fmla="*/ 116681 h 116681"/>
                <a:gd name="connsiteX0" fmla="*/ 214312 w 554831"/>
                <a:gd name="connsiteY0" fmla="*/ 0 h 171450"/>
                <a:gd name="connsiteX1" fmla="*/ 554831 w 554831"/>
                <a:gd name="connsiteY1" fmla="*/ 57150 h 171450"/>
                <a:gd name="connsiteX2" fmla="*/ 0 w 554831"/>
                <a:gd name="connsiteY2" fmla="*/ 171450 h 171450"/>
                <a:gd name="connsiteX0" fmla="*/ 214312 w 214312"/>
                <a:gd name="connsiteY0" fmla="*/ 0 h 171450"/>
                <a:gd name="connsiteX1" fmla="*/ 119063 w 214312"/>
                <a:gd name="connsiteY1" fmla="*/ 157163 h 171450"/>
                <a:gd name="connsiteX2" fmla="*/ 0 w 214312"/>
                <a:gd name="connsiteY2" fmla="*/ 171450 h 171450"/>
                <a:gd name="connsiteX0" fmla="*/ 138112 w 138112"/>
                <a:gd name="connsiteY0" fmla="*/ 0 h 261938"/>
                <a:gd name="connsiteX1" fmla="*/ 42863 w 138112"/>
                <a:gd name="connsiteY1" fmla="*/ 157163 h 261938"/>
                <a:gd name="connsiteX2" fmla="*/ 0 w 138112"/>
                <a:gd name="connsiteY2" fmla="*/ 261938 h 261938"/>
                <a:gd name="connsiteX0" fmla="*/ 138112 w 138112"/>
                <a:gd name="connsiteY0" fmla="*/ 0 h 261938"/>
                <a:gd name="connsiteX1" fmla="*/ 19050 w 138112"/>
                <a:gd name="connsiteY1" fmla="*/ 185738 h 261938"/>
                <a:gd name="connsiteX2" fmla="*/ 0 w 138112"/>
                <a:gd name="connsiteY2" fmla="*/ 261938 h 261938"/>
                <a:gd name="connsiteX0" fmla="*/ 138112 w 138112"/>
                <a:gd name="connsiteY0" fmla="*/ 0 h 269082"/>
                <a:gd name="connsiteX1" fmla="*/ 19050 w 138112"/>
                <a:gd name="connsiteY1" fmla="*/ 185738 h 269082"/>
                <a:gd name="connsiteX2" fmla="*/ 0 w 138112"/>
                <a:gd name="connsiteY2" fmla="*/ 269082 h 269082"/>
                <a:gd name="connsiteX0" fmla="*/ 138112 w 138112"/>
                <a:gd name="connsiteY0" fmla="*/ 0 h 269082"/>
                <a:gd name="connsiteX1" fmla="*/ 0 w 138112"/>
                <a:gd name="connsiteY1" fmla="*/ 269082 h 269082"/>
                <a:gd name="connsiteX0" fmla="*/ 138112 w 138112"/>
                <a:gd name="connsiteY0" fmla="*/ 0 h 269082"/>
                <a:gd name="connsiteX1" fmla="*/ 0 w 138112"/>
                <a:gd name="connsiteY1" fmla="*/ 269082 h 269082"/>
                <a:gd name="connsiteX0" fmla="*/ 139572 w 139572"/>
                <a:gd name="connsiteY0" fmla="*/ 0 h 269082"/>
                <a:gd name="connsiteX1" fmla="*/ 1460 w 139572"/>
                <a:gd name="connsiteY1" fmla="*/ 269082 h 269082"/>
                <a:gd name="connsiteX0" fmla="*/ 138112 w 138112"/>
                <a:gd name="connsiteY0" fmla="*/ 0 h 269082"/>
                <a:gd name="connsiteX1" fmla="*/ 0 w 138112"/>
                <a:gd name="connsiteY1" fmla="*/ 269082 h 269082"/>
                <a:gd name="connsiteX0" fmla="*/ 138112 w 138112"/>
                <a:gd name="connsiteY0" fmla="*/ 0 h 259557"/>
                <a:gd name="connsiteX1" fmla="*/ 0 w 138112"/>
                <a:gd name="connsiteY1" fmla="*/ 259557 h 259557"/>
                <a:gd name="connsiteX0" fmla="*/ 138112 w 138112"/>
                <a:gd name="connsiteY0" fmla="*/ 0 h 259557"/>
                <a:gd name="connsiteX1" fmla="*/ 0 w 138112"/>
                <a:gd name="connsiteY1" fmla="*/ 259557 h 259557"/>
                <a:gd name="connsiteX0" fmla="*/ 33113 w 254631"/>
                <a:gd name="connsiteY0" fmla="*/ 0 h 676275"/>
                <a:gd name="connsiteX1" fmla="*/ 254570 w 254631"/>
                <a:gd name="connsiteY1" fmla="*/ 676275 h 676275"/>
                <a:gd name="connsiteX0" fmla="*/ 0 w 221652"/>
                <a:gd name="connsiteY0" fmla="*/ 0 h 676275"/>
                <a:gd name="connsiteX1" fmla="*/ 221457 w 221652"/>
                <a:gd name="connsiteY1" fmla="*/ 676275 h 676275"/>
                <a:gd name="connsiteX0" fmla="*/ 0 w 219274"/>
                <a:gd name="connsiteY0" fmla="*/ 0 h 676275"/>
                <a:gd name="connsiteX1" fmla="*/ 219075 w 219274"/>
                <a:gd name="connsiteY1" fmla="*/ 676275 h 676275"/>
                <a:gd name="connsiteX0" fmla="*/ 0 w 70850"/>
                <a:gd name="connsiteY0" fmla="*/ 0 h 141438"/>
                <a:gd name="connsiteX1" fmla="*/ 52388 w 70850"/>
                <a:gd name="connsiteY1" fmla="*/ 121444 h 141438"/>
                <a:gd name="connsiteX0" fmla="*/ 0 w 53014"/>
                <a:gd name="connsiteY0" fmla="*/ 0 h 121444"/>
                <a:gd name="connsiteX1" fmla="*/ 52388 w 53014"/>
                <a:gd name="connsiteY1" fmla="*/ 121444 h 121444"/>
                <a:gd name="connsiteX0" fmla="*/ 0 w 53014"/>
                <a:gd name="connsiteY0" fmla="*/ 0 h 116681"/>
                <a:gd name="connsiteX1" fmla="*/ 52388 w 53014"/>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0006"/>
                <a:gd name="connsiteY0" fmla="*/ 0 h 109538"/>
                <a:gd name="connsiteX1" fmla="*/ 50006 w 50006"/>
                <a:gd name="connsiteY1" fmla="*/ 109538 h 109538"/>
                <a:gd name="connsiteX0" fmla="*/ 0 w 169068"/>
                <a:gd name="connsiteY0" fmla="*/ 0 h 502444"/>
                <a:gd name="connsiteX1" fmla="*/ 169068 w 169068"/>
                <a:gd name="connsiteY1" fmla="*/ 502444 h 502444"/>
                <a:gd name="connsiteX0" fmla="*/ 0 w 178593"/>
                <a:gd name="connsiteY0" fmla="*/ 0 h 502444"/>
                <a:gd name="connsiteX1" fmla="*/ 178593 w 178593"/>
                <a:gd name="connsiteY1" fmla="*/ 502444 h 502444"/>
                <a:gd name="connsiteX0" fmla="*/ 0 w 178593"/>
                <a:gd name="connsiteY0" fmla="*/ 0 h 507207"/>
                <a:gd name="connsiteX1" fmla="*/ 178593 w 178593"/>
                <a:gd name="connsiteY1" fmla="*/ 507207 h 507207"/>
                <a:gd name="connsiteX0" fmla="*/ 17784 w 23161"/>
                <a:gd name="connsiteY0" fmla="*/ 0 h 245270"/>
                <a:gd name="connsiteX1" fmla="*/ 1115 w 23161"/>
                <a:gd name="connsiteY1" fmla="*/ 245270 h 245270"/>
                <a:gd name="connsiteX0" fmla="*/ 19054 w 19054"/>
                <a:gd name="connsiteY0" fmla="*/ 0 h 245270"/>
                <a:gd name="connsiteX1" fmla="*/ 2385 w 19054"/>
                <a:gd name="connsiteY1" fmla="*/ 245270 h 245270"/>
                <a:gd name="connsiteX0" fmla="*/ 21226 w 21226"/>
                <a:gd name="connsiteY0" fmla="*/ 0 h 230983"/>
                <a:gd name="connsiteX1" fmla="*/ 2175 w 21226"/>
                <a:gd name="connsiteY1" fmla="*/ 230983 h 230983"/>
                <a:gd name="connsiteX0" fmla="*/ 20414 w 20414"/>
                <a:gd name="connsiteY0" fmla="*/ 0 h 230983"/>
                <a:gd name="connsiteX1" fmla="*/ 1363 w 20414"/>
                <a:gd name="connsiteY1" fmla="*/ 230983 h 230983"/>
                <a:gd name="connsiteX0" fmla="*/ 19051 w 19051"/>
                <a:gd name="connsiteY0" fmla="*/ 0 h 230983"/>
                <a:gd name="connsiteX1" fmla="*/ 0 w 19051"/>
                <a:gd name="connsiteY1" fmla="*/ 230983 h 230983"/>
                <a:gd name="connsiteX0" fmla="*/ 30957 w 30957"/>
                <a:gd name="connsiteY0" fmla="*/ 0 h 233364"/>
                <a:gd name="connsiteX1" fmla="*/ 0 w 30957"/>
                <a:gd name="connsiteY1" fmla="*/ 233364 h 233364"/>
                <a:gd name="connsiteX0" fmla="*/ 26194 w 26194"/>
                <a:gd name="connsiteY0" fmla="*/ 0 h 233364"/>
                <a:gd name="connsiteX1" fmla="*/ 0 w 26194"/>
                <a:gd name="connsiteY1" fmla="*/ 233364 h 233364"/>
                <a:gd name="connsiteX0" fmla="*/ 26194 w 26194"/>
                <a:gd name="connsiteY0" fmla="*/ 0 h 233364"/>
                <a:gd name="connsiteX1" fmla="*/ 0 w 26194"/>
                <a:gd name="connsiteY1" fmla="*/ 233364 h 233364"/>
                <a:gd name="connsiteX0" fmla="*/ 350044 w 350044"/>
                <a:gd name="connsiteY0" fmla="*/ 1077 h 31635"/>
                <a:gd name="connsiteX1" fmla="*/ 0 w 350044"/>
                <a:gd name="connsiteY1" fmla="*/ 12985 h 31635"/>
                <a:gd name="connsiteX0" fmla="*/ 350044 w 350044"/>
                <a:gd name="connsiteY0" fmla="*/ 8170 h 20078"/>
                <a:gd name="connsiteX1" fmla="*/ 0 w 350044"/>
                <a:gd name="connsiteY1" fmla="*/ 20078 h 20078"/>
                <a:gd name="connsiteX0" fmla="*/ 350044 w 350044"/>
                <a:gd name="connsiteY0" fmla="*/ 0 h 11908"/>
                <a:gd name="connsiteX1" fmla="*/ 0 w 350044"/>
                <a:gd name="connsiteY1" fmla="*/ 11908 h 11908"/>
                <a:gd name="connsiteX0" fmla="*/ 350044 w 350044"/>
                <a:gd name="connsiteY0" fmla="*/ 0 h 11908"/>
                <a:gd name="connsiteX1" fmla="*/ 0 w 350044"/>
                <a:gd name="connsiteY1" fmla="*/ 11908 h 11908"/>
                <a:gd name="connsiteX0" fmla="*/ 214313 w 214313"/>
                <a:gd name="connsiteY0" fmla="*/ 19129 h 21451"/>
                <a:gd name="connsiteX1" fmla="*/ 0 w 214313"/>
                <a:gd name="connsiteY1" fmla="*/ 7225 h 21451"/>
                <a:gd name="connsiteX0" fmla="*/ 214313 w 214313"/>
                <a:gd name="connsiteY0" fmla="*/ 19920 h 20558"/>
                <a:gd name="connsiteX1" fmla="*/ 0 w 214313"/>
                <a:gd name="connsiteY1" fmla="*/ 8016 h 20558"/>
                <a:gd name="connsiteX0" fmla="*/ 214313 w 214313"/>
                <a:gd name="connsiteY0" fmla="*/ 11904 h 13639"/>
                <a:gd name="connsiteX1" fmla="*/ 0 w 214313"/>
                <a:gd name="connsiteY1" fmla="*/ 0 h 13639"/>
                <a:gd name="connsiteX0" fmla="*/ 214313 w 214313"/>
                <a:gd name="connsiteY0" fmla="*/ 11994 h 13251"/>
                <a:gd name="connsiteX1" fmla="*/ 0 w 214313"/>
                <a:gd name="connsiteY1" fmla="*/ 90 h 13251"/>
                <a:gd name="connsiteX0" fmla="*/ 226219 w 226219"/>
                <a:gd name="connsiteY0" fmla="*/ 14368 h 15511"/>
                <a:gd name="connsiteX1" fmla="*/ 0 w 226219"/>
                <a:gd name="connsiteY1" fmla="*/ 82 h 15511"/>
                <a:gd name="connsiteX0" fmla="*/ 226219 w 226219"/>
                <a:gd name="connsiteY0" fmla="*/ 14402 h 14402"/>
                <a:gd name="connsiteX1" fmla="*/ 0 w 226219"/>
                <a:gd name="connsiteY1" fmla="*/ 116 h 14402"/>
                <a:gd name="connsiteX0" fmla="*/ 226219 w 226219"/>
                <a:gd name="connsiteY0" fmla="*/ 14286 h 14286"/>
                <a:gd name="connsiteX1" fmla="*/ 0 w 226219"/>
                <a:gd name="connsiteY1" fmla="*/ 0 h 14286"/>
                <a:gd name="connsiteX0" fmla="*/ 226219 w 226219"/>
                <a:gd name="connsiteY0" fmla="*/ 14402 h 14402"/>
                <a:gd name="connsiteX1" fmla="*/ 0 w 226219"/>
                <a:gd name="connsiteY1" fmla="*/ 116 h 14402"/>
                <a:gd name="connsiteX0" fmla="*/ 226219 w 226219"/>
                <a:gd name="connsiteY0" fmla="*/ 12042 h 12042"/>
                <a:gd name="connsiteX1" fmla="*/ 0 w 226219"/>
                <a:gd name="connsiteY1" fmla="*/ 137 h 12042"/>
                <a:gd name="connsiteX0" fmla="*/ 226219 w 226219"/>
                <a:gd name="connsiteY0" fmla="*/ 11905 h 11905"/>
                <a:gd name="connsiteX1" fmla="*/ 0 w 226219"/>
                <a:gd name="connsiteY1" fmla="*/ 0 h 11905"/>
                <a:gd name="connsiteX0" fmla="*/ 119063 w 119063"/>
                <a:gd name="connsiteY0" fmla="*/ 11905 h 11905"/>
                <a:gd name="connsiteX1" fmla="*/ 0 w 119063"/>
                <a:gd name="connsiteY1" fmla="*/ 0 h 11905"/>
                <a:gd name="connsiteX0" fmla="*/ 119063 w 119063"/>
                <a:gd name="connsiteY0" fmla="*/ 11905 h 11905"/>
                <a:gd name="connsiteX1" fmla="*/ 0 w 119063"/>
                <a:gd name="connsiteY1" fmla="*/ 0 h 11905"/>
                <a:gd name="connsiteX0" fmla="*/ 133351 w 133351"/>
                <a:gd name="connsiteY0" fmla="*/ 9524 h 9524"/>
                <a:gd name="connsiteX1" fmla="*/ 0 w 133351"/>
                <a:gd name="connsiteY1" fmla="*/ 0 h 9524"/>
                <a:gd name="connsiteX0" fmla="*/ 12143 w 12143"/>
                <a:gd name="connsiteY0" fmla="*/ 15000 h 15000"/>
                <a:gd name="connsiteX1" fmla="*/ 0 w 12143"/>
                <a:gd name="connsiteY1" fmla="*/ 0 h 15000"/>
                <a:gd name="connsiteX0" fmla="*/ 51786 w 51786"/>
                <a:gd name="connsiteY0" fmla="*/ 40002 h 40002"/>
                <a:gd name="connsiteX1" fmla="*/ 0 w 51786"/>
                <a:gd name="connsiteY1" fmla="*/ 0 h 40002"/>
                <a:gd name="connsiteX0" fmla="*/ 51786 w 51786"/>
                <a:gd name="connsiteY0" fmla="*/ 40002 h 40002"/>
                <a:gd name="connsiteX1" fmla="*/ 29537 w 51786"/>
                <a:gd name="connsiteY1" fmla="*/ 23522 h 40002"/>
                <a:gd name="connsiteX2" fmla="*/ 0 w 51786"/>
                <a:gd name="connsiteY2" fmla="*/ 0 h 40002"/>
                <a:gd name="connsiteX0" fmla="*/ 51786 w 51786"/>
                <a:gd name="connsiteY0" fmla="*/ 40002 h 40002"/>
                <a:gd name="connsiteX1" fmla="*/ 37751 w 51786"/>
                <a:gd name="connsiteY1" fmla="*/ 3520 h 40002"/>
                <a:gd name="connsiteX2" fmla="*/ 0 w 51786"/>
                <a:gd name="connsiteY2" fmla="*/ 0 h 40002"/>
                <a:gd name="connsiteX0" fmla="*/ 52976 w 52976"/>
                <a:gd name="connsiteY0" fmla="*/ 36668 h 36668"/>
                <a:gd name="connsiteX1" fmla="*/ 37751 w 52976"/>
                <a:gd name="connsiteY1" fmla="*/ 3520 h 36668"/>
                <a:gd name="connsiteX2" fmla="*/ 0 w 52976"/>
                <a:gd name="connsiteY2" fmla="*/ 0 h 36668"/>
                <a:gd name="connsiteX0" fmla="*/ 52976 w 52976"/>
                <a:gd name="connsiteY0" fmla="*/ 36668 h 36668"/>
                <a:gd name="connsiteX1" fmla="*/ 37751 w 52976"/>
                <a:gd name="connsiteY1" fmla="*/ 10187 h 36668"/>
                <a:gd name="connsiteX2" fmla="*/ 0 w 52976"/>
                <a:gd name="connsiteY2" fmla="*/ 0 h 36668"/>
                <a:gd name="connsiteX0" fmla="*/ 52976 w 52976"/>
                <a:gd name="connsiteY0" fmla="*/ 36668 h 36668"/>
                <a:gd name="connsiteX1" fmla="*/ 37751 w 52976"/>
                <a:gd name="connsiteY1" fmla="*/ 10187 h 36668"/>
                <a:gd name="connsiteX2" fmla="*/ 0 w 52976"/>
                <a:gd name="connsiteY2" fmla="*/ 0 h 36668"/>
                <a:gd name="connsiteX0" fmla="*/ 52976 w 52976"/>
                <a:gd name="connsiteY0" fmla="*/ 36668 h 36668"/>
                <a:gd name="connsiteX1" fmla="*/ 0 w 52976"/>
                <a:gd name="connsiteY1" fmla="*/ 0 h 36668"/>
                <a:gd name="connsiteX0" fmla="*/ 54881 w 54881"/>
                <a:gd name="connsiteY0" fmla="*/ 36668 h 36668"/>
                <a:gd name="connsiteX1" fmla="*/ 0 w 54881"/>
                <a:gd name="connsiteY1" fmla="*/ 0 h 36668"/>
                <a:gd name="connsiteX0" fmla="*/ 54881 w 54881"/>
                <a:gd name="connsiteY0" fmla="*/ 36668 h 36668"/>
                <a:gd name="connsiteX1" fmla="*/ 40374 w 54881"/>
                <a:gd name="connsiteY1" fmla="*/ 5270 h 36668"/>
                <a:gd name="connsiteX2" fmla="*/ 0 w 54881"/>
                <a:gd name="connsiteY2" fmla="*/ 0 h 36668"/>
                <a:gd name="connsiteX0" fmla="*/ 54881 w 54881"/>
                <a:gd name="connsiteY0" fmla="*/ 36668 h 36668"/>
                <a:gd name="connsiteX1" fmla="*/ 39898 w 54881"/>
                <a:gd name="connsiteY1" fmla="*/ 15271 h 36668"/>
                <a:gd name="connsiteX2" fmla="*/ 0 w 54881"/>
                <a:gd name="connsiteY2" fmla="*/ 0 h 36668"/>
              </a:gdLst>
              <a:ahLst/>
              <a:cxnLst>
                <a:cxn ang="0">
                  <a:pos x="connsiteX0" y="connsiteY0"/>
                </a:cxn>
                <a:cxn ang="0">
                  <a:pos x="connsiteX1" y="connsiteY1"/>
                </a:cxn>
                <a:cxn ang="0">
                  <a:pos x="connsiteX2" y="connsiteY2"/>
                </a:cxn>
              </a:cxnLst>
              <a:rect l="l" t="t" r="r" b="b"/>
              <a:pathLst>
                <a:path w="54881" h="36668">
                  <a:moveTo>
                    <a:pt x="54881" y="36668"/>
                  </a:moveTo>
                  <a:cubicBezTo>
                    <a:pt x="49887" y="30647"/>
                    <a:pt x="44892" y="21292"/>
                    <a:pt x="39898" y="15271"/>
                  </a:cubicBezTo>
                  <a:lnTo>
                    <a:pt x="0" y="0"/>
                  </a:lnTo>
                </a:path>
              </a:pathLst>
            </a:cu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 name="フリーフォーム: 図形 45">
              <a:extLst>
                <a:ext uri="{FF2B5EF4-FFF2-40B4-BE49-F238E27FC236}">
                  <a16:creationId xmlns:a16="http://schemas.microsoft.com/office/drawing/2014/main" id="{78DA2A31-8365-668D-53BB-69A0BB892F02}"/>
                </a:ext>
              </a:extLst>
            </p:cNvPr>
            <p:cNvSpPr/>
            <p:nvPr/>
          </p:nvSpPr>
          <p:spPr>
            <a:xfrm>
              <a:off x="-3315355" y="808744"/>
              <a:ext cx="1902510" cy="1571762"/>
            </a:xfrm>
            <a:custGeom>
              <a:avLst/>
              <a:gdLst>
                <a:gd name="connsiteX0" fmla="*/ 0 w 1033462"/>
                <a:gd name="connsiteY0" fmla="*/ 307181 h 907256"/>
                <a:gd name="connsiteX1" fmla="*/ 28575 w 1033462"/>
                <a:gd name="connsiteY1" fmla="*/ 416719 h 907256"/>
                <a:gd name="connsiteX2" fmla="*/ 100012 w 1033462"/>
                <a:gd name="connsiteY2" fmla="*/ 731044 h 907256"/>
                <a:gd name="connsiteX3" fmla="*/ 230981 w 1033462"/>
                <a:gd name="connsiteY3" fmla="*/ 831056 h 907256"/>
                <a:gd name="connsiteX4" fmla="*/ 481012 w 1033462"/>
                <a:gd name="connsiteY4" fmla="*/ 857250 h 907256"/>
                <a:gd name="connsiteX5" fmla="*/ 533400 w 1033462"/>
                <a:gd name="connsiteY5" fmla="*/ 864394 h 907256"/>
                <a:gd name="connsiteX6" fmla="*/ 569118 w 1033462"/>
                <a:gd name="connsiteY6" fmla="*/ 871538 h 907256"/>
                <a:gd name="connsiteX7" fmla="*/ 650081 w 1033462"/>
                <a:gd name="connsiteY7" fmla="*/ 897731 h 907256"/>
                <a:gd name="connsiteX8" fmla="*/ 788193 w 1033462"/>
                <a:gd name="connsiteY8" fmla="*/ 904875 h 907256"/>
                <a:gd name="connsiteX9" fmla="*/ 969168 w 1033462"/>
                <a:gd name="connsiteY9" fmla="*/ 907256 h 907256"/>
                <a:gd name="connsiteX10" fmla="*/ 992981 w 1033462"/>
                <a:gd name="connsiteY10" fmla="*/ 569119 h 907256"/>
                <a:gd name="connsiteX11" fmla="*/ 1000125 w 1033462"/>
                <a:gd name="connsiteY11" fmla="*/ 461963 h 907256"/>
                <a:gd name="connsiteX12" fmla="*/ 1016793 w 1033462"/>
                <a:gd name="connsiteY12" fmla="*/ 259556 h 907256"/>
                <a:gd name="connsiteX13" fmla="*/ 1033462 w 1033462"/>
                <a:gd name="connsiteY13" fmla="*/ 176213 h 907256"/>
                <a:gd name="connsiteX14" fmla="*/ 854868 w 1033462"/>
                <a:gd name="connsiteY14" fmla="*/ 150019 h 907256"/>
                <a:gd name="connsiteX15" fmla="*/ 683418 w 1033462"/>
                <a:gd name="connsiteY15" fmla="*/ 66675 h 907256"/>
                <a:gd name="connsiteX16" fmla="*/ 583406 w 1033462"/>
                <a:gd name="connsiteY16" fmla="*/ 73819 h 907256"/>
                <a:gd name="connsiteX17" fmla="*/ 564356 w 1033462"/>
                <a:gd name="connsiteY17" fmla="*/ 73819 h 907256"/>
                <a:gd name="connsiteX18" fmla="*/ 478631 w 1033462"/>
                <a:gd name="connsiteY18" fmla="*/ 28575 h 907256"/>
                <a:gd name="connsiteX19" fmla="*/ 383381 w 1033462"/>
                <a:gd name="connsiteY19" fmla="*/ 0 h 907256"/>
                <a:gd name="connsiteX20" fmla="*/ 276225 w 1033462"/>
                <a:gd name="connsiteY20" fmla="*/ 33338 h 907256"/>
                <a:gd name="connsiteX21" fmla="*/ 228600 w 1033462"/>
                <a:gd name="connsiteY21" fmla="*/ 59531 h 907256"/>
                <a:gd name="connsiteX22" fmla="*/ 169068 w 1033462"/>
                <a:gd name="connsiteY22" fmla="*/ 61913 h 907256"/>
                <a:gd name="connsiteX23" fmla="*/ 178593 w 1033462"/>
                <a:gd name="connsiteY23" fmla="*/ 207169 h 907256"/>
                <a:gd name="connsiteX24" fmla="*/ 109537 w 1033462"/>
                <a:gd name="connsiteY24" fmla="*/ 211931 h 907256"/>
                <a:gd name="connsiteX25" fmla="*/ 0 w 1033462"/>
                <a:gd name="connsiteY25" fmla="*/ 307181 h 907256"/>
                <a:gd name="connsiteX0" fmla="*/ 0 w 1068387"/>
                <a:gd name="connsiteY0" fmla="*/ 307181 h 907256"/>
                <a:gd name="connsiteX1" fmla="*/ 28575 w 1068387"/>
                <a:gd name="connsiteY1" fmla="*/ 416719 h 907256"/>
                <a:gd name="connsiteX2" fmla="*/ 100012 w 1068387"/>
                <a:gd name="connsiteY2" fmla="*/ 731044 h 907256"/>
                <a:gd name="connsiteX3" fmla="*/ 230981 w 1068387"/>
                <a:gd name="connsiteY3" fmla="*/ 831056 h 907256"/>
                <a:gd name="connsiteX4" fmla="*/ 481012 w 1068387"/>
                <a:gd name="connsiteY4" fmla="*/ 857250 h 907256"/>
                <a:gd name="connsiteX5" fmla="*/ 533400 w 1068387"/>
                <a:gd name="connsiteY5" fmla="*/ 864394 h 907256"/>
                <a:gd name="connsiteX6" fmla="*/ 569118 w 1068387"/>
                <a:gd name="connsiteY6" fmla="*/ 871538 h 907256"/>
                <a:gd name="connsiteX7" fmla="*/ 650081 w 1068387"/>
                <a:gd name="connsiteY7" fmla="*/ 897731 h 907256"/>
                <a:gd name="connsiteX8" fmla="*/ 788193 w 1068387"/>
                <a:gd name="connsiteY8" fmla="*/ 904875 h 907256"/>
                <a:gd name="connsiteX9" fmla="*/ 969168 w 1068387"/>
                <a:gd name="connsiteY9" fmla="*/ 907256 h 907256"/>
                <a:gd name="connsiteX10" fmla="*/ 992981 w 1068387"/>
                <a:gd name="connsiteY10" fmla="*/ 569119 h 907256"/>
                <a:gd name="connsiteX11" fmla="*/ 1000125 w 1068387"/>
                <a:gd name="connsiteY11" fmla="*/ 461963 h 907256"/>
                <a:gd name="connsiteX12" fmla="*/ 1016793 w 1068387"/>
                <a:gd name="connsiteY12" fmla="*/ 259556 h 907256"/>
                <a:gd name="connsiteX13" fmla="*/ 1068387 w 1068387"/>
                <a:gd name="connsiteY13" fmla="*/ 182563 h 907256"/>
                <a:gd name="connsiteX14" fmla="*/ 854868 w 1068387"/>
                <a:gd name="connsiteY14" fmla="*/ 150019 h 907256"/>
                <a:gd name="connsiteX15" fmla="*/ 683418 w 1068387"/>
                <a:gd name="connsiteY15" fmla="*/ 66675 h 907256"/>
                <a:gd name="connsiteX16" fmla="*/ 583406 w 1068387"/>
                <a:gd name="connsiteY16" fmla="*/ 73819 h 907256"/>
                <a:gd name="connsiteX17" fmla="*/ 564356 w 1068387"/>
                <a:gd name="connsiteY17" fmla="*/ 73819 h 907256"/>
                <a:gd name="connsiteX18" fmla="*/ 478631 w 1068387"/>
                <a:gd name="connsiteY18" fmla="*/ 28575 h 907256"/>
                <a:gd name="connsiteX19" fmla="*/ 383381 w 1068387"/>
                <a:gd name="connsiteY19" fmla="*/ 0 h 907256"/>
                <a:gd name="connsiteX20" fmla="*/ 276225 w 1068387"/>
                <a:gd name="connsiteY20" fmla="*/ 33338 h 907256"/>
                <a:gd name="connsiteX21" fmla="*/ 228600 w 1068387"/>
                <a:gd name="connsiteY21" fmla="*/ 59531 h 907256"/>
                <a:gd name="connsiteX22" fmla="*/ 169068 w 1068387"/>
                <a:gd name="connsiteY22" fmla="*/ 61913 h 907256"/>
                <a:gd name="connsiteX23" fmla="*/ 178593 w 1068387"/>
                <a:gd name="connsiteY23" fmla="*/ 207169 h 907256"/>
                <a:gd name="connsiteX24" fmla="*/ 109537 w 1068387"/>
                <a:gd name="connsiteY24" fmla="*/ 211931 h 907256"/>
                <a:gd name="connsiteX25" fmla="*/ 0 w 1068387"/>
                <a:gd name="connsiteY25" fmla="*/ 307181 h 907256"/>
                <a:gd name="connsiteX0" fmla="*/ 0 w 1068387"/>
                <a:gd name="connsiteY0" fmla="*/ 307181 h 907256"/>
                <a:gd name="connsiteX1" fmla="*/ 28575 w 1068387"/>
                <a:gd name="connsiteY1" fmla="*/ 416719 h 907256"/>
                <a:gd name="connsiteX2" fmla="*/ 100012 w 1068387"/>
                <a:gd name="connsiteY2" fmla="*/ 731044 h 907256"/>
                <a:gd name="connsiteX3" fmla="*/ 230981 w 1068387"/>
                <a:gd name="connsiteY3" fmla="*/ 831056 h 907256"/>
                <a:gd name="connsiteX4" fmla="*/ 481012 w 1068387"/>
                <a:gd name="connsiteY4" fmla="*/ 857250 h 907256"/>
                <a:gd name="connsiteX5" fmla="*/ 533400 w 1068387"/>
                <a:gd name="connsiteY5" fmla="*/ 864394 h 907256"/>
                <a:gd name="connsiteX6" fmla="*/ 569118 w 1068387"/>
                <a:gd name="connsiteY6" fmla="*/ 871538 h 907256"/>
                <a:gd name="connsiteX7" fmla="*/ 650081 w 1068387"/>
                <a:gd name="connsiteY7" fmla="*/ 897731 h 907256"/>
                <a:gd name="connsiteX8" fmla="*/ 788193 w 1068387"/>
                <a:gd name="connsiteY8" fmla="*/ 904875 h 907256"/>
                <a:gd name="connsiteX9" fmla="*/ 969168 w 1068387"/>
                <a:gd name="connsiteY9" fmla="*/ 907256 h 907256"/>
                <a:gd name="connsiteX10" fmla="*/ 992981 w 1068387"/>
                <a:gd name="connsiteY10" fmla="*/ 569119 h 907256"/>
                <a:gd name="connsiteX11" fmla="*/ 1000125 w 1068387"/>
                <a:gd name="connsiteY11" fmla="*/ 461963 h 907256"/>
                <a:gd name="connsiteX12" fmla="*/ 1051718 w 1068387"/>
                <a:gd name="connsiteY12" fmla="*/ 265906 h 907256"/>
                <a:gd name="connsiteX13" fmla="*/ 1068387 w 1068387"/>
                <a:gd name="connsiteY13" fmla="*/ 182563 h 907256"/>
                <a:gd name="connsiteX14" fmla="*/ 854868 w 1068387"/>
                <a:gd name="connsiteY14" fmla="*/ 150019 h 907256"/>
                <a:gd name="connsiteX15" fmla="*/ 683418 w 1068387"/>
                <a:gd name="connsiteY15" fmla="*/ 66675 h 907256"/>
                <a:gd name="connsiteX16" fmla="*/ 583406 w 1068387"/>
                <a:gd name="connsiteY16" fmla="*/ 73819 h 907256"/>
                <a:gd name="connsiteX17" fmla="*/ 564356 w 1068387"/>
                <a:gd name="connsiteY17" fmla="*/ 73819 h 907256"/>
                <a:gd name="connsiteX18" fmla="*/ 478631 w 1068387"/>
                <a:gd name="connsiteY18" fmla="*/ 28575 h 907256"/>
                <a:gd name="connsiteX19" fmla="*/ 383381 w 1068387"/>
                <a:gd name="connsiteY19" fmla="*/ 0 h 907256"/>
                <a:gd name="connsiteX20" fmla="*/ 276225 w 1068387"/>
                <a:gd name="connsiteY20" fmla="*/ 33338 h 907256"/>
                <a:gd name="connsiteX21" fmla="*/ 228600 w 1068387"/>
                <a:gd name="connsiteY21" fmla="*/ 59531 h 907256"/>
                <a:gd name="connsiteX22" fmla="*/ 169068 w 1068387"/>
                <a:gd name="connsiteY22" fmla="*/ 61913 h 907256"/>
                <a:gd name="connsiteX23" fmla="*/ 178593 w 1068387"/>
                <a:gd name="connsiteY23" fmla="*/ 207169 h 907256"/>
                <a:gd name="connsiteX24" fmla="*/ 109537 w 1068387"/>
                <a:gd name="connsiteY24" fmla="*/ 211931 h 907256"/>
                <a:gd name="connsiteX25" fmla="*/ 0 w 1068387"/>
                <a:gd name="connsiteY25" fmla="*/ 307181 h 907256"/>
                <a:gd name="connsiteX0" fmla="*/ 0 w 1068387"/>
                <a:gd name="connsiteY0" fmla="*/ 307181 h 907256"/>
                <a:gd name="connsiteX1" fmla="*/ 28575 w 1068387"/>
                <a:gd name="connsiteY1" fmla="*/ 416719 h 907256"/>
                <a:gd name="connsiteX2" fmla="*/ 100012 w 1068387"/>
                <a:gd name="connsiteY2" fmla="*/ 731044 h 907256"/>
                <a:gd name="connsiteX3" fmla="*/ 230981 w 1068387"/>
                <a:gd name="connsiteY3" fmla="*/ 831056 h 907256"/>
                <a:gd name="connsiteX4" fmla="*/ 481012 w 1068387"/>
                <a:gd name="connsiteY4" fmla="*/ 857250 h 907256"/>
                <a:gd name="connsiteX5" fmla="*/ 533400 w 1068387"/>
                <a:gd name="connsiteY5" fmla="*/ 864394 h 907256"/>
                <a:gd name="connsiteX6" fmla="*/ 569118 w 1068387"/>
                <a:gd name="connsiteY6" fmla="*/ 871538 h 907256"/>
                <a:gd name="connsiteX7" fmla="*/ 650081 w 1068387"/>
                <a:gd name="connsiteY7" fmla="*/ 897731 h 907256"/>
                <a:gd name="connsiteX8" fmla="*/ 788193 w 1068387"/>
                <a:gd name="connsiteY8" fmla="*/ 904875 h 907256"/>
                <a:gd name="connsiteX9" fmla="*/ 969168 w 1068387"/>
                <a:gd name="connsiteY9" fmla="*/ 907256 h 907256"/>
                <a:gd name="connsiteX10" fmla="*/ 992981 w 1068387"/>
                <a:gd name="connsiteY10" fmla="*/ 569119 h 907256"/>
                <a:gd name="connsiteX11" fmla="*/ 1022350 w 1068387"/>
                <a:gd name="connsiteY11" fmla="*/ 465138 h 907256"/>
                <a:gd name="connsiteX12" fmla="*/ 1051718 w 1068387"/>
                <a:gd name="connsiteY12" fmla="*/ 265906 h 907256"/>
                <a:gd name="connsiteX13" fmla="*/ 1068387 w 1068387"/>
                <a:gd name="connsiteY13" fmla="*/ 182563 h 907256"/>
                <a:gd name="connsiteX14" fmla="*/ 854868 w 1068387"/>
                <a:gd name="connsiteY14" fmla="*/ 150019 h 907256"/>
                <a:gd name="connsiteX15" fmla="*/ 683418 w 1068387"/>
                <a:gd name="connsiteY15" fmla="*/ 66675 h 907256"/>
                <a:gd name="connsiteX16" fmla="*/ 583406 w 1068387"/>
                <a:gd name="connsiteY16" fmla="*/ 73819 h 907256"/>
                <a:gd name="connsiteX17" fmla="*/ 564356 w 1068387"/>
                <a:gd name="connsiteY17" fmla="*/ 73819 h 907256"/>
                <a:gd name="connsiteX18" fmla="*/ 478631 w 1068387"/>
                <a:gd name="connsiteY18" fmla="*/ 28575 h 907256"/>
                <a:gd name="connsiteX19" fmla="*/ 383381 w 1068387"/>
                <a:gd name="connsiteY19" fmla="*/ 0 h 907256"/>
                <a:gd name="connsiteX20" fmla="*/ 276225 w 1068387"/>
                <a:gd name="connsiteY20" fmla="*/ 33338 h 907256"/>
                <a:gd name="connsiteX21" fmla="*/ 228600 w 1068387"/>
                <a:gd name="connsiteY21" fmla="*/ 59531 h 907256"/>
                <a:gd name="connsiteX22" fmla="*/ 169068 w 1068387"/>
                <a:gd name="connsiteY22" fmla="*/ 61913 h 907256"/>
                <a:gd name="connsiteX23" fmla="*/ 178593 w 1068387"/>
                <a:gd name="connsiteY23" fmla="*/ 207169 h 907256"/>
                <a:gd name="connsiteX24" fmla="*/ 109537 w 1068387"/>
                <a:gd name="connsiteY24" fmla="*/ 211931 h 907256"/>
                <a:gd name="connsiteX25" fmla="*/ 0 w 1068387"/>
                <a:gd name="connsiteY25" fmla="*/ 307181 h 907256"/>
                <a:gd name="connsiteX0" fmla="*/ 0 w 1068387"/>
                <a:gd name="connsiteY0" fmla="*/ 307181 h 907256"/>
                <a:gd name="connsiteX1" fmla="*/ 28575 w 1068387"/>
                <a:gd name="connsiteY1" fmla="*/ 416719 h 907256"/>
                <a:gd name="connsiteX2" fmla="*/ 100012 w 1068387"/>
                <a:gd name="connsiteY2" fmla="*/ 731044 h 907256"/>
                <a:gd name="connsiteX3" fmla="*/ 230981 w 1068387"/>
                <a:gd name="connsiteY3" fmla="*/ 831056 h 907256"/>
                <a:gd name="connsiteX4" fmla="*/ 481012 w 1068387"/>
                <a:gd name="connsiteY4" fmla="*/ 857250 h 907256"/>
                <a:gd name="connsiteX5" fmla="*/ 533400 w 1068387"/>
                <a:gd name="connsiteY5" fmla="*/ 864394 h 907256"/>
                <a:gd name="connsiteX6" fmla="*/ 569118 w 1068387"/>
                <a:gd name="connsiteY6" fmla="*/ 871538 h 907256"/>
                <a:gd name="connsiteX7" fmla="*/ 650081 w 1068387"/>
                <a:gd name="connsiteY7" fmla="*/ 897731 h 907256"/>
                <a:gd name="connsiteX8" fmla="*/ 788193 w 1068387"/>
                <a:gd name="connsiteY8" fmla="*/ 904875 h 907256"/>
                <a:gd name="connsiteX9" fmla="*/ 969168 w 1068387"/>
                <a:gd name="connsiteY9" fmla="*/ 907256 h 907256"/>
                <a:gd name="connsiteX10" fmla="*/ 1024731 w 1068387"/>
                <a:gd name="connsiteY10" fmla="*/ 569119 h 907256"/>
                <a:gd name="connsiteX11" fmla="*/ 1022350 w 1068387"/>
                <a:gd name="connsiteY11" fmla="*/ 465138 h 907256"/>
                <a:gd name="connsiteX12" fmla="*/ 1051718 w 1068387"/>
                <a:gd name="connsiteY12" fmla="*/ 265906 h 907256"/>
                <a:gd name="connsiteX13" fmla="*/ 1068387 w 1068387"/>
                <a:gd name="connsiteY13" fmla="*/ 182563 h 907256"/>
                <a:gd name="connsiteX14" fmla="*/ 854868 w 1068387"/>
                <a:gd name="connsiteY14" fmla="*/ 150019 h 907256"/>
                <a:gd name="connsiteX15" fmla="*/ 683418 w 1068387"/>
                <a:gd name="connsiteY15" fmla="*/ 66675 h 907256"/>
                <a:gd name="connsiteX16" fmla="*/ 583406 w 1068387"/>
                <a:gd name="connsiteY16" fmla="*/ 73819 h 907256"/>
                <a:gd name="connsiteX17" fmla="*/ 564356 w 1068387"/>
                <a:gd name="connsiteY17" fmla="*/ 73819 h 907256"/>
                <a:gd name="connsiteX18" fmla="*/ 478631 w 1068387"/>
                <a:gd name="connsiteY18" fmla="*/ 28575 h 907256"/>
                <a:gd name="connsiteX19" fmla="*/ 383381 w 1068387"/>
                <a:gd name="connsiteY19" fmla="*/ 0 h 907256"/>
                <a:gd name="connsiteX20" fmla="*/ 276225 w 1068387"/>
                <a:gd name="connsiteY20" fmla="*/ 33338 h 907256"/>
                <a:gd name="connsiteX21" fmla="*/ 228600 w 1068387"/>
                <a:gd name="connsiteY21" fmla="*/ 59531 h 907256"/>
                <a:gd name="connsiteX22" fmla="*/ 169068 w 1068387"/>
                <a:gd name="connsiteY22" fmla="*/ 61913 h 907256"/>
                <a:gd name="connsiteX23" fmla="*/ 178593 w 1068387"/>
                <a:gd name="connsiteY23" fmla="*/ 207169 h 907256"/>
                <a:gd name="connsiteX24" fmla="*/ 109537 w 1068387"/>
                <a:gd name="connsiteY24" fmla="*/ 211931 h 907256"/>
                <a:gd name="connsiteX25" fmla="*/ 0 w 1068387"/>
                <a:gd name="connsiteY25" fmla="*/ 307181 h 907256"/>
                <a:gd name="connsiteX0" fmla="*/ 0 w 1068387"/>
                <a:gd name="connsiteY0" fmla="*/ 307181 h 907256"/>
                <a:gd name="connsiteX1" fmla="*/ 28575 w 1068387"/>
                <a:gd name="connsiteY1" fmla="*/ 416719 h 907256"/>
                <a:gd name="connsiteX2" fmla="*/ 100012 w 1068387"/>
                <a:gd name="connsiteY2" fmla="*/ 731044 h 907256"/>
                <a:gd name="connsiteX3" fmla="*/ 230981 w 1068387"/>
                <a:gd name="connsiteY3" fmla="*/ 831056 h 907256"/>
                <a:gd name="connsiteX4" fmla="*/ 481012 w 1068387"/>
                <a:gd name="connsiteY4" fmla="*/ 857250 h 907256"/>
                <a:gd name="connsiteX5" fmla="*/ 533400 w 1068387"/>
                <a:gd name="connsiteY5" fmla="*/ 864394 h 907256"/>
                <a:gd name="connsiteX6" fmla="*/ 569118 w 1068387"/>
                <a:gd name="connsiteY6" fmla="*/ 871538 h 907256"/>
                <a:gd name="connsiteX7" fmla="*/ 650081 w 1068387"/>
                <a:gd name="connsiteY7" fmla="*/ 897731 h 907256"/>
                <a:gd name="connsiteX8" fmla="*/ 788193 w 1068387"/>
                <a:gd name="connsiteY8" fmla="*/ 904875 h 907256"/>
                <a:gd name="connsiteX9" fmla="*/ 988218 w 1068387"/>
                <a:gd name="connsiteY9" fmla="*/ 907256 h 907256"/>
                <a:gd name="connsiteX10" fmla="*/ 1024731 w 1068387"/>
                <a:gd name="connsiteY10" fmla="*/ 569119 h 907256"/>
                <a:gd name="connsiteX11" fmla="*/ 1022350 w 1068387"/>
                <a:gd name="connsiteY11" fmla="*/ 465138 h 907256"/>
                <a:gd name="connsiteX12" fmla="*/ 1051718 w 1068387"/>
                <a:gd name="connsiteY12" fmla="*/ 265906 h 907256"/>
                <a:gd name="connsiteX13" fmla="*/ 1068387 w 1068387"/>
                <a:gd name="connsiteY13" fmla="*/ 182563 h 907256"/>
                <a:gd name="connsiteX14" fmla="*/ 854868 w 1068387"/>
                <a:gd name="connsiteY14" fmla="*/ 150019 h 907256"/>
                <a:gd name="connsiteX15" fmla="*/ 683418 w 1068387"/>
                <a:gd name="connsiteY15" fmla="*/ 66675 h 907256"/>
                <a:gd name="connsiteX16" fmla="*/ 583406 w 1068387"/>
                <a:gd name="connsiteY16" fmla="*/ 73819 h 907256"/>
                <a:gd name="connsiteX17" fmla="*/ 564356 w 1068387"/>
                <a:gd name="connsiteY17" fmla="*/ 73819 h 907256"/>
                <a:gd name="connsiteX18" fmla="*/ 478631 w 1068387"/>
                <a:gd name="connsiteY18" fmla="*/ 28575 h 907256"/>
                <a:gd name="connsiteX19" fmla="*/ 383381 w 1068387"/>
                <a:gd name="connsiteY19" fmla="*/ 0 h 907256"/>
                <a:gd name="connsiteX20" fmla="*/ 276225 w 1068387"/>
                <a:gd name="connsiteY20" fmla="*/ 33338 h 907256"/>
                <a:gd name="connsiteX21" fmla="*/ 228600 w 1068387"/>
                <a:gd name="connsiteY21" fmla="*/ 59531 h 907256"/>
                <a:gd name="connsiteX22" fmla="*/ 169068 w 1068387"/>
                <a:gd name="connsiteY22" fmla="*/ 61913 h 907256"/>
                <a:gd name="connsiteX23" fmla="*/ 178593 w 1068387"/>
                <a:gd name="connsiteY23" fmla="*/ 207169 h 907256"/>
                <a:gd name="connsiteX24" fmla="*/ 109537 w 1068387"/>
                <a:gd name="connsiteY24" fmla="*/ 211931 h 907256"/>
                <a:gd name="connsiteX25" fmla="*/ 0 w 1068387"/>
                <a:gd name="connsiteY25" fmla="*/ 307181 h 907256"/>
                <a:gd name="connsiteX0" fmla="*/ 0 w 1068387"/>
                <a:gd name="connsiteY0" fmla="*/ 307181 h 907256"/>
                <a:gd name="connsiteX1" fmla="*/ 28575 w 1068387"/>
                <a:gd name="connsiteY1" fmla="*/ 416719 h 907256"/>
                <a:gd name="connsiteX2" fmla="*/ 100012 w 1068387"/>
                <a:gd name="connsiteY2" fmla="*/ 731044 h 907256"/>
                <a:gd name="connsiteX3" fmla="*/ 230981 w 1068387"/>
                <a:gd name="connsiteY3" fmla="*/ 831056 h 907256"/>
                <a:gd name="connsiteX4" fmla="*/ 481012 w 1068387"/>
                <a:gd name="connsiteY4" fmla="*/ 857250 h 907256"/>
                <a:gd name="connsiteX5" fmla="*/ 533400 w 1068387"/>
                <a:gd name="connsiteY5" fmla="*/ 864394 h 907256"/>
                <a:gd name="connsiteX6" fmla="*/ 569118 w 1068387"/>
                <a:gd name="connsiteY6" fmla="*/ 871538 h 907256"/>
                <a:gd name="connsiteX7" fmla="*/ 650081 w 1068387"/>
                <a:gd name="connsiteY7" fmla="*/ 897731 h 907256"/>
                <a:gd name="connsiteX8" fmla="*/ 788193 w 1068387"/>
                <a:gd name="connsiteY8" fmla="*/ 904875 h 907256"/>
                <a:gd name="connsiteX9" fmla="*/ 988218 w 1068387"/>
                <a:gd name="connsiteY9" fmla="*/ 907256 h 907256"/>
                <a:gd name="connsiteX10" fmla="*/ 1024731 w 1068387"/>
                <a:gd name="connsiteY10" fmla="*/ 569119 h 907256"/>
                <a:gd name="connsiteX11" fmla="*/ 1031875 w 1068387"/>
                <a:gd name="connsiteY11" fmla="*/ 452438 h 907256"/>
                <a:gd name="connsiteX12" fmla="*/ 1051718 w 1068387"/>
                <a:gd name="connsiteY12" fmla="*/ 265906 h 907256"/>
                <a:gd name="connsiteX13" fmla="*/ 1068387 w 1068387"/>
                <a:gd name="connsiteY13" fmla="*/ 182563 h 907256"/>
                <a:gd name="connsiteX14" fmla="*/ 854868 w 1068387"/>
                <a:gd name="connsiteY14" fmla="*/ 150019 h 907256"/>
                <a:gd name="connsiteX15" fmla="*/ 683418 w 1068387"/>
                <a:gd name="connsiteY15" fmla="*/ 66675 h 907256"/>
                <a:gd name="connsiteX16" fmla="*/ 583406 w 1068387"/>
                <a:gd name="connsiteY16" fmla="*/ 73819 h 907256"/>
                <a:gd name="connsiteX17" fmla="*/ 564356 w 1068387"/>
                <a:gd name="connsiteY17" fmla="*/ 73819 h 907256"/>
                <a:gd name="connsiteX18" fmla="*/ 478631 w 1068387"/>
                <a:gd name="connsiteY18" fmla="*/ 28575 h 907256"/>
                <a:gd name="connsiteX19" fmla="*/ 383381 w 1068387"/>
                <a:gd name="connsiteY19" fmla="*/ 0 h 907256"/>
                <a:gd name="connsiteX20" fmla="*/ 276225 w 1068387"/>
                <a:gd name="connsiteY20" fmla="*/ 33338 h 907256"/>
                <a:gd name="connsiteX21" fmla="*/ 228600 w 1068387"/>
                <a:gd name="connsiteY21" fmla="*/ 59531 h 907256"/>
                <a:gd name="connsiteX22" fmla="*/ 169068 w 1068387"/>
                <a:gd name="connsiteY22" fmla="*/ 61913 h 907256"/>
                <a:gd name="connsiteX23" fmla="*/ 178593 w 1068387"/>
                <a:gd name="connsiteY23" fmla="*/ 207169 h 907256"/>
                <a:gd name="connsiteX24" fmla="*/ 109537 w 1068387"/>
                <a:gd name="connsiteY24" fmla="*/ 211931 h 907256"/>
                <a:gd name="connsiteX25" fmla="*/ 0 w 1068387"/>
                <a:gd name="connsiteY25" fmla="*/ 307181 h 907256"/>
                <a:gd name="connsiteX0" fmla="*/ 0 w 1068387"/>
                <a:gd name="connsiteY0" fmla="*/ 300831 h 900906"/>
                <a:gd name="connsiteX1" fmla="*/ 28575 w 1068387"/>
                <a:gd name="connsiteY1" fmla="*/ 410369 h 900906"/>
                <a:gd name="connsiteX2" fmla="*/ 100012 w 1068387"/>
                <a:gd name="connsiteY2" fmla="*/ 724694 h 900906"/>
                <a:gd name="connsiteX3" fmla="*/ 230981 w 1068387"/>
                <a:gd name="connsiteY3" fmla="*/ 824706 h 900906"/>
                <a:gd name="connsiteX4" fmla="*/ 481012 w 1068387"/>
                <a:gd name="connsiteY4" fmla="*/ 850900 h 900906"/>
                <a:gd name="connsiteX5" fmla="*/ 533400 w 1068387"/>
                <a:gd name="connsiteY5" fmla="*/ 858044 h 900906"/>
                <a:gd name="connsiteX6" fmla="*/ 569118 w 1068387"/>
                <a:gd name="connsiteY6" fmla="*/ 865188 h 900906"/>
                <a:gd name="connsiteX7" fmla="*/ 650081 w 1068387"/>
                <a:gd name="connsiteY7" fmla="*/ 891381 h 900906"/>
                <a:gd name="connsiteX8" fmla="*/ 788193 w 1068387"/>
                <a:gd name="connsiteY8" fmla="*/ 898525 h 900906"/>
                <a:gd name="connsiteX9" fmla="*/ 988218 w 1068387"/>
                <a:gd name="connsiteY9" fmla="*/ 900906 h 900906"/>
                <a:gd name="connsiteX10" fmla="*/ 1024731 w 1068387"/>
                <a:gd name="connsiteY10" fmla="*/ 562769 h 900906"/>
                <a:gd name="connsiteX11" fmla="*/ 1031875 w 1068387"/>
                <a:gd name="connsiteY11" fmla="*/ 446088 h 900906"/>
                <a:gd name="connsiteX12" fmla="*/ 1051718 w 1068387"/>
                <a:gd name="connsiteY12" fmla="*/ 259556 h 900906"/>
                <a:gd name="connsiteX13" fmla="*/ 1068387 w 1068387"/>
                <a:gd name="connsiteY13" fmla="*/ 176213 h 900906"/>
                <a:gd name="connsiteX14" fmla="*/ 854868 w 1068387"/>
                <a:gd name="connsiteY14" fmla="*/ 143669 h 900906"/>
                <a:gd name="connsiteX15" fmla="*/ 683418 w 1068387"/>
                <a:gd name="connsiteY15" fmla="*/ 60325 h 900906"/>
                <a:gd name="connsiteX16" fmla="*/ 583406 w 1068387"/>
                <a:gd name="connsiteY16" fmla="*/ 67469 h 900906"/>
                <a:gd name="connsiteX17" fmla="*/ 564356 w 1068387"/>
                <a:gd name="connsiteY17" fmla="*/ 67469 h 900906"/>
                <a:gd name="connsiteX18" fmla="*/ 478631 w 1068387"/>
                <a:gd name="connsiteY18" fmla="*/ 22225 h 900906"/>
                <a:gd name="connsiteX19" fmla="*/ 396081 w 1068387"/>
                <a:gd name="connsiteY19" fmla="*/ 0 h 900906"/>
                <a:gd name="connsiteX20" fmla="*/ 276225 w 1068387"/>
                <a:gd name="connsiteY20" fmla="*/ 26988 h 900906"/>
                <a:gd name="connsiteX21" fmla="*/ 228600 w 1068387"/>
                <a:gd name="connsiteY21" fmla="*/ 53181 h 900906"/>
                <a:gd name="connsiteX22" fmla="*/ 169068 w 1068387"/>
                <a:gd name="connsiteY22" fmla="*/ 55563 h 900906"/>
                <a:gd name="connsiteX23" fmla="*/ 178593 w 1068387"/>
                <a:gd name="connsiteY23" fmla="*/ 200819 h 900906"/>
                <a:gd name="connsiteX24" fmla="*/ 109537 w 1068387"/>
                <a:gd name="connsiteY24" fmla="*/ 205581 h 900906"/>
                <a:gd name="connsiteX25" fmla="*/ 0 w 1068387"/>
                <a:gd name="connsiteY25" fmla="*/ 300831 h 900906"/>
                <a:gd name="connsiteX0" fmla="*/ 0 w 1068387"/>
                <a:gd name="connsiteY0" fmla="*/ 300831 h 900906"/>
                <a:gd name="connsiteX1" fmla="*/ 28575 w 1068387"/>
                <a:gd name="connsiteY1" fmla="*/ 410369 h 900906"/>
                <a:gd name="connsiteX2" fmla="*/ 100012 w 1068387"/>
                <a:gd name="connsiteY2" fmla="*/ 724694 h 900906"/>
                <a:gd name="connsiteX3" fmla="*/ 230981 w 1068387"/>
                <a:gd name="connsiteY3" fmla="*/ 824706 h 900906"/>
                <a:gd name="connsiteX4" fmla="*/ 481012 w 1068387"/>
                <a:gd name="connsiteY4" fmla="*/ 850900 h 900906"/>
                <a:gd name="connsiteX5" fmla="*/ 533400 w 1068387"/>
                <a:gd name="connsiteY5" fmla="*/ 858044 h 900906"/>
                <a:gd name="connsiteX6" fmla="*/ 569118 w 1068387"/>
                <a:gd name="connsiteY6" fmla="*/ 865188 h 900906"/>
                <a:gd name="connsiteX7" fmla="*/ 650081 w 1068387"/>
                <a:gd name="connsiteY7" fmla="*/ 891381 h 900906"/>
                <a:gd name="connsiteX8" fmla="*/ 788193 w 1068387"/>
                <a:gd name="connsiteY8" fmla="*/ 898525 h 900906"/>
                <a:gd name="connsiteX9" fmla="*/ 988218 w 1068387"/>
                <a:gd name="connsiteY9" fmla="*/ 900906 h 900906"/>
                <a:gd name="connsiteX10" fmla="*/ 1024731 w 1068387"/>
                <a:gd name="connsiteY10" fmla="*/ 562769 h 900906"/>
                <a:gd name="connsiteX11" fmla="*/ 1031875 w 1068387"/>
                <a:gd name="connsiteY11" fmla="*/ 446088 h 900906"/>
                <a:gd name="connsiteX12" fmla="*/ 1051718 w 1068387"/>
                <a:gd name="connsiteY12" fmla="*/ 259556 h 900906"/>
                <a:gd name="connsiteX13" fmla="*/ 1068387 w 1068387"/>
                <a:gd name="connsiteY13" fmla="*/ 176213 h 900906"/>
                <a:gd name="connsiteX14" fmla="*/ 854868 w 1068387"/>
                <a:gd name="connsiteY14" fmla="*/ 143669 h 900906"/>
                <a:gd name="connsiteX15" fmla="*/ 683418 w 1068387"/>
                <a:gd name="connsiteY15" fmla="*/ 60325 h 900906"/>
                <a:gd name="connsiteX16" fmla="*/ 583406 w 1068387"/>
                <a:gd name="connsiteY16" fmla="*/ 67469 h 900906"/>
                <a:gd name="connsiteX17" fmla="*/ 564356 w 1068387"/>
                <a:gd name="connsiteY17" fmla="*/ 67469 h 900906"/>
                <a:gd name="connsiteX18" fmla="*/ 478631 w 1068387"/>
                <a:gd name="connsiteY18" fmla="*/ 22225 h 900906"/>
                <a:gd name="connsiteX19" fmla="*/ 396081 w 1068387"/>
                <a:gd name="connsiteY19" fmla="*/ 0 h 900906"/>
                <a:gd name="connsiteX20" fmla="*/ 292100 w 1068387"/>
                <a:gd name="connsiteY20" fmla="*/ 33338 h 900906"/>
                <a:gd name="connsiteX21" fmla="*/ 228600 w 1068387"/>
                <a:gd name="connsiteY21" fmla="*/ 53181 h 900906"/>
                <a:gd name="connsiteX22" fmla="*/ 169068 w 1068387"/>
                <a:gd name="connsiteY22" fmla="*/ 55563 h 900906"/>
                <a:gd name="connsiteX23" fmla="*/ 178593 w 1068387"/>
                <a:gd name="connsiteY23" fmla="*/ 200819 h 900906"/>
                <a:gd name="connsiteX24" fmla="*/ 109537 w 1068387"/>
                <a:gd name="connsiteY24" fmla="*/ 205581 h 900906"/>
                <a:gd name="connsiteX25" fmla="*/ 0 w 1068387"/>
                <a:gd name="connsiteY25" fmla="*/ 300831 h 900906"/>
                <a:gd name="connsiteX0" fmla="*/ 0 w 1068387"/>
                <a:gd name="connsiteY0" fmla="*/ 300831 h 900906"/>
                <a:gd name="connsiteX1" fmla="*/ 28575 w 1068387"/>
                <a:gd name="connsiteY1" fmla="*/ 410369 h 900906"/>
                <a:gd name="connsiteX2" fmla="*/ 100012 w 1068387"/>
                <a:gd name="connsiteY2" fmla="*/ 724694 h 900906"/>
                <a:gd name="connsiteX3" fmla="*/ 230981 w 1068387"/>
                <a:gd name="connsiteY3" fmla="*/ 824706 h 900906"/>
                <a:gd name="connsiteX4" fmla="*/ 481012 w 1068387"/>
                <a:gd name="connsiteY4" fmla="*/ 850900 h 900906"/>
                <a:gd name="connsiteX5" fmla="*/ 533400 w 1068387"/>
                <a:gd name="connsiteY5" fmla="*/ 858044 h 900906"/>
                <a:gd name="connsiteX6" fmla="*/ 569118 w 1068387"/>
                <a:gd name="connsiteY6" fmla="*/ 865188 h 900906"/>
                <a:gd name="connsiteX7" fmla="*/ 650081 w 1068387"/>
                <a:gd name="connsiteY7" fmla="*/ 891381 h 900906"/>
                <a:gd name="connsiteX8" fmla="*/ 788193 w 1068387"/>
                <a:gd name="connsiteY8" fmla="*/ 898525 h 900906"/>
                <a:gd name="connsiteX9" fmla="*/ 988218 w 1068387"/>
                <a:gd name="connsiteY9" fmla="*/ 900906 h 900906"/>
                <a:gd name="connsiteX10" fmla="*/ 1024731 w 1068387"/>
                <a:gd name="connsiteY10" fmla="*/ 562769 h 900906"/>
                <a:gd name="connsiteX11" fmla="*/ 1031875 w 1068387"/>
                <a:gd name="connsiteY11" fmla="*/ 446088 h 900906"/>
                <a:gd name="connsiteX12" fmla="*/ 1051718 w 1068387"/>
                <a:gd name="connsiteY12" fmla="*/ 259556 h 900906"/>
                <a:gd name="connsiteX13" fmla="*/ 1068387 w 1068387"/>
                <a:gd name="connsiteY13" fmla="*/ 176213 h 900906"/>
                <a:gd name="connsiteX14" fmla="*/ 854868 w 1068387"/>
                <a:gd name="connsiteY14" fmla="*/ 143669 h 900906"/>
                <a:gd name="connsiteX15" fmla="*/ 683418 w 1068387"/>
                <a:gd name="connsiteY15" fmla="*/ 60325 h 900906"/>
                <a:gd name="connsiteX16" fmla="*/ 583406 w 1068387"/>
                <a:gd name="connsiteY16" fmla="*/ 67469 h 900906"/>
                <a:gd name="connsiteX17" fmla="*/ 564356 w 1068387"/>
                <a:gd name="connsiteY17" fmla="*/ 67469 h 900906"/>
                <a:gd name="connsiteX18" fmla="*/ 478631 w 1068387"/>
                <a:gd name="connsiteY18" fmla="*/ 22225 h 900906"/>
                <a:gd name="connsiteX19" fmla="*/ 396081 w 1068387"/>
                <a:gd name="connsiteY19" fmla="*/ 0 h 900906"/>
                <a:gd name="connsiteX20" fmla="*/ 292100 w 1068387"/>
                <a:gd name="connsiteY20" fmla="*/ 33338 h 900906"/>
                <a:gd name="connsiteX21" fmla="*/ 228600 w 1068387"/>
                <a:gd name="connsiteY21" fmla="*/ 53181 h 900906"/>
                <a:gd name="connsiteX22" fmla="*/ 188118 w 1068387"/>
                <a:gd name="connsiteY22" fmla="*/ 61913 h 900906"/>
                <a:gd name="connsiteX23" fmla="*/ 178593 w 1068387"/>
                <a:gd name="connsiteY23" fmla="*/ 200819 h 900906"/>
                <a:gd name="connsiteX24" fmla="*/ 109537 w 1068387"/>
                <a:gd name="connsiteY24" fmla="*/ 205581 h 900906"/>
                <a:gd name="connsiteX25" fmla="*/ 0 w 1068387"/>
                <a:gd name="connsiteY25" fmla="*/ 300831 h 900906"/>
                <a:gd name="connsiteX0" fmla="*/ 0 w 1068387"/>
                <a:gd name="connsiteY0" fmla="*/ 300831 h 900906"/>
                <a:gd name="connsiteX1" fmla="*/ 28575 w 1068387"/>
                <a:gd name="connsiteY1" fmla="*/ 410369 h 900906"/>
                <a:gd name="connsiteX2" fmla="*/ 100012 w 1068387"/>
                <a:gd name="connsiteY2" fmla="*/ 724694 h 900906"/>
                <a:gd name="connsiteX3" fmla="*/ 230981 w 1068387"/>
                <a:gd name="connsiteY3" fmla="*/ 824706 h 900906"/>
                <a:gd name="connsiteX4" fmla="*/ 481012 w 1068387"/>
                <a:gd name="connsiteY4" fmla="*/ 850900 h 900906"/>
                <a:gd name="connsiteX5" fmla="*/ 533400 w 1068387"/>
                <a:gd name="connsiteY5" fmla="*/ 858044 h 900906"/>
                <a:gd name="connsiteX6" fmla="*/ 569118 w 1068387"/>
                <a:gd name="connsiteY6" fmla="*/ 865188 h 900906"/>
                <a:gd name="connsiteX7" fmla="*/ 650081 w 1068387"/>
                <a:gd name="connsiteY7" fmla="*/ 891381 h 900906"/>
                <a:gd name="connsiteX8" fmla="*/ 788193 w 1068387"/>
                <a:gd name="connsiteY8" fmla="*/ 898525 h 900906"/>
                <a:gd name="connsiteX9" fmla="*/ 988218 w 1068387"/>
                <a:gd name="connsiteY9" fmla="*/ 900906 h 900906"/>
                <a:gd name="connsiteX10" fmla="*/ 1024731 w 1068387"/>
                <a:gd name="connsiteY10" fmla="*/ 562769 h 900906"/>
                <a:gd name="connsiteX11" fmla="*/ 1031875 w 1068387"/>
                <a:gd name="connsiteY11" fmla="*/ 446088 h 900906"/>
                <a:gd name="connsiteX12" fmla="*/ 1051718 w 1068387"/>
                <a:gd name="connsiteY12" fmla="*/ 259556 h 900906"/>
                <a:gd name="connsiteX13" fmla="*/ 1068387 w 1068387"/>
                <a:gd name="connsiteY13" fmla="*/ 176213 h 900906"/>
                <a:gd name="connsiteX14" fmla="*/ 854868 w 1068387"/>
                <a:gd name="connsiteY14" fmla="*/ 143669 h 900906"/>
                <a:gd name="connsiteX15" fmla="*/ 683418 w 1068387"/>
                <a:gd name="connsiteY15" fmla="*/ 60325 h 900906"/>
                <a:gd name="connsiteX16" fmla="*/ 583406 w 1068387"/>
                <a:gd name="connsiteY16" fmla="*/ 67469 h 900906"/>
                <a:gd name="connsiteX17" fmla="*/ 564356 w 1068387"/>
                <a:gd name="connsiteY17" fmla="*/ 67469 h 900906"/>
                <a:gd name="connsiteX18" fmla="*/ 478631 w 1068387"/>
                <a:gd name="connsiteY18" fmla="*/ 22225 h 900906"/>
                <a:gd name="connsiteX19" fmla="*/ 396081 w 1068387"/>
                <a:gd name="connsiteY19" fmla="*/ 0 h 900906"/>
                <a:gd name="connsiteX20" fmla="*/ 292100 w 1068387"/>
                <a:gd name="connsiteY20" fmla="*/ 33338 h 900906"/>
                <a:gd name="connsiteX21" fmla="*/ 228600 w 1068387"/>
                <a:gd name="connsiteY21" fmla="*/ 53181 h 900906"/>
                <a:gd name="connsiteX22" fmla="*/ 188118 w 1068387"/>
                <a:gd name="connsiteY22" fmla="*/ 61913 h 900906"/>
                <a:gd name="connsiteX23" fmla="*/ 197643 w 1068387"/>
                <a:gd name="connsiteY23" fmla="*/ 207169 h 900906"/>
                <a:gd name="connsiteX24" fmla="*/ 109537 w 1068387"/>
                <a:gd name="connsiteY24" fmla="*/ 205581 h 900906"/>
                <a:gd name="connsiteX25" fmla="*/ 0 w 1068387"/>
                <a:gd name="connsiteY25" fmla="*/ 300831 h 900906"/>
                <a:gd name="connsiteX0" fmla="*/ 0 w 1068387"/>
                <a:gd name="connsiteY0" fmla="*/ 300831 h 900906"/>
                <a:gd name="connsiteX1" fmla="*/ 28575 w 1068387"/>
                <a:gd name="connsiteY1" fmla="*/ 410369 h 900906"/>
                <a:gd name="connsiteX2" fmla="*/ 100012 w 1068387"/>
                <a:gd name="connsiteY2" fmla="*/ 724694 h 900906"/>
                <a:gd name="connsiteX3" fmla="*/ 230981 w 1068387"/>
                <a:gd name="connsiteY3" fmla="*/ 824706 h 900906"/>
                <a:gd name="connsiteX4" fmla="*/ 481012 w 1068387"/>
                <a:gd name="connsiteY4" fmla="*/ 850900 h 900906"/>
                <a:gd name="connsiteX5" fmla="*/ 533400 w 1068387"/>
                <a:gd name="connsiteY5" fmla="*/ 858044 h 900906"/>
                <a:gd name="connsiteX6" fmla="*/ 569118 w 1068387"/>
                <a:gd name="connsiteY6" fmla="*/ 865188 h 900906"/>
                <a:gd name="connsiteX7" fmla="*/ 650081 w 1068387"/>
                <a:gd name="connsiteY7" fmla="*/ 891381 h 900906"/>
                <a:gd name="connsiteX8" fmla="*/ 788193 w 1068387"/>
                <a:gd name="connsiteY8" fmla="*/ 898525 h 900906"/>
                <a:gd name="connsiteX9" fmla="*/ 988218 w 1068387"/>
                <a:gd name="connsiteY9" fmla="*/ 900906 h 900906"/>
                <a:gd name="connsiteX10" fmla="*/ 1024731 w 1068387"/>
                <a:gd name="connsiteY10" fmla="*/ 562769 h 900906"/>
                <a:gd name="connsiteX11" fmla="*/ 1031875 w 1068387"/>
                <a:gd name="connsiteY11" fmla="*/ 446088 h 900906"/>
                <a:gd name="connsiteX12" fmla="*/ 1051718 w 1068387"/>
                <a:gd name="connsiteY12" fmla="*/ 259556 h 900906"/>
                <a:gd name="connsiteX13" fmla="*/ 1068387 w 1068387"/>
                <a:gd name="connsiteY13" fmla="*/ 176213 h 900906"/>
                <a:gd name="connsiteX14" fmla="*/ 854868 w 1068387"/>
                <a:gd name="connsiteY14" fmla="*/ 143669 h 900906"/>
                <a:gd name="connsiteX15" fmla="*/ 683418 w 1068387"/>
                <a:gd name="connsiteY15" fmla="*/ 60325 h 900906"/>
                <a:gd name="connsiteX16" fmla="*/ 583406 w 1068387"/>
                <a:gd name="connsiteY16" fmla="*/ 67469 h 900906"/>
                <a:gd name="connsiteX17" fmla="*/ 564356 w 1068387"/>
                <a:gd name="connsiteY17" fmla="*/ 67469 h 900906"/>
                <a:gd name="connsiteX18" fmla="*/ 478631 w 1068387"/>
                <a:gd name="connsiteY18" fmla="*/ 22225 h 900906"/>
                <a:gd name="connsiteX19" fmla="*/ 396081 w 1068387"/>
                <a:gd name="connsiteY19" fmla="*/ 0 h 900906"/>
                <a:gd name="connsiteX20" fmla="*/ 292100 w 1068387"/>
                <a:gd name="connsiteY20" fmla="*/ 33338 h 900906"/>
                <a:gd name="connsiteX21" fmla="*/ 228600 w 1068387"/>
                <a:gd name="connsiteY21" fmla="*/ 53181 h 900906"/>
                <a:gd name="connsiteX22" fmla="*/ 188118 w 1068387"/>
                <a:gd name="connsiteY22" fmla="*/ 61913 h 900906"/>
                <a:gd name="connsiteX23" fmla="*/ 203993 w 1068387"/>
                <a:gd name="connsiteY23" fmla="*/ 197644 h 900906"/>
                <a:gd name="connsiteX24" fmla="*/ 109537 w 1068387"/>
                <a:gd name="connsiteY24" fmla="*/ 205581 h 900906"/>
                <a:gd name="connsiteX25" fmla="*/ 0 w 1068387"/>
                <a:gd name="connsiteY25" fmla="*/ 300831 h 900906"/>
                <a:gd name="connsiteX0" fmla="*/ 0 w 1068387"/>
                <a:gd name="connsiteY0" fmla="*/ 300831 h 900906"/>
                <a:gd name="connsiteX1" fmla="*/ 28575 w 1068387"/>
                <a:gd name="connsiteY1" fmla="*/ 410369 h 900906"/>
                <a:gd name="connsiteX2" fmla="*/ 100012 w 1068387"/>
                <a:gd name="connsiteY2" fmla="*/ 724694 h 900906"/>
                <a:gd name="connsiteX3" fmla="*/ 230981 w 1068387"/>
                <a:gd name="connsiteY3" fmla="*/ 824706 h 900906"/>
                <a:gd name="connsiteX4" fmla="*/ 481012 w 1068387"/>
                <a:gd name="connsiteY4" fmla="*/ 850900 h 900906"/>
                <a:gd name="connsiteX5" fmla="*/ 533400 w 1068387"/>
                <a:gd name="connsiteY5" fmla="*/ 858044 h 900906"/>
                <a:gd name="connsiteX6" fmla="*/ 569118 w 1068387"/>
                <a:gd name="connsiteY6" fmla="*/ 865188 h 900906"/>
                <a:gd name="connsiteX7" fmla="*/ 650081 w 1068387"/>
                <a:gd name="connsiteY7" fmla="*/ 891381 h 900906"/>
                <a:gd name="connsiteX8" fmla="*/ 788193 w 1068387"/>
                <a:gd name="connsiteY8" fmla="*/ 898525 h 900906"/>
                <a:gd name="connsiteX9" fmla="*/ 988218 w 1068387"/>
                <a:gd name="connsiteY9" fmla="*/ 900906 h 900906"/>
                <a:gd name="connsiteX10" fmla="*/ 1024731 w 1068387"/>
                <a:gd name="connsiteY10" fmla="*/ 562769 h 900906"/>
                <a:gd name="connsiteX11" fmla="*/ 1031875 w 1068387"/>
                <a:gd name="connsiteY11" fmla="*/ 446088 h 900906"/>
                <a:gd name="connsiteX12" fmla="*/ 1051718 w 1068387"/>
                <a:gd name="connsiteY12" fmla="*/ 259556 h 900906"/>
                <a:gd name="connsiteX13" fmla="*/ 1068387 w 1068387"/>
                <a:gd name="connsiteY13" fmla="*/ 176213 h 900906"/>
                <a:gd name="connsiteX14" fmla="*/ 892968 w 1068387"/>
                <a:gd name="connsiteY14" fmla="*/ 134144 h 900906"/>
                <a:gd name="connsiteX15" fmla="*/ 683418 w 1068387"/>
                <a:gd name="connsiteY15" fmla="*/ 60325 h 900906"/>
                <a:gd name="connsiteX16" fmla="*/ 583406 w 1068387"/>
                <a:gd name="connsiteY16" fmla="*/ 67469 h 900906"/>
                <a:gd name="connsiteX17" fmla="*/ 564356 w 1068387"/>
                <a:gd name="connsiteY17" fmla="*/ 67469 h 900906"/>
                <a:gd name="connsiteX18" fmla="*/ 478631 w 1068387"/>
                <a:gd name="connsiteY18" fmla="*/ 22225 h 900906"/>
                <a:gd name="connsiteX19" fmla="*/ 396081 w 1068387"/>
                <a:gd name="connsiteY19" fmla="*/ 0 h 900906"/>
                <a:gd name="connsiteX20" fmla="*/ 292100 w 1068387"/>
                <a:gd name="connsiteY20" fmla="*/ 33338 h 900906"/>
                <a:gd name="connsiteX21" fmla="*/ 228600 w 1068387"/>
                <a:gd name="connsiteY21" fmla="*/ 53181 h 900906"/>
                <a:gd name="connsiteX22" fmla="*/ 188118 w 1068387"/>
                <a:gd name="connsiteY22" fmla="*/ 61913 h 900906"/>
                <a:gd name="connsiteX23" fmla="*/ 203993 w 1068387"/>
                <a:gd name="connsiteY23" fmla="*/ 197644 h 900906"/>
                <a:gd name="connsiteX24" fmla="*/ 109537 w 1068387"/>
                <a:gd name="connsiteY24" fmla="*/ 205581 h 900906"/>
                <a:gd name="connsiteX25" fmla="*/ 0 w 1068387"/>
                <a:gd name="connsiteY25" fmla="*/ 300831 h 900906"/>
                <a:gd name="connsiteX0" fmla="*/ 0 w 1068387"/>
                <a:gd name="connsiteY0" fmla="*/ 300831 h 900906"/>
                <a:gd name="connsiteX1" fmla="*/ 28575 w 1068387"/>
                <a:gd name="connsiteY1" fmla="*/ 410369 h 900906"/>
                <a:gd name="connsiteX2" fmla="*/ 100012 w 1068387"/>
                <a:gd name="connsiteY2" fmla="*/ 724694 h 900906"/>
                <a:gd name="connsiteX3" fmla="*/ 230981 w 1068387"/>
                <a:gd name="connsiteY3" fmla="*/ 824706 h 900906"/>
                <a:gd name="connsiteX4" fmla="*/ 481012 w 1068387"/>
                <a:gd name="connsiteY4" fmla="*/ 850900 h 900906"/>
                <a:gd name="connsiteX5" fmla="*/ 533400 w 1068387"/>
                <a:gd name="connsiteY5" fmla="*/ 858044 h 900906"/>
                <a:gd name="connsiteX6" fmla="*/ 569118 w 1068387"/>
                <a:gd name="connsiteY6" fmla="*/ 865188 h 900906"/>
                <a:gd name="connsiteX7" fmla="*/ 650081 w 1068387"/>
                <a:gd name="connsiteY7" fmla="*/ 891381 h 900906"/>
                <a:gd name="connsiteX8" fmla="*/ 788193 w 1068387"/>
                <a:gd name="connsiteY8" fmla="*/ 898525 h 900906"/>
                <a:gd name="connsiteX9" fmla="*/ 988218 w 1068387"/>
                <a:gd name="connsiteY9" fmla="*/ 900906 h 900906"/>
                <a:gd name="connsiteX10" fmla="*/ 1024731 w 1068387"/>
                <a:gd name="connsiteY10" fmla="*/ 562769 h 900906"/>
                <a:gd name="connsiteX11" fmla="*/ 1031875 w 1068387"/>
                <a:gd name="connsiteY11" fmla="*/ 446088 h 900906"/>
                <a:gd name="connsiteX12" fmla="*/ 1051718 w 1068387"/>
                <a:gd name="connsiteY12" fmla="*/ 259556 h 900906"/>
                <a:gd name="connsiteX13" fmla="*/ 1068387 w 1068387"/>
                <a:gd name="connsiteY13" fmla="*/ 179388 h 900906"/>
                <a:gd name="connsiteX14" fmla="*/ 892968 w 1068387"/>
                <a:gd name="connsiteY14" fmla="*/ 134144 h 900906"/>
                <a:gd name="connsiteX15" fmla="*/ 683418 w 1068387"/>
                <a:gd name="connsiteY15" fmla="*/ 60325 h 900906"/>
                <a:gd name="connsiteX16" fmla="*/ 583406 w 1068387"/>
                <a:gd name="connsiteY16" fmla="*/ 67469 h 900906"/>
                <a:gd name="connsiteX17" fmla="*/ 564356 w 1068387"/>
                <a:gd name="connsiteY17" fmla="*/ 67469 h 900906"/>
                <a:gd name="connsiteX18" fmla="*/ 478631 w 1068387"/>
                <a:gd name="connsiteY18" fmla="*/ 22225 h 900906"/>
                <a:gd name="connsiteX19" fmla="*/ 396081 w 1068387"/>
                <a:gd name="connsiteY19" fmla="*/ 0 h 900906"/>
                <a:gd name="connsiteX20" fmla="*/ 292100 w 1068387"/>
                <a:gd name="connsiteY20" fmla="*/ 33338 h 900906"/>
                <a:gd name="connsiteX21" fmla="*/ 228600 w 1068387"/>
                <a:gd name="connsiteY21" fmla="*/ 53181 h 900906"/>
                <a:gd name="connsiteX22" fmla="*/ 188118 w 1068387"/>
                <a:gd name="connsiteY22" fmla="*/ 61913 h 900906"/>
                <a:gd name="connsiteX23" fmla="*/ 203993 w 1068387"/>
                <a:gd name="connsiteY23" fmla="*/ 197644 h 900906"/>
                <a:gd name="connsiteX24" fmla="*/ 109537 w 1068387"/>
                <a:gd name="connsiteY24" fmla="*/ 205581 h 900906"/>
                <a:gd name="connsiteX25" fmla="*/ 0 w 1068387"/>
                <a:gd name="connsiteY25" fmla="*/ 300831 h 900906"/>
                <a:gd name="connsiteX0" fmla="*/ 0 w 1068387"/>
                <a:gd name="connsiteY0" fmla="*/ 300831 h 900906"/>
                <a:gd name="connsiteX1" fmla="*/ 28575 w 1068387"/>
                <a:gd name="connsiteY1" fmla="*/ 410369 h 900906"/>
                <a:gd name="connsiteX2" fmla="*/ 100012 w 1068387"/>
                <a:gd name="connsiteY2" fmla="*/ 724694 h 900906"/>
                <a:gd name="connsiteX3" fmla="*/ 230981 w 1068387"/>
                <a:gd name="connsiteY3" fmla="*/ 824706 h 900906"/>
                <a:gd name="connsiteX4" fmla="*/ 481012 w 1068387"/>
                <a:gd name="connsiteY4" fmla="*/ 850900 h 900906"/>
                <a:gd name="connsiteX5" fmla="*/ 533400 w 1068387"/>
                <a:gd name="connsiteY5" fmla="*/ 858044 h 900906"/>
                <a:gd name="connsiteX6" fmla="*/ 569118 w 1068387"/>
                <a:gd name="connsiteY6" fmla="*/ 865188 h 900906"/>
                <a:gd name="connsiteX7" fmla="*/ 650081 w 1068387"/>
                <a:gd name="connsiteY7" fmla="*/ 891381 h 900906"/>
                <a:gd name="connsiteX8" fmla="*/ 788193 w 1068387"/>
                <a:gd name="connsiteY8" fmla="*/ 898525 h 900906"/>
                <a:gd name="connsiteX9" fmla="*/ 988218 w 1068387"/>
                <a:gd name="connsiteY9" fmla="*/ 900906 h 900906"/>
                <a:gd name="connsiteX10" fmla="*/ 1024731 w 1068387"/>
                <a:gd name="connsiteY10" fmla="*/ 562769 h 900906"/>
                <a:gd name="connsiteX11" fmla="*/ 1031875 w 1068387"/>
                <a:gd name="connsiteY11" fmla="*/ 446088 h 900906"/>
                <a:gd name="connsiteX12" fmla="*/ 1051718 w 1068387"/>
                <a:gd name="connsiteY12" fmla="*/ 259556 h 900906"/>
                <a:gd name="connsiteX13" fmla="*/ 1068387 w 1068387"/>
                <a:gd name="connsiteY13" fmla="*/ 179388 h 900906"/>
                <a:gd name="connsiteX14" fmla="*/ 892968 w 1068387"/>
                <a:gd name="connsiteY14" fmla="*/ 134144 h 900906"/>
                <a:gd name="connsiteX15" fmla="*/ 727868 w 1068387"/>
                <a:gd name="connsiteY15" fmla="*/ 69850 h 900906"/>
                <a:gd name="connsiteX16" fmla="*/ 583406 w 1068387"/>
                <a:gd name="connsiteY16" fmla="*/ 67469 h 900906"/>
                <a:gd name="connsiteX17" fmla="*/ 564356 w 1068387"/>
                <a:gd name="connsiteY17" fmla="*/ 67469 h 900906"/>
                <a:gd name="connsiteX18" fmla="*/ 478631 w 1068387"/>
                <a:gd name="connsiteY18" fmla="*/ 22225 h 900906"/>
                <a:gd name="connsiteX19" fmla="*/ 396081 w 1068387"/>
                <a:gd name="connsiteY19" fmla="*/ 0 h 900906"/>
                <a:gd name="connsiteX20" fmla="*/ 292100 w 1068387"/>
                <a:gd name="connsiteY20" fmla="*/ 33338 h 900906"/>
                <a:gd name="connsiteX21" fmla="*/ 228600 w 1068387"/>
                <a:gd name="connsiteY21" fmla="*/ 53181 h 900906"/>
                <a:gd name="connsiteX22" fmla="*/ 188118 w 1068387"/>
                <a:gd name="connsiteY22" fmla="*/ 61913 h 900906"/>
                <a:gd name="connsiteX23" fmla="*/ 203993 w 1068387"/>
                <a:gd name="connsiteY23" fmla="*/ 197644 h 900906"/>
                <a:gd name="connsiteX24" fmla="*/ 109537 w 1068387"/>
                <a:gd name="connsiteY24" fmla="*/ 205581 h 900906"/>
                <a:gd name="connsiteX25" fmla="*/ 0 w 1068387"/>
                <a:gd name="connsiteY25" fmla="*/ 300831 h 900906"/>
                <a:gd name="connsiteX0" fmla="*/ 0 w 1068387"/>
                <a:gd name="connsiteY0" fmla="*/ 300831 h 900906"/>
                <a:gd name="connsiteX1" fmla="*/ 28575 w 1068387"/>
                <a:gd name="connsiteY1" fmla="*/ 410369 h 900906"/>
                <a:gd name="connsiteX2" fmla="*/ 100012 w 1068387"/>
                <a:gd name="connsiteY2" fmla="*/ 724694 h 900906"/>
                <a:gd name="connsiteX3" fmla="*/ 230981 w 1068387"/>
                <a:gd name="connsiteY3" fmla="*/ 824706 h 900906"/>
                <a:gd name="connsiteX4" fmla="*/ 481012 w 1068387"/>
                <a:gd name="connsiteY4" fmla="*/ 850900 h 900906"/>
                <a:gd name="connsiteX5" fmla="*/ 533400 w 1068387"/>
                <a:gd name="connsiteY5" fmla="*/ 858044 h 900906"/>
                <a:gd name="connsiteX6" fmla="*/ 569118 w 1068387"/>
                <a:gd name="connsiteY6" fmla="*/ 865188 h 900906"/>
                <a:gd name="connsiteX7" fmla="*/ 650081 w 1068387"/>
                <a:gd name="connsiteY7" fmla="*/ 891381 h 900906"/>
                <a:gd name="connsiteX8" fmla="*/ 788193 w 1068387"/>
                <a:gd name="connsiteY8" fmla="*/ 898525 h 900906"/>
                <a:gd name="connsiteX9" fmla="*/ 988218 w 1068387"/>
                <a:gd name="connsiteY9" fmla="*/ 900906 h 900906"/>
                <a:gd name="connsiteX10" fmla="*/ 1024731 w 1068387"/>
                <a:gd name="connsiteY10" fmla="*/ 562769 h 900906"/>
                <a:gd name="connsiteX11" fmla="*/ 1031875 w 1068387"/>
                <a:gd name="connsiteY11" fmla="*/ 446088 h 900906"/>
                <a:gd name="connsiteX12" fmla="*/ 1051718 w 1068387"/>
                <a:gd name="connsiteY12" fmla="*/ 259556 h 900906"/>
                <a:gd name="connsiteX13" fmla="*/ 1068387 w 1068387"/>
                <a:gd name="connsiteY13" fmla="*/ 179388 h 900906"/>
                <a:gd name="connsiteX14" fmla="*/ 892968 w 1068387"/>
                <a:gd name="connsiteY14" fmla="*/ 134144 h 900906"/>
                <a:gd name="connsiteX15" fmla="*/ 727868 w 1068387"/>
                <a:gd name="connsiteY15" fmla="*/ 69850 h 900906"/>
                <a:gd name="connsiteX16" fmla="*/ 583406 w 1068387"/>
                <a:gd name="connsiteY16" fmla="*/ 67469 h 900906"/>
                <a:gd name="connsiteX17" fmla="*/ 542131 w 1068387"/>
                <a:gd name="connsiteY17" fmla="*/ 83344 h 900906"/>
                <a:gd name="connsiteX18" fmla="*/ 478631 w 1068387"/>
                <a:gd name="connsiteY18" fmla="*/ 22225 h 900906"/>
                <a:gd name="connsiteX19" fmla="*/ 396081 w 1068387"/>
                <a:gd name="connsiteY19" fmla="*/ 0 h 900906"/>
                <a:gd name="connsiteX20" fmla="*/ 292100 w 1068387"/>
                <a:gd name="connsiteY20" fmla="*/ 33338 h 900906"/>
                <a:gd name="connsiteX21" fmla="*/ 228600 w 1068387"/>
                <a:gd name="connsiteY21" fmla="*/ 53181 h 900906"/>
                <a:gd name="connsiteX22" fmla="*/ 188118 w 1068387"/>
                <a:gd name="connsiteY22" fmla="*/ 61913 h 900906"/>
                <a:gd name="connsiteX23" fmla="*/ 203993 w 1068387"/>
                <a:gd name="connsiteY23" fmla="*/ 197644 h 900906"/>
                <a:gd name="connsiteX24" fmla="*/ 109537 w 1068387"/>
                <a:gd name="connsiteY24" fmla="*/ 205581 h 900906"/>
                <a:gd name="connsiteX25" fmla="*/ 0 w 1068387"/>
                <a:gd name="connsiteY25" fmla="*/ 300831 h 900906"/>
                <a:gd name="connsiteX0" fmla="*/ 0 w 1068387"/>
                <a:gd name="connsiteY0" fmla="*/ 300831 h 900906"/>
                <a:gd name="connsiteX1" fmla="*/ 28575 w 1068387"/>
                <a:gd name="connsiteY1" fmla="*/ 410369 h 900906"/>
                <a:gd name="connsiteX2" fmla="*/ 100012 w 1068387"/>
                <a:gd name="connsiteY2" fmla="*/ 724694 h 900906"/>
                <a:gd name="connsiteX3" fmla="*/ 230981 w 1068387"/>
                <a:gd name="connsiteY3" fmla="*/ 824706 h 900906"/>
                <a:gd name="connsiteX4" fmla="*/ 481012 w 1068387"/>
                <a:gd name="connsiteY4" fmla="*/ 850900 h 900906"/>
                <a:gd name="connsiteX5" fmla="*/ 533400 w 1068387"/>
                <a:gd name="connsiteY5" fmla="*/ 858044 h 900906"/>
                <a:gd name="connsiteX6" fmla="*/ 569118 w 1068387"/>
                <a:gd name="connsiteY6" fmla="*/ 865188 h 900906"/>
                <a:gd name="connsiteX7" fmla="*/ 650081 w 1068387"/>
                <a:gd name="connsiteY7" fmla="*/ 891381 h 900906"/>
                <a:gd name="connsiteX8" fmla="*/ 788193 w 1068387"/>
                <a:gd name="connsiteY8" fmla="*/ 898525 h 900906"/>
                <a:gd name="connsiteX9" fmla="*/ 988218 w 1068387"/>
                <a:gd name="connsiteY9" fmla="*/ 900906 h 900906"/>
                <a:gd name="connsiteX10" fmla="*/ 1024731 w 1068387"/>
                <a:gd name="connsiteY10" fmla="*/ 562769 h 900906"/>
                <a:gd name="connsiteX11" fmla="*/ 1031875 w 1068387"/>
                <a:gd name="connsiteY11" fmla="*/ 446088 h 900906"/>
                <a:gd name="connsiteX12" fmla="*/ 1051718 w 1068387"/>
                <a:gd name="connsiteY12" fmla="*/ 259556 h 900906"/>
                <a:gd name="connsiteX13" fmla="*/ 1068387 w 1068387"/>
                <a:gd name="connsiteY13" fmla="*/ 179388 h 900906"/>
                <a:gd name="connsiteX14" fmla="*/ 892968 w 1068387"/>
                <a:gd name="connsiteY14" fmla="*/ 134144 h 900906"/>
                <a:gd name="connsiteX15" fmla="*/ 727868 w 1068387"/>
                <a:gd name="connsiteY15" fmla="*/ 69850 h 900906"/>
                <a:gd name="connsiteX16" fmla="*/ 611981 w 1068387"/>
                <a:gd name="connsiteY16" fmla="*/ 64294 h 900906"/>
                <a:gd name="connsiteX17" fmla="*/ 542131 w 1068387"/>
                <a:gd name="connsiteY17" fmla="*/ 83344 h 900906"/>
                <a:gd name="connsiteX18" fmla="*/ 478631 w 1068387"/>
                <a:gd name="connsiteY18" fmla="*/ 22225 h 900906"/>
                <a:gd name="connsiteX19" fmla="*/ 396081 w 1068387"/>
                <a:gd name="connsiteY19" fmla="*/ 0 h 900906"/>
                <a:gd name="connsiteX20" fmla="*/ 292100 w 1068387"/>
                <a:gd name="connsiteY20" fmla="*/ 33338 h 900906"/>
                <a:gd name="connsiteX21" fmla="*/ 228600 w 1068387"/>
                <a:gd name="connsiteY21" fmla="*/ 53181 h 900906"/>
                <a:gd name="connsiteX22" fmla="*/ 188118 w 1068387"/>
                <a:gd name="connsiteY22" fmla="*/ 61913 h 900906"/>
                <a:gd name="connsiteX23" fmla="*/ 203993 w 1068387"/>
                <a:gd name="connsiteY23" fmla="*/ 197644 h 900906"/>
                <a:gd name="connsiteX24" fmla="*/ 109537 w 1068387"/>
                <a:gd name="connsiteY24" fmla="*/ 205581 h 900906"/>
                <a:gd name="connsiteX25" fmla="*/ 0 w 1068387"/>
                <a:gd name="connsiteY25" fmla="*/ 300831 h 900906"/>
                <a:gd name="connsiteX0" fmla="*/ 0 w 1068387"/>
                <a:gd name="connsiteY0" fmla="*/ 300831 h 900906"/>
                <a:gd name="connsiteX1" fmla="*/ 28575 w 1068387"/>
                <a:gd name="connsiteY1" fmla="*/ 410369 h 900906"/>
                <a:gd name="connsiteX2" fmla="*/ 100012 w 1068387"/>
                <a:gd name="connsiteY2" fmla="*/ 724694 h 900906"/>
                <a:gd name="connsiteX3" fmla="*/ 230981 w 1068387"/>
                <a:gd name="connsiteY3" fmla="*/ 824706 h 900906"/>
                <a:gd name="connsiteX4" fmla="*/ 481012 w 1068387"/>
                <a:gd name="connsiteY4" fmla="*/ 850900 h 900906"/>
                <a:gd name="connsiteX5" fmla="*/ 533400 w 1068387"/>
                <a:gd name="connsiteY5" fmla="*/ 858044 h 900906"/>
                <a:gd name="connsiteX6" fmla="*/ 569118 w 1068387"/>
                <a:gd name="connsiteY6" fmla="*/ 865188 h 900906"/>
                <a:gd name="connsiteX7" fmla="*/ 650081 w 1068387"/>
                <a:gd name="connsiteY7" fmla="*/ 891381 h 900906"/>
                <a:gd name="connsiteX8" fmla="*/ 788193 w 1068387"/>
                <a:gd name="connsiteY8" fmla="*/ 898525 h 900906"/>
                <a:gd name="connsiteX9" fmla="*/ 988218 w 1068387"/>
                <a:gd name="connsiteY9" fmla="*/ 900906 h 900906"/>
                <a:gd name="connsiteX10" fmla="*/ 1024731 w 1068387"/>
                <a:gd name="connsiteY10" fmla="*/ 562769 h 900906"/>
                <a:gd name="connsiteX11" fmla="*/ 1031875 w 1068387"/>
                <a:gd name="connsiteY11" fmla="*/ 446088 h 900906"/>
                <a:gd name="connsiteX12" fmla="*/ 1051718 w 1068387"/>
                <a:gd name="connsiteY12" fmla="*/ 259556 h 900906"/>
                <a:gd name="connsiteX13" fmla="*/ 1068387 w 1068387"/>
                <a:gd name="connsiteY13" fmla="*/ 179388 h 900906"/>
                <a:gd name="connsiteX14" fmla="*/ 892968 w 1068387"/>
                <a:gd name="connsiteY14" fmla="*/ 134144 h 900906"/>
                <a:gd name="connsiteX15" fmla="*/ 727868 w 1068387"/>
                <a:gd name="connsiteY15" fmla="*/ 69850 h 900906"/>
                <a:gd name="connsiteX16" fmla="*/ 611981 w 1068387"/>
                <a:gd name="connsiteY16" fmla="*/ 64294 h 900906"/>
                <a:gd name="connsiteX17" fmla="*/ 580231 w 1068387"/>
                <a:gd name="connsiteY17" fmla="*/ 70644 h 900906"/>
                <a:gd name="connsiteX18" fmla="*/ 478631 w 1068387"/>
                <a:gd name="connsiteY18" fmla="*/ 22225 h 900906"/>
                <a:gd name="connsiteX19" fmla="*/ 396081 w 1068387"/>
                <a:gd name="connsiteY19" fmla="*/ 0 h 900906"/>
                <a:gd name="connsiteX20" fmla="*/ 292100 w 1068387"/>
                <a:gd name="connsiteY20" fmla="*/ 33338 h 900906"/>
                <a:gd name="connsiteX21" fmla="*/ 228600 w 1068387"/>
                <a:gd name="connsiteY21" fmla="*/ 53181 h 900906"/>
                <a:gd name="connsiteX22" fmla="*/ 188118 w 1068387"/>
                <a:gd name="connsiteY22" fmla="*/ 61913 h 900906"/>
                <a:gd name="connsiteX23" fmla="*/ 203993 w 1068387"/>
                <a:gd name="connsiteY23" fmla="*/ 197644 h 900906"/>
                <a:gd name="connsiteX24" fmla="*/ 109537 w 1068387"/>
                <a:gd name="connsiteY24" fmla="*/ 205581 h 900906"/>
                <a:gd name="connsiteX25" fmla="*/ 0 w 1068387"/>
                <a:gd name="connsiteY25" fmla="*/ 300831 h 900906"/>
                <a:gd name="connsiteX0" fmla="*/ 0 w 1068387"/>
                <a:gd name="connsiteY0" fmla="*/ 300831 h 900906"/>
                <a:gd name="connsiteX1" fmla="*/ 28575 w 1068387"/>
                <a:gd name="connsiteY1" fmla="*/ 410369 h 900906"/>
                <a:gd name="connsiteX2" fmla="*/ 100012 w 1068387"/>
                <a:gd name="connsiteY2" fmla="*/ 724694 h 900906"/>
                <a:gd name="connsiteX3" fmla="*/ 230981 w 1068387"/>
                <a:gd name="connsiteY3" fmla="*/ 824706 h 900906"/>
                <a:gd name="connsiteX4" fmla="*/ 481012 w 1068387"/>
                <a:gd name="connsiteY4" fmla="*/ 850900 h 900906"/>
                <a:gd name="connsiteX5" fmla="*/ 533400 w 1068387"/>
                <a:gd name="connsiteY5" fmla="*/ 858044 h 900906"/>
                <a:gd name="connsiteX6" fmla="*/ 569118 w 1068387"/>
                <a:gd name="connsiteY6" fmla="*/ 865188 h 900906"/>
                <a:gd name="connsiteX7" fmla="*/ 650081 w 1068387"/>
                <a:gd name="connsiteY7" fmla="*/ 891381 h 900906"/>
                <a:gd name="connsiteX8" fmla="*/ 788193 w 1068387"/>
                <a:gd name="connsiteY8" fmla="*/ 898525 h 900906"/>
                <a:gd name="connsiteX9" fmla="*/ 988218 w 1068387"/>
                <a:gd name="connsiteY9" fmla="*/ 900906 h 900906"/>
                <a:gd name="connsiteX10" fmla="*/ 1024731 w 1068387"/>
                <a:gd name="connsiteY10" fmla="*/ 562769 h 900906"/>
                <a:gd name="connsiteX11" fmla="*/ 1031875 w 1068387"/>
                <a:gd name="connsiteY11" fmla="*/ 446088 h 900906"/>
                <a:gd name="connsiteX12" fmla="*/ 1051718 w 1068387"/>
                <a:gd name="connsiteY12" fmla="*/ 259556 h 900906"/>
                <a:gd name="connsiteX13" fmla="*/ 1068387 w 1068387"/>
                <a:gd name="connsiteY13" fmla="*/ 179388 h 900906"/>
                <a:gd name="connsiteX14" fmla="*/ 892968 w 1068387"/>
                <a:gd name="connsiteY14" fmla="*/ 134144 h 900906"/>
                <a:gd name="connsiteX15" fmla="*/ 727868 w 1068387"/>
                <a:gd name="connsiteY15" fmla="*/ 69850 h 900906"/>
                <a:gd name="connsiteX16" fmla="*/ 611981 w 1068387"/>
                <a:gd name="connsiteY16" fmla="*/ 64294 h 900906"/>
                <a:gd name="connsiteX17" fmla="*/ 567531 w 1068387"/>
                <a:gd name="connsiteY17" fmla="*/ 57944 h 900906"/>
                <a:gd name="connsiteX18" fmla="*/ 478631 w 1068387"/>
                <a:gd name="connsiteY18" fmla="*/ 22225 h 900906"/>
                <a:gd name="connsiteX19" fmla="*/ 396081 w 1068387"/>
                <a:gd name="connsiteY19" fmla="*/ 0 h 900906"/>
                <a:gd name="connsiteX20" fmla="*/ 292100 w 1068387"/>
                <a:gd name="connsiteY20" fmla="*/ 33338 h 900906"/>
                <a:gd name="connsiteX21" fmla="*/ 228600 w 1068387"/>
                <a:gd name="connsiteY21" fmla="*/ 53181 h 900906"/>
                <a:gd name="connsiteX22" fmla="*/ 188118 w 1068387"/>
                <a:gd name="connsiteY22" fmla="*/ 61913 h 900906"/>
                <a:gd name="connsiteX23" fmla="*/ 203993 w 1068387"/>
                <a:gd name="connsiteY23" fmla="*/ 197644 h 900906"/>
                <a:gd name="connsiteX24" fmla="*/ 109537 w 1068387"/>
                <a:gd name="connsiteY24" fmla="*/ 205581 h 900906"/>
                <a:gd name="connsiteX25" fmla="*/ 0 w 1068387"/>
                <a:gd name="connsiteY25" fmla="*/ 300831 h 900906"/>
                <a:gd name="connsiteX0" fmla="*/ 0 w 1068387"/>
                <a:gd name="connsiteY0" fmla="*/ 294481 h 894556"/>
                <a:gd name="connsiteX1" fmla="*/ 28575 w 1068387"/>
                <a:gd name="connsiteY1" fmla="*/ 404019 h 894556"/>
                <a:gd name="connsiteX2" fmla="*/ 100012 w 1068387"/>
                <a:gd name="connsiteY2" fmla="*/ 718344 h 894556"/>
                <a:gd name="connsiteX3" fmla="*/ 230981 w 1068387"/>
                <a:gd name="connsiteY3" fmla="*/ 818356 h 894556"/>
                <a:gd name="connsiteX4" fmla="*/ 481012 w 1068387"/>
                <a:gd name="connsiteY4" fmla="*/ 844550 h 894556"/>
                <a:gd name="connsiteX5" fmla="*/ 533400 w 1068387"/>
                <a:gd name="connsiteY5" fmla="*/ 851694 h 894556"/>
                <a:gd name="connsiteX6" fmla="*/ 569118 w 1068387"/>
                <a:gd name="connsiteY6" fmla="*/ 858838 h 894556"/>
                <a:gd name="connsiteX7" fmla="*/ 650081 w 1068387"/>
                <a:gd name="connsiteY7" fmla="*/ 885031 h 894556"/>
                <a:gd name="connsiteX8" fmla="*/ 788193 w 1068387"/>
                <a:gd name="connsiteY8" fmla="*/ 892175 h 894556"/>
                <a:gd name="connsiteX9" fmla="*/ 988218 w 1068387"/>
                <a:gd name="connsiteY9" fmla="*/ 894556 h 894556"/>
                <a:gd name="connsiteX10" fmla="*/ 1024731 w 1068387"/>
                <a:gd name="connsiteY10" fmla="*/ 556419 h 894556"/>
                <a:gd name="connsiteX11" fmla="*/ 1031875 w 1068387"/>
                <a:gd name="connsiteY11" fmla="*/ 439738 h 894556"/>
                <a:gd name="connsiteX12" fmla="*/ 1051718 w 1068387"/>
                <a:gd name="connsiteY12" fmla="*/ 253206 h 894556"/>
                <a:gd name="connsiteX13" fmla="*/ 1068387 w 1068387"/>
                <a:gd name="connsiteY13" fmla="*/ 173038 h 894556"/>
                <a:gd name="connsiteX14" fmla="*/ 892968 w 1068387"/>
                <a:gd name="connsiteY14" fmla="*/ 127794 h 894556"/>
                <a:gd name="connsiteX15" fmla="*/ 727868 w 1068387"/>
                <a:gd name="connsiteY15" fmla="*/ 63500 h 894556"/>
                <a:gd name="connsiteX16" fmla="*/ 611981 w 1068387"/>
                <a:gd name="connsiteY16" fmla="*/ 57944 h 894556"/>
                <a:gd name="connsiteX17" fmla="*/ 567531 w 1068387"/>
                <a:gd name="connsiteY17" fmla="*/ 51594 h 894556"/>
                <a:gd name="connsiteX18" fmla="*/ 478631 w 1068387"/>
                <a:gd name="connsiteY18" fmla="*/ 15875 h 894556"/>
                <a:gd name="connsiteX19" fmla="*/ 402431 w 1068387"/>
                <a:gd name="connsiteY19" fmla="*/ 0 h 894556"/>
                <a:gd name="connsiteX20" fmla="*/ 292100 w 1068387"/>
                <a:gd name="connsiteY20" fmla="*/ 26988 h 894556"/>
                <a:gd name="connsiteX21" fmla="*/ 228600 w 1068387"/>
                <a:gd name="connsiteY21" fmla="*/ 46831 h 894556"/>
                <a:gd name="connsiteX22" fmla="*/ 188118 w 1068387"/>
                <a:gd name="connsiteY22" fmla="*/ 55563 h 894556"/>
                <a:gd name="connsiteX23" fmla="*/ 203993 w 1068387"/>
                <a:gd name="connsiteY23" fmla="*/ 191294 h 894556"/>
                <a:gd name="connsiteX24" fmla="*/ 109537 w 1068387"/>
                <a:gd name="connsiteY24" fmla="*/ 199231 h 894556"/>
                <a:gd name="connsiteX25" fmla="*/ 0 w 1068387"/>
                <a:gd name="connsiteY25" fmla="*/ 294481 h 894556"/>
                <a:gd name="connsiteX0" fmla="*/ 0 w 1068387"/>
                <a:gd name="connsiteY0" fmla="*/ 294481 h 892175"/>
                <a:gd name="connsiteX1" fmla="*/ 28575 w 1068387"/>
                <a:gd name="connsiteY1" fmla="*/ 404019 h 892175"/>
                <a:gd name="connsiteX2" fmla="*/ 100012 w 1068387"/>
                <a:gd name="connsiteY2" fmla="*/ 718344 h 892175"/>
                <a:gd name="connsiteX3" fmla="*/ 230981 w 1068387"/>
                <a:gd name="connsiteY3" fmla="*/ 818356 h 892175"/>
                <a:gd name="connsiteX4" fmla="*/ 481012 w 1068387"/>
                <a:gd name="connsiteY4" fmla="*/ 844550 h 892175"/>
                <a:gd name="connsiteX5" fmla="*/ 533400 w 1068387"/>
                <a:gd name="connsiteY5" fmla="*/ 851694 h 892175"/>
                <a:gd name="connsiteX6" fmla="*/ 569118 w 1068387"/>
                <a:gd name="connsiteY6" fmla="*/ 858838 h 892175"/>
                <a:gd name="connsiteX7" fmla="*/ 650081 w 1068387"/>
                <a:gd name="connsiteY7" fmla="*/ 885031 h 892175"/>
                <a:gd name="connsiteX8" fmla="*/ 788193 w 1068387"/>
                <a:gd name="connsiteY8" fmla="*/ 892175 h 892175"/>
                <a:gd name="connsiteX9" fmla="*/ 1000918 w 1068387"/>
                <a:gd name="connsiteY9" fmla="*/ 875506 h 892175"/>
                <a:gd name="connsiteX10" fmla="*/ 1024731 w 1068387"/>
                <a:gd name="connsiteY10" fmla="*/ 556419 h 892175"/>
                <a:gd name="connsiteX11" fmla="*/ 1031875 w 1068387"/>
                <a:gd name="connsiteY11" fmla="*/ 439738 h 892175"/>
                <a:gd name="connsiteX12" fmla="*/ 1051718 w 1068387"/>
                <a:gd name="connsiteY12" fmla="*/ 253206 h 892175"/>
                <a:gd name="connsiteX13" fmla="*/ 1068387 w 1068387"/>
                <a:gd name="connsiteY13" fmla="*/ 173038 h 892175"/>
                <a:gd name="connsiteX14" fmla="*/ 892968 w 1068387"/>
                <a:gd name="connsiteY14" fmla="*/ 127794 h 892175"/>
                <a:gd name="connsiteX15" fmla="*/ 727868 w 1068387"/>
                <a:gd name="connsiteY15" fmla="*/ 63500 h 892175"/>
                <a:gd name="connsiteX16" fmla="*/ 611981 w 1068387"/>
                <a:gd name="connsiteY16" fmla="*/ 57944 h 892175"/>
                <a:gd name="connsiteX17" fmla="*/ 567531 w 1068387"/>
                <a:gd name="connsiteY17" fmla="*/ 51594 h 892175"/>
                <a:gd name="connsiteX18" fmla="*/ 478631 w 1068387"/>
                <a:gd name="connsiteY18" fmla="*/ 15875 h 892175"/>
                <a:gd name="connsiteX19" fmla="*/ 402431 w 1068387"/>
                <a:gd name="connsiteY19" fmla="*/ 0 h 892175"/>
                <a:gd name="connsiteX20" fmla="*/ 292100 w 1068387"/>
                <a:gd name="connsiteY20" fmla="*/ 26988 h 892175"/>
                <a:gd name="connsiteX21" fmla="*/ 228600 w 1068387"/>
                <a:gd name="connsiteY21" fmla="*/ 46831 h 892175"/>
                <a:gd name="connsiteX22" fmla="*/ 188118 w 1068387"/>
                <a:gd name="connsiteY22" fmla="*/ 55563 h 892175"/>
                <a:gd name="connsiteX23" fmla="*/ 203993 w 1068387"/>
                <a:gd name="connsiteY23" fmla="*/ 191294 h 892175"/>
                <a:gd name="connsiteX24" fmla="*/ 109537 w 1068387"/>
                <a:gd name="connsiteY24" fmla="*/ 199231 h 892175"/>
                <a:gd name="connsiteX25" fmla="*/ 0 w 1068387"/>
                <a:gd name="connsiteY25" fmla="*/ 294481 h 892175"/>
                <a:gd name="connsiteX0" fmla="*/ 0 w 1068387"/>
                <a:gd name="connsiteY0" fmla="*/ 294481 h 885031"/>
                <a:gd name="connsiteX1" fmla="*/ 28575 w 1068387"/>
                <a:gd name="connsiteY1" fmla="*/ 404019 h 885031"/>
                <a:gd name="connsiteX2" fmla="*/ 100012 w 1068387"/>
                <a:gd name="connsiteY2" fmla="*/ 718344 h 885031"/>
                <a:gd name="connsiteX3" fmla="*/ 230981 w 1068387"/>
                <a:gd name="connsiteY3" fmla="*/ 818356 h 885031"/>
                <a:gd name="connsiteX4" fmla="*/ 481012 w 1068387"/>
                <a:gd name="connsiteY4" fmla="*/ 844550 h 885031"/>
                <a:gd name="connsiteX5" fmla="*/ 533400 w 1068387"/>
                <a:gd name="connsiteY5" fmla="*/ 851694 h 885031"/>
                <a:gd name="connsiteX6" fmla="*/ 569118 w 1068387"/>
                <a:gd name="connsiteY6" fmla="*/ 858838 h 885031"/>
                <a:gd name="connsiteX7" fmla="*/ 650081 w 1068387"/>
                <a:gd name="connsiteY7" fmla="*/ 885031 h 885031"/>
                <a:gd name="connsiteX8" fmla="*/ 788193 w 1068387"/>
                <a:gd name="connsiteY8" fmla="*/ 882650 h 885031"/>
                <a:gd name="connsiteX9" fmla="*/ 1000918 w 1068387"/>
                <a:gd name="connsiteY9" fmla="*/ 875506 h 885031"/>
                <a:gd name="connsiteX10" fmla="*/ 1024731 w 1068387"/>
                <a:gd name="connsiteY10" fmla="*/ 556419 h 885031"/>
                <a:gd name="connsiteX11" fmla="*/ 1031875 w 1068387"/>
                <a:gd name="connsiteY11" fmla="*/ 439738 h 885031"/>
                <a:gd name="connsiteX12" fmla="*/ 1051718 w 1068387"/>
                <a:gd name="connsiteY12" fmla="*/ 253206 h 885031"/>
                <a:gd name="connsiteX13" fmla="*/ 1068387 w 1068387"/>
                <a:gd name="connsiteY13" fmla="*/ 173038 h 885031"/>
                <a:gd name="connsiteX14" fmla="*/ 892968 w 1068387"/>
                <a:gd name="connsiteY14" fmla="*/ 127794 h 885031"/>
                <a:gd name="connsiteX15" fmla="*/ 727868 w 1068387"/>
                <a:gd name="connsiteY15" fmla="*/ 63500 h 885031"/>
                <a:gd name="connsiteX16" fmla="*/ 611981 w 1068387"/>
                <a:gd name="connsiteY16" fmla="*/ 57944 h 885031"/>
                <a:gd name="connsiteX17" fmla="*/ 567531 w 1068387"/>
                <a:gd name="connsiteY17" fmla="*/ 51594 h 885031"/>
                <a:gd name="connsiteX18" fmla="*/ 478631 w 1068387"/>
                <a:gd name="connsiteY18" fmla="*/ 15875 h 885031"/>
                <a:gd name="connsiteX19" fmla="*/ 402431 w 1068387"/>
                <a:gd name="connsiteY19" fmla="*/ 0 h 885031"/>
                <a:gd name="connsiteX20" fmla="*/ 292100 w 1068387"/>
                <a:gd name="connsiteY20" fmla="*/ 26988 h 885031"/>
                <a:gd name="connsiteX21" fmla="*/ 228600 w 1068387"/>
                <a:gd name="connsiteY21" fmla="*/ 46831 h 885031"/>
                <a:gd name="connsiteX22" fmla="*/ 188118 w 1068387"/>
                <a:gd name="connsiteY22" fmla="*/ 55563 h 885031"/>
                <a:gd name="connsiteX23" fmla="*/ 203993 w 1068387"/>
                <a:gd name="connsiteY23" fmla="*/ 191294 h 885031"/>
                <a:gd name="connsiteX24" fmla="*/ 109537 w 1068387"/>
                <a:gd name="connsiteY24" fmla="*/ 199231 h 885031"/>
                <a:gd name="connsiteX25" fmla="*/ 0 w 1068387"/>
                <a:gd name="connsiteY25" fmla="*/ 294481 h 885031"/>
                <a:gd name="connsiteX0" fmla="*/ 0 w 1068387"/>
                <a:gd name="connsiteY0" fmla="*/ 294481 h 885031"/>
                <a:gd name="connsiteX1" fmla="*/ 28575 w 1068387"/>
                <a:gd name="connsiteY1" fmla="*/ 404019 h 885031"/>
                <a:gd name="connsiteX2" fmla="*/ 100012 w 1068387"/>
                <a:gd name="connsiteY2" fmla="*/ 718344 h 885031"/>
                <a:gd name="connsiteX3" fmla="*/ 230981 w 1068387"/>
                <a:gd name="connsiteY3" fmla="*/ 818356 h 885031"/>
                <a:gd name="connsiteX4" fmla="*/ 481012 w 1068387"/>
                <a:gd name="connsiteY4" fmla="*/ 844550 h 885031"/>
                <a:gd name="connsiteX5" fmla="*/ 533400 w 1068387"/>
                <a:gd name="connsiteY5" fmla="*/ 851694 h 885031"/>
                <a:gd name="connsiteX6" fmla="*/ 569118 w 1068387"/>
                <a:gd name="connsiteY6" fmla="*/ 858838 h 885031"/>
                <a:gd name="connsiteX7" fmla="*/ 656431 w 1068387"/>
                <a:gd name="connsiteY7" fmla="*/ 885031 h 885031"/>
                <a:gd name="connsiteX8" fmla="*/ 788193 w 1068387"/>
                <a:gd name="connsiteY8" fmla="*/ 882650 h 885031"/>
                <a:gd name="connsiteX9" fmla="*/ 1000918 w 1068387"/>
                <a:gd name="connsiteY9" fmla="*/ 875506 h 885031"/>
                <a:gd name="connsiteX10" fmla="*/ 1024731 w 1068387"/>
                <a:gd name="connsiteY10" fmla="*/ 556419 h 885031"/>
                <a:gd name="connsiteX11" fmla="*/ 1031875 w 1068387"/>
                <a:gd name="connsiteY11" fmla="*/ 439738 h 885031"/>
                <a:gd name="connsiteX12" fmla="*/ 1051718 w 1068387"/>
                <a:gd name="connsiteY12" fmla="*/ 253206 h 885031"/>
                <a:gd name="connsiteX13" fmla="*/ 1068387 w 1068387"/>
                <a:gd name="connsiteY13" fmla="*/ 173038 h 885031"/>
                <a:gd name="connsiteX14" fmla="*/ 892968 w 1068387"/>
                <a:gd name="connsiteY14" fmla="*/ 127794 h 885031"/>
                <a:gd name="connsiteX15" fmla="*/ 727868 w 1068387"/>
                <a:gd name="connsiteY15" fmla="*/ 63500 h 885031"/>
                <a:gd name="connsiteX16" fmla="*/ 611981 w 1068387"/>
                <a:gd name="connsiteY16" fmla="*/ 57944 h 885031"/>
                <a:gd name="connsiteX17" fmla="*/ 567531 w 1068387"/>
                <a:gd name="connsiteY17" fmla="*/ 51594 h 885031"/>
                <a:gd name="connsiteX18" fmla="*/ 478631 w 1068387"/>
                <a:gd name="connsiteY18" fmla="*/ 15875 h 885031"/>
                <a:gd name="connsiteX19" fmla="*/ 402431 w 1068387"/>
                <a:gd name="connsiteY19" fmla="*/ 0 h 885031"/>
                <a:gd name="connsiteX20" fmla="*/ 292100 w 1068387"/>
                <a:gd name="connsiteY20" fmla="*/ 26988 h 885031"/>
                <a:gd name="connsiteX21" fmla="*/ 228600 w 1068387"/>
                <a:gd name="connsiteY21" fmla="*/ 46831 h 885031"/>
                <a:gd name="connsiteX22" fmla="*/ 188118 w 1068387"/>
                <a:gd name="connsiteY22" fmla="*/ 55563 h 885031"/>
                <a:gd name="connsiteX23" fmla="*/ 203993 w 1068387"/>
                <a:gd name="connsiteY23" fmla="*/ 191294 h 885031"/>
                <a:gd name="connsiteX24" fmla="*/ 109537 w 1068387"/>
                <a:gd name="connsiteY24" fmla="*/ 199231 h 885031"/>
                <a:gd name="connsiteX25" fmla="*/ 0 w 1068387"/>
                <a:gd name="connsiteY25" fmla="*/ 294481 h 885031"/>
                <a:gd name="connsiteX0" fmla="*/ 0 w 1068387"/>
                <a:gd name="connsiteY0" fmla="*/ 294481 h 885031"/>
                <a:gd name="connsiteX1" fmla="*/ 28575 w 1068387"/>
                <a:gd name="connsiteY1" fmla="*/ 404019 h 885031"/>
                <a:gd name="connsiteX2" fmla="*/ 100012 w 1068387"/>
                <a:gd name="connsiteY2" fmla="*/ 718344 h 885031"/>
                <a:gd name="connsiteX3" fmla="*/ 246856 w 1068387"/>
                <a:gd name="connsiteY3" fmla="*/ 815181 h 885031"/>
                <a:gd name="connsiteX4" fmla="*/ 481012 w 1068387"/>
                <a:gd name="connsiteY4" fmla="*/ 844550 h 885031"/>
                <a:gd name="connsiteX5" fmla="*/ 533400 w 1068387"/>
                <a:gd name="connsiteY5" fmla="*/ 851694 h 885031"/>
                <a:gd name="connsiteX6" fmla="*/ 569118 w 1068387"/>
                <a:gd name="connsiteY6" fmla="*/ 858838 h 885031"/>
                <a:gd name="connsiteX7" fmla="*/ 656431 w 1068387"/>
                <a:gd name="connsiteY7" fmla="*/ 885031 h 885031"/>
                <a:gd name="connsiteX8" fmla="*/ 788193 w 1068387"/>
                <a:gd name="connsiteY8" fmla="*/ 882650 h 885031"/>
                <a:gd name="connsiteX9" fmla="*/ 1000918 w 1068387"/>
                <a:gd name="connsiteY9" fmla="*/ 875506 h 885031"/>
                <a:gd name="connsiteX10" fmla="*/ 1024731 w 1068387"/>
                <a:gd name="connsiteY10" fmla="*/ 556419 h 885031"/>
                <a:gd name="connsiteX11" fmla="*/ 1031875 w 1068387"/>
                <a:gd name="connsiteY11" fmla="*/ 439738 h 885031"/>
                <a:gd name="connsiteX12" fmla="*/ 1051718 w 1068387"/>
                <a:gd name="connsiteY12" fmla="*/ 253206 h 885031"/>
                <a:gd name="connsiteX13" fmla="*/ 1068387 w 1068387"/>
                <a:gd name="connsiteY13" fmla="*/ 173038 h 885031"/>
                <a:gd name="connsiteX14" fmla="*/ 892968 w 1068387"/>
                <a:gd name="connsiteY14" fmla="*/ 127794 h 885031"/>
                <a:gd name="connsiteX15" fmla="*/ 727868 w 1068387"/>
                <a:gd name="connsiteY15" fmla="*/ 63500 h 885031"/>
                <a:gd name="connsiteX16" fmla="*/ 611981 w 1068387"/>
                <a:gd name="connsiteY16" fmla="*/ 57944 h 885031"/>
                <a:gd name="connsiteX17" fmla="*/ 567531 w 1068387"/>
                <a:gd name="connsiteY17" fmla="*/ 51594 h 885031"/>
                <a:gd name="connsiteX18" fmla="*/ 478631 w 1068387"/>
                <a:gd name="connsiteY18" fmla="*/ 15875 h 885031"/>
                <a:gd name="connsiteX19" fmla="*/ 402431 w 1068387"/>
                <a:gd name="connsiteY19" fmla="*/ 0 h 885031"/>
                <a:gd name="connsiteX20" fmla="*/ 292100 w 1068387"/>
                <a:gd name="connsiteY20" fmla="*/ 26988 h 885031"/>
                <a:gd name="connsiteX21" fmla="*/ 228600 w 1068387"/>
                <a:gd name="connsiteY21" fmla="*/ 46831 h 885031"/>
                <a:gd name="connsiteX22" fmla="*/ 188118 w 1068387"/>
                <a:gd name="connsiteY22" fmla="*/ 55563 h 885031"/>
                <a:gd name="connsiteX23" fmla="*/ 203993 w 1068387"/>
                <a:gd name="connsiteY23" fmla="*/ 191294 h 885031"/>
                <a:gd name="connsiteX24" fmla="*/ 109537 w 1068387"/>
                <a:gd name="connsiteY24" fmla="*/ 199231 h 885031"/>
                <a:gd name="connsiteX25" fmla="*/ 0 w 1068387"/>
                <a:gd name="connsiteY25" fmla="*/ 294481 h 885031"/>
                <a:gd name="connsiteX0" fmla="*/ 0 w 1068387"/>
                <a:gd name="connsiteY0" fmla="*/ 294481 h 885031"/>
                <a:gd name="connsiteX1" fmla="*/ 28575 w 1068387"/>
                <a:gd name="connsiteY1" fmla="*/ 404019 h 885031"/>
                <a:gd name="connsiteX2" fmla="*/ 100012 w 1068387"/>
                <a:gd name="connsiteY2" fmla="*/ 718344 h 885031"/>
                <a:gd name="connsiteX3" fmla="*/ 246856 w 1068387"/>
                <a:gd name="connsiteY3" fmla="*/ 815181 h 885031"/>
                <a:gd name="connsiteX4" fmla="*/ 481012 w 1068387"/>
                <a:gd name="connsiteY4" fmla="*/ 844550 h 885031"/>
                <a:gd name="connsiteX5" fmla="*/ 533400 w 1068387"/>
                <a:gd name="connsiteY5" fmla="*/ 851694 h 885031"/>
                <a:gd name="connsiteX6" fmla="*/ 569118 w 1068387"/>
                <a:gd name="connsiteY6" fmla="*/ 858838 h 885031"/>
                <a:gd name="connsiteX7" fmla="*/ 656431 w 1068387"/>
                <a:gd name="connsiteY7" fmla="*/ 885031 h 885031"/>
                <a:gd name="connsiteX8" fmla="*/ 788193 w 1068387"/>
                <a:gd name="connsiteY8" fmla="*/ 882650 h 885031"/>
                <a:gd name="connsiteX9" fmla="*/ 1000918 w 1068387"/>
                <a:gd name="connsiteY9" fmla="*/ 875506 h 885031"/>
                <a:gd name="connsiteX10" fmla="*/ 1024731 w 1068387"/>
                <a:gd name="connsiteY10" fmla="*/ 556419 h 885031"/>
                <a:gd name="connsiteX11" fmla="*/ 1031875 w 1068387"/>
                <a:gd name="connsiteY11" fmla="*/ 439738 h 885031"/>
                <a:gd name="connsiteX12" fmla="*/ 1051718 w 1068387"/>
                <a:gd name="connsiteY12" fmla="*/ 253206 h 885031"/>
                <a:gd name="connsiteX13" fmla="*/ 1068387 w 1068387"/>
                <a:gd name="connsiteY13" fmla="*/ 173038 h 885031"/>
                <a:gd name="connsiteX14" fmla="*/ 892968 w 1068387"/>
                <a:gd name="connsiteY14" fmla="*/ 127794 h 885031"/>
                <a:gd name="connsiteX15" fmla="*/ 727868 w 1068387"/>
                <a:gd name="connsiteY15" fmla="*/ 63500 h 885031"/>
                <a:gd name="connsiteX16" fmla="*/ 611981 w 1068387"/>
                <a:gd name="connsiteY16" fmla="*/ 57944 h 885031"/>
                <a:gd name="connsiteX17" fmla="*/ 567531 w 1068387"/>
                <a:gd name="connsiteY17" fmla="*/ 51594 h 885031"/>
                <a:gd name="connsiteX18" fmla="*/ 478631 w 1068387"/>
                <a:gd name="connsiteY18" fmla="*/ 15875 h 885031"/>
                <a:gd name="connsiteX19" fmla="*/ 402431 w 1068387"/>
                <a:gd name="connsiteY19" fmla="*/ 0 h 885031"/>
                <a:gd name="connsiteX20" fmla="*/ 292100 w 1068387"/>
                <a:gd name="connsiteY20" fmla="*/ 26988 h 885031"/>
                <a:gd name="connsiteX21" fmla="*/ 228600 w 1068387"/>
                <a:gd name="connsiteY21" fmla="*/ 46831 h 885031"/>
                <a:gd name="connsiteX22" fmla="*/ 188118 w 1068387"/>
                <a:gd name="connsiteY22" fmla="*/ 55563 h 885031"/>
                <a:gd name="connsiteX23" fmla="*/ 203993 w 1068387"/>
                <a:gd name="connsiteY23" fmla="*/ 191294 h 885031"/>
                <a:gd name="connsiteX24" fmla="*/ 109537 w 1068387"/>
                <a:gd name="connsiteY24" fmla="*/ 199231 h 885031"/>
                <a:gd name="connsiteX25" fmla="*/ 0 w 1068387"/>
                <a:gd name="connsiteY25" fmla="*/ 294481 h 885031"/>
                <a:gd name="connsiteX0" fmla="*/ 0 w 1068387"/>
                <a:gd name="connsiteY0" fmla="*/ 294481 h 885031"/>
                <a:gd name="connsiteX1" fmla="*/ 28575 w 1068387"/>
                <a:gd name="connsiteY1" fmla="*/ 404019 h 885031"/>
                <a:gd name="connsiteX2" fmla="*/ 100012 w 1068387"/>
                <a:gd name="connsiteY2" fmla="*/ 718344 h 885031"/>
                <a:gd name="connsiteX3" fmla="*/ 243681 w 1068387"/>
                <a:gd name="connsiteY3" fmla="*/ 805656 h 885031"/>
                <a:gd name="connsiteX4" fmla="*/ 481012 w 1068387"/>
                <a:gd name="connsiteY4" fmla="*/ 844550 h 885031"/>
                <a:gd name="connsiteX5" fmla="*/ 533400 w 1068387"/>
                <a:gd name="connsiteY5" fmla="*/ 851694 h 885031"/>
                <a:gd name="connsiteX6" fmla="*/ 569118 w 1068387"/>
                <a:gd name="connsiteY6" fmla="*/ 858838 h 885031"/>
                <a:gd name="connsiteX7" fmla="*/ 656431 w 1068387"/>
                <a:gd name="connsiteY7" fmla="*/ 885031 h 885031"/>
                <a:gd name="connsiteX8" fmla="*/ 788193 w 1068387"/>
                <a:gd name="connsiteY8" fmla="*/ 882650 h 885031"/>
                <a:gd name="connsiteX9" fmla="*/ 1000918 w 1068387"/>
                <a:gd name="connsiteY9" fmla="*/ 875506 h 885031"/>
                <a:gd name="connsiteX10" fmla="*/ 1024731 w 1068387"/>
                <a:gd name="connsiteY10" fmla="*/ 556419 h 885031"/>
                <a:gd name="connsiteX11" fmla="*/ 1031875 w 1068387"/>
                <a:gd name="connsiteY11" fmla="*/ 439738 h 885031"/>
                <a:gd name="connsiteX12" fmla="*/ 1051718 w 1068387"/>
                <a:gd name="connsiteY12" fmla="*/ 253206 h 885031"/>
                <a:gd name="connsiteX13" fmla="*/ 1068387 w 1068387"/>
                <a:gd name="connsiteY13" fmla="*/ 173038 h 885031"/>
                <a:gd name="connsiteX14" fmla="*/ 892968 w 1068387"/>
                <a:gd name="connsiteY14" fmla="*/ 127794 h 885031"/>
                <a:gd name="connsiteX15" fmla="*/ 727868 w 1068387"/>
                <a:gd name="connsiteY15" fmla="*/ 63500 h 885031"/>
                <a:gd name="connsiteX16" fmla="*/ 611981 w 1068387"/>
                <a:gd name="connsiteY16" fmla="*/ 57944 h 885031"/>
                <a:gd name="connsiteX17" fmla="*/ 567531 w 1068387"/>
                <a:gd name="connsiteY17" fmla="*/ 51594 h 885031"/>
                <a:gd name="connsiteX18" fmla="*/ 478631 w 1068387"/>
                <a:gd name="connsiteY18" fmla="*/ 15875 h 885031"/>
                <a:gd name="connsiteX19" fmla="*/ 402431 w 1068387"/>
                <a:gd name="connsiteY19" fmla="*/ 0 h 885031"/>
                <a:gd name="connsiteX20" fmla="*/ 292100 w 1068387"/>
                <a:gd name="connsiteY20" fmla="*/ 26988 h 885031"/>
                <a:gd name="connsiteX21" fmla="*/ 228600 w 1068387"/>
                <a:gd name="connsiteY21" fmla="*/ 46831 h 885031"/>
                <a:gd name="connsiteX22" fmla="*/ 188118 w 1068387"/>
                <a:gd name="connsiteY22" fmla="*/ 55563 h 885031"/>
                <a:gd name="connsiteX23" fmla="*/ 203993 w 1068387"/>
                <a:gd name="connsiteY23" fmla="*/ 191294 h 885031"/>
                <a:gd name="connsiteX24" fmla="*/ 109537 w 1068387"/>
                <a:gd name="connsiteY24" fmla="*/ 199231 h 885031"/>
                <a:gd name="connsiteX25" fmla="*/ 0 w 1068387"/>
                <a:gd name="connsiteY25" fmla="*/ 294481 h 885031"/>
                <a:gd name="connsiteX0" fmla="*/ 0 w 1068387"/>
                <a:gd name="connsiteY0" fmla="*/ 294481 h 885031"/>
                <a:gd name="connsiteX1" fmla="*/ 28575 w 1068387"/>
                <a:gd name="connsiteY1" fmla="*/ 404019 h 885031"/>
                <a:gd name="connsiteX2" fmla="*/ 100012 w 1068387"/>
                <a:gd name="connsiteY2" fmla="*/ 718344 h 885031"/>
                <a:gd name="connsiteX3" fmla="*/ 243681 w 1068387"/>
                <a:gd name="connsiteY3" fmla="*/ 805656 h 885031"/>
                <a:gd name="connsiteX4" fmla="*/ 481012 w 1068387"/>
                <a:gd name="connsiteY4" fmla="*/ 844550 h 885031"/>
                <a:gd name="connsiteX5" fmla="*/ 533400 w 1068387"/>
                <a:gd name="connsiteY5" fmla="*/ 851694 h 885031"/>
                <a:gd name="connsiteX6" fmla="*/ 569118 w 1068387"/>
                <a:gd name="connsiteY6" fmla="*/ 858838 h 885031"/>
                <a:gd name="connsiteX7" fmla="*/ 656431 w 1068387"/>
                <a:gd name="connsiteY7" fmla="*/ 885031 h 885031"/>
                <a:gd name="connsiteX8" fmla="*/ 788193 w 1068387"/>
                <a:gd name="connsiteY8" fmla="*/ 882650 h 885031"/>
                <a:gd name="connsiteX9" fmla="*/ 1000918 w 1068387"/>
                <a:gd name="connsiteY9" fmla="*/ 875506 h 885031"/>
                <a:gd name="connsiteX10" fmla="*/ 1024731 w 1068387"/>
                <a:gd name="connsiteY10" fmla="*/ 556419 h 885031"/>
                <a:gd name="connsiteX11" fmla="*/ 1031875 w 1068387"/>
                <a:gd name="connsiteY11" fmla="*/ 439738 h 885031"/>
                <a:gd name="connsiteX12" fmla="*/ 1051718 w 1068387"/>
                <a:gd name="connsiteY12" fmla="*/ 253206 h 885031"/>
                <a:gd name="connsiteX13" fmla="*/ 1068387 w 1068387"/>
                <a:gd name="connsiteY13" fmla="*/ 173038 h 885031"/>
                <a:gd name="connsiteX14" fmla="*/ 892968 w 1068387"/>
                <a:gd name="connsiteY14" fmla="*/ 127794 h 885031"/>
                <a:gd name="connsiteX15" fmla="*/ 727868 w 1068387"/>
                <a:gd name="connsiteY15" fmla="*/ 63500 h 885031"/>
                <a:gd name="connsiteX16" fmla="*/ 611981 w 1068387"/>
                <a:gd name="connsiteY16" fmla="*/ 57944 h 885031"/>
                <a:gd name="connsiteX17" fmla="*/ 567531 w 1068387"/>
                <a:gd name="connsiteY17" fmla="*/ 51594 h 885031"/>
                <a:gd name="connsiteX18" fmla="*/ 478631 w 1068387"/>
                <a:gd name="connsiteY18" fmla="*/ 15875 h 885031"/>
                <a:gd name="connsiteX19" fmla="*/ 402431 w 1068387"/>
                <a:gd name="connsiteY19" fmla="*/ 0 h 885031"/>
                <a:gd name="connsiteX20" fmla="*/ 292100 w 1068387"/>
                <a:gd name="connsiteY20" fmla="*/ 26988 h 885031"/>
                <a:gd name="connsiteX21" fmla="*/ 228600 w 1068387"/>
                <a:gd name="connsiteY21" fmla="*/ 46831 h 885031"/>
                <a:gd name="connsiteX22" fmla="*/ 188118 w 1068387"/>
                <a:gd name="connsiteY22" fmla="*/ 55563 h 885031"/>
                <a:gd name="connsiteX23" fmla="*/ 203993 w 1068387"/>
                <a:gd name="connsiteY23" fmla="*/ 191294 h 885031"/>
                <a:gd name="connsiteX24" fmla="*/ 109537 w 1068387"/>
                <a:gd name="connsiteY24" fmla="*/ 199231 h 885031"/>
                <a:gd name="connsiteX25" fmla="*/ 0 w 1068387"/>
                <a:gd name="connsiteY25" fmla="*/ 294481 h 885031"/>
                <a:gd name="connsiteX0" fmla="*/ 0 w 1068387"/>
                <a:gd name="connsiteY0" fmla="*/ 294481 h 882650"/>
                <a:gd name="connsiteX1" fmla="*/ 28575 w 1068387"/>
                <a:gd name="connsiteY1" fmla="*/ 404019 h 882650"/>
                <a:gd name="connsiteX2" fmla="*/ 100012 w 1068387"/>
                <a:gd name="connsiteY2" fmla="*/ 718344 h 882650"/>
                <a:gd name="connsiteX3" fmla="*/ 243681 w 1068387"/>
                <a:gd name="connsiteY3" fmla="*/ 805656 h 882650"/>
                <a:gd name="connsiteX4" fmla="*/ 481012 w 1068387"/>
                <a:gd name="connsiteY4" fmla="*/ 844550 h 882650"/>
                <a:gd name="connsiteX5" fmla="*/ 533400 w 1068387"/>
                <a:gd name="connsiteY5" fmla="*/ 851694 h 882650"/>
                <a:gd name="connsiteX6" fmla="*/ 569118 w 1068387"/>
                <a:gd name="connsiteY6" fmla="*/ 858838 h 882650"/>
                <a:gd name="connsiteX7" fmla="*/ 672306 w 1068387"/>
                <a:gd name="connsiteY7" fmla="*/ 875506 h 882650"/>
                <a:gd name="connsiteX8" fmla="*/ 788193 w 1068387"/>
                <a:gd name="connsiteY8" fmla="*/ 882650 h 882650"/>
                <a:gd name="connsiteX9" fmla="*/ 1000918 w 1068387"/>
                <a:gd name="connsiteY9" fmla="*/ 875506 h 882650"/>
                <a:gd name="connsiteX10" fmla="*/ 1024731 w 1068387"/>
                <a:gd name="connsiteY10" fmla="*/ 556419 h 882650"/>
                <a:gd name="connsiteX11" fmla="*/ 1031875 w 1068387"/>
                <a:gd name="connsiteY11" fmla="*/ 439738 h 882650"/>
                <a:gd name="connsiteX12" fmla="*/ 1051718 w 1068387"/>
                <a:gd name="connsiteY12" fmla="*/ 253206 h 882650"/>
                <a:gd name="connsiteX13" fmla="*/ 1068387 w 1068387"/>
                <a:gd name="connsiteY13" fmla="*/ 173038 h 882650"/>
                <a:gd name="connsiteX14" fmla="*/ 892968 w 1068387"/>
                <a:gd name="connsiteY14" fmla="*/ 127794 h 882650"/>
                <a:gd name="connsiteX15" fmla="*/ 727868 w 1068387"/>
                <a:gd name="connsiteY15" fmla="*/ 63500 h 882650"/>
                <a:gd name="connsiteX16" fmla="*/ 611981 w 1068387"/>
                <a:gd name="connsiteY16" fmla="*/ 57944 h 882650"/>
                <a:gd name="connsiteX17" fmla="*/ 567531 w 1068387"/>
                <a:gd name="connsiteY17" fmla="*/ 51594 h 882650"/>
                <a:gd name="connsiteX18" fmla="*/ 478631 w 1068387"/>
                <a:gd name="connsiteY18" fmla="*/ 15875 h 882650"/>
                <a:gd name="connsiteX19" fmla="*/ 402431 w 1068387"/>
                <a:gd name="connsiteY19" fmla="*/ 0 h 882650"/>
                <a:gd name="connsiteX20" fmla="*/ 292100 w 1068387"/>
                <a:gd name="connsiteY20" fmla="*/ 26988 h 882650"/>
                <a:gd name="connsiteX21" fmla="*/ 228600 w 1068387"/>
                <a:gd name="connsiteY21" fmla="*/ 46831 h 882650"/>
                <a:gd name="connsiteX22" fmla="*/ 188118 w 1068387"/>
                <a:gd name="connsiteY22" fmla="*/ 55563 h 882650"/>
                <a:gd name="connsiteX23" fmla="*/ 203993 w 1068387"/>
                <a:gd name="connsiteY23" fmla="*/ 191294 h 882650"/>
                <a:gd name="connsiteX24" fmla="*/ 109537 w 1068387"/>
                <a:gd name="connsiteY24" fmla="*/ 199231 h 882650"/>
                <a:gd name="connsiteX25" fmla="*/ 0 w 1068387"/>
                <a:gd name="connsiteY25" fmla="*/ 294481 h 882650"/>
                <a:gd name="connsiteX0" fmla="*/ 0 w 1068387"/>
                <a:gd name="connsiteY0" fmla="*/ 294481 h 882650"/>
                <a:gd name="connsiteX1" fmla="*/ 28575 w 1068387"/>
                <a:gd name="connsiteY1" fmla="*/ 404019 h 882650"/>
                <a:gd name="connsiteX2" fmla="*/ 100012 w 1068387"/>
                <a:gd name="connsiteY2" fmla="*/ 718344 h 882650"/>
                <a:gd name="connsiteX3" fmla="*/ 243681 w 1068387"/>
                <a:gd name="connsiteY3" fmla="*/ 805656 h 882650"/>
                <a:gd name="connsiteX4" fmla="*/ 481012 w 1068387"/>
                <a:gd name="connsiteY4" fmla="*/ 844550 h 882650"/>
                <a:gd name="connsiteX5" fmla="*/ 533400 w 1068387"/>
                <a:gd name="connsiteY5" fmla="*/ 851694 h 882650"/>
                <a:gd name="connsiteX6" fmla="*/ 575468 w 1068387"/>
                <a:gd name="connsiteY6" fmla="*/ 849313 h 882650"/>
                <a:gd name="connsiteX7" fmla="*/ 672306 w 1068387"/>
                <a:gd name="connsiteY7" fmla="*/ 875506 h 882650"/>
                <a:gd name="connsiteX8" fmla="*/ 788193 w 1068387"/>
                <a:gd name="connsiteY8" fmla="*/ 882650 h 882650"/>
                <a:gd name="connsiteX9" fmla="*/ 1000918 w 1068387"/>
                <a:gd name="connsiteY9" fmla="*/ 875506 h 882650"/>
                <a:gd name="connsiteX10" fmla="*/ 1024731 w 1068387"/>
                <a:gd name="connsiteY10" fmla="*/ 556419 h 882650"/>
                <a:gd name="connsiteX11" fmla="*/ 1031875 w 1068387"/>
                <a:gd name="connsiteY11" fmla="*/ 439738 h 882650"/>
                <a:gd name="connsiteX12" fmla="*/ 1051718 w 1068387"/>
                <a:gd name="connsiteY12" fmla="*/ 253206 h 882650"/>
                <a:gd name="connsiteX13" fmla="*/ 1068387 w 1068387"/>
                <a:gd name="connsiteY13" fmla="*/ 173038 h 882650"/>
                <a:gd name="connsiteX14" fmla="*/ 892968 w 1068387"/>
                <a:gd name="connsiteY14" fmla="*/ 127794 h 882650"/>
                <a:gd name="connsiteX15" fmla="*/ 727868 w 1068387"/>
                <a:gd name="connsiteY15" fmla="*/ 63500 h 882650"/>
                <a:gd name="connsiteX16" fmla="*/ 611981 w 1068387"/>
                <a:gd name="connsiteY16" fmla="*/ 57944 h 882650"/>
                <a:gd name="connsiteX17" fmla="*/ 567531 w 1068387"/>
                <a:gd name="connsiteY17" fmla="*/ 51594 h 882650"/>
                <a:gd name="connsiteX18" fmla="*/ 478631 w 1068387"/>
                <a:gd name="connsiteY18" fmla="*/ 15875 h 882650"/>
                <a:gd name="connsiteX19" fmla="*/ 402431 w 1068387"/>
                <a:gd name="connsiteY19" fmla="*/ 0 h 882650"/>
                <a:gd name="connsiteX20" fmla="*/ 292100 w 1068387"/>
                <a:gd name="connsiteY20" fmla="*/ 26988 h 882650"/>
                <a:gd name="connsiteX21" fmla="*/ 228600 w 1068387"/>
                <a:gd name="connsiteY21" fmla="*/ 46831 h 882650"/>
                <a:gd name="connsiteX22" fmla="*/ 188118 w 1068387"/>
                <a:gd name="connsiteY22" fmla="*/ 55563 h 882650"/>
                <a:gd name="connsiteX23" fmla="*/ 203993 w 1068387"/>
                <a:gd name="connsiteY23" fmla="*/ 191294 h 882650"/>
                <a:gd name="connsiteX24" fmla="*/ 109537 w 1068387"/>
                <a:gd name="connsiteY24" fmla="*/ 199231 h 882650"/>
                <a:gd name="connsiteX25" fmla="*/ 0 w 1068387"/>
                <a:gd name="connsiteY25" fmla="*/ 294481 h 882650"/>
                <a:gd name="connsiteX0" fmla="*/ 0 w 1068387"/>
                <a:gd name="connsiteY0" fmla="*/ 294481 h 882650"/>
                <a:gd name="connsiteX1" fmla="*/ 28575 w 1068387"/>
                <a:gd name="connsiteY1" fmla="*/ 404019 h 882650"/>
                <a:gd name="connsiteX2" fmla="*/ 100012 w 1068387"/>
                <a:gd name="connsiteY2" fmla="*/ 718344 h 882650"/>
                <a:gd name="connsiteX3" fmla="*/ 243681 w 1068387"/>
                <a:gd name="connsiteY3" fmla="*/ 805656 h 882650"/>
                <a:gd name="connsiteX4" fmla="*/ 468312 w 1068387"/>
                <a:gd name="connsiteY4" fmla="*/ 828675 h 882650"/>
                <a:gd name="connsiteX5" fmla="*/ 533400 w 1068387"/>
                <a:gd name="connsiteY5" fmla="*/ 851694 h 882650"/>
                <a:gd name="connsiteX6" fmla="*/ 575468 w 1068387"/>
                <a:gd name="connsiteY6" fmla="*/ 849313 h 882650"/>
                <a:gd name="connsiteX7" fmla="*/ 672306 w 1068387"/>
                <a:gd name="connsiteY7" fmla="*/ 875506 h 882650"/>
                <a:gd name="connsiteX8" fmla="*/ 788193 w 1068387"/>
                <a:gd name="connsiteY8" fmla="*/ 882650 h 882650"/>
                <a:gd name="connsiteX9" fmla="*/ 1000918 w 1068387"/>
                <a:gd name="connsiteY9" fmla="*/ 875506 h 882650"/>
                <a:gd name="connsiteX10" fmla="*/ 1024731 w 1068387"/>
                <a:gd name="connsiteY10" fmla="*/ 556419 h 882650"/>
                <a:gd name="connsiteX11" fmla="*/ 1031875 w 1068387"/>
                <a:gd name="connsiteY11" fmla="*/ 439738 h 882650"/>
                <a:gd name="connsiteX12" fmla="*/ 1051718 w 1068387"/>
                <a:gd name="connsiteY12" fmla="*/ 253206 h 882650"/>
                <a:gd name="connsiteX13" fmla="*/ 1068387 w 1068387"/>
                <a:gd name="connsiteY13" fmla="*/ 173038 h 882650"/>
                <a:gd name="connsiteX14" fmla="*/ 892968 w 1068387"/>
                <a:gd name="connsiteY14" fmla="*/ 127794 h 882650"/>
                <a:gd name="connsiteX15" fmla="*/ 727868 w 1068387"/>
                <a:gd name="connsiteY15" fmla="*/ 63500 h 882650"/>
                <a:gd name="connsiteX16" fmla="*/ 611981 w 1068387"/>
                <a:gd name="connsiteY16" fmla="*/ 57944 h 882650"/>
                <a:gd name="connsiteX17" fmla="*/ 567531 w 1068387"/>
                <a:gd name="connsiteY17" fmla="*/ 51594 h 882650"/>
                <a:gd name="connsiteX18" fmla="*/ 478631 w 1068387"/>
                <a:gd name="connsiteY18" fmla="*/ 15875 h 882650"/>
                <a:gd name="connsiteX19" fmla="*/ 402431 w 1068387"/>
                <a:gd name="connsiteY19" fmla="*/ 0 h 882650"/>
                <a:gd name="connsiteX20" fmla="*/ 292100 w 1068387"/>
                <a:gd name="connsiteY20" fmla="*/ 26988 h 882650"/>
                <a:gd name="connsiteX21" fmla="*/ 228600 w 1068387"/>
                <a:gd name="connsiteY21" fmla="*/ 46831 h 882650"/>
                <a:gd name="connsiteX22" fmla="*/ 188118 w 1068387"/>
                <a:gd name="connsiteY22" fmla="*/ 55563 h 882650"/>
                <a:gd name="connsiteX23" fmla="*/ 203993 w 1068387"/>
                <a:gd name="connsiteY23" fmla="*/ 191294 h 882650"/>
                <a:gd name="connsiteX24" fmla="*/ 109537 w 1068387"/>
                <a:gd name="connsiteY24" fmla="*/ 199231 h 882650"/>
                <a:gd name="connsiteX25" fmla="*/ 0 w 1068387"/>
                <a:gd name="connsiteY25" fmla="*/ 294481 h 882650"/>
                <a:gd name="connsiteX0" fmla="*/ 0 w 1068387"/>
                <a:gd name="connsiteY0" fmla="*/ 294481 h 882650"/>
                <a:gd name="connsiteX1" fmla="*/ 28575 w 1068387"/>
                <a:gd name="connsiteY1" fmla="*/ 404019 h 882650"/>
                <a:gd name="connsiteX2" fmla="*/ 100012 w 1068387"/>
                <a:gd name="connsiteY2" fmla="*/ 718344 h 882650"/>
                <a:gd name="connsiteX3" fmla="*/ 243681 w 1068387"/>
                <a:gd name="connsiteY3" fmla="*/ 805656 h 882650"/>
                <a:gd name="connsiteX4" fmla="*/ 468312 w 1068387"/>
                <a:gd name="connsiteY4" fmla="*/ 828675 h 882650"/>
                <a:gd name="connsiteX5" fmla="*/ 555625 w 1068387"/>
                <a:gd name="connsiteY5" fmla="*/ 845344 h 882650"/>
                <a:gd name="connsiteX6" fmla="*/ 575468 w 1068387"/>
                <a:gd name="connsiteY6" fmla="*/ 849313 h 882650"/>
                <a:gd name="connsiteX7" fmla="*/ 672306 w 1068387"/>
                <a:gd name="connsiteY7" fmla="*/ 875506 h 882650"/>
                <a:gd name="connsiteX8" fmla="*/ 788193 w 1068387"/>
                <a:gd name="connsiteY8" fmla="*/ 882650 h 882650"/>
                <a:gd name="connsiteX9" fmla="*/ 1000918 w 1068387"/>
                <a:gd name="connsiteY9" fmla="*/ 875506 h 882650"/>
                <a:gd name="connsiteX10" fmla="*/ 1024731 w 1068387"/>
                <a:gd name="connsiteY10" fmla="*/ 556419 h 882650"/>
                <a:gd name="connsiteX11" fmla="*/ 1031875 w 1068387"/>
                <a:gd name="connsiteY11" fmla="*/ 439738 h 882650"/>
                <a:gd name="connsiteX12" fmla="*/ 1051718 w 1068387"/>
                <a:gd name="connsiteY12" fmla="*/ 253206 h 882650"/>
                <a:gd name="connsiteX13" fmla="*/ 1068387 w 1068387"/>
                <a:gd name="connsiteY13" fmla="*/ 173038 h 882650"/>
                <a:gd name="connsiteX14" fmla="*/ 892968 w 1068387"/>
                <a:gd name="connsiteY14" fmla="*/ 127794 h 882650"/>
                <a:gd name="connsiteX15" fmla="*/ 727868 w 1068387"/>
                <a:gd name="connsiteY15" fmla="*/ 63500 h 882650"/>
                <a:gd name="connsiteX16" fmla="*/ 611981 w 1068387"/>
                <a:gd name="connsiteY16" fmla="*/ 57944 h 882650"/>
                <a:gd name="connsiteX17" fmla="*/ 567531 w 1068387"/>
                <a:gd name="connsiteY17" fmla="*/ 51594 h 882650"/>
                <a:gd name="connsiteX18" fmla="*/ 478631 w 1068387"/>
                <a:gd name="connsiteY18" fmla="*/ 15875 h 882650"/>
                <a:gd name="connsiteX19" fmla="*/ 402431 w 1068387"/>
                <a:gd name="connsiteY19" fmla="*/ 0 h 882650"/>
                <a:gd name="connsiteX20" fmla="*/ 292100 w 1068387"/>
                <a:gd name="connsiteY20" fmla="*/ 26988 h 882650"/>
                <a:gd name="connsiteX21" fmla="*/ 228600 w 1068387"/>
                <a:gd name="connsiteY21" fmla="*/ 46831 h 882650"/>
                <a:gd name="connsiteX22" fmla="*/ 188118 w 1068387"/>
                <a:gd name="connsiteY22" fmla="*/ 55563 h 882650"/>
                <a:gd name="connsiteX23" fmla="*/ 203993 w 1068387"/>
                <a:gd name="connsiteY23" fmla="*/ 191294 h 882650"/>
                <a:gd name="connsiteX24" fmla="*/ 109537 w 1068387"/>
                <a:gd name="connsiteY24" fmla="*/ 199231 h 882650"/>
                <a:gd name="connsiteX25" fmla="*/ 0 w 1068387"/>
                <a:gd name="connsiteY25" fmla="*/ 294481 h 882650"/>
                <a:gd name="connsiteX0" fmla="*/ 0 w 1068387"/>
                <a:gd name="connsiteY0" fmla="*/ 294481 h 882650"/>
                <a:gd name="connsiteX1" fmla="*/ 28575 w 1068387"/>
                <a:gd name="connsiteY1" fmla="*/ 404019 h 882650"/>
                <a:gd name="connsiteX2" fmla="*/ 100012 w 1068387"/>
                <a:gd name="connsiteY2" fmla="*/ 718344 h 882650"/>
                <a:gd name="connsiteX3" fmla="*/ 243681 w 1068387"/>
                <a:gd name="connsiteY3" fmla="*/ 805656 h 882650"/>
                <a:gd name="connsiteX4" fmla="*/ 411162 w 1068387"/>
                <a:gd name="connsiteY4" fmla="*/ 819150 h 882650"/>
                <a:gd name="connsiteX5" fmla="*/ 555625 w 1068387"/>
                <a:gd name="connsiteY5" fmla="*/ 845344 h 882650"/>
                <a:gd name="connsiteX6" fmla="*/ 575468 w 1068387"/>
                <a:gd name="connsiteY6" fmla="*/ 849313 h 882650"/>
                <a:gd name="connsiteX7" fmla="*/ 672306 w 1068387"/>
                <a:gd name="connsiteY7" fmla="*/ 875506 h 882650"/>
                <a:gd name="connsiteX8" fmla="*/ 788193 w 1068387"/>
                <a:gd name="connsiteY8" fmla="*/ 882650 h 882650"/>
                <a:gd name="connsiteX9" fmla="*/ 1000918 w 1068387"/>
                <a:gd name="connsiteY9" fmla="*/ 875506 h 882650"/>
                <a:gd name="connsiteX10" fmla="*/ 1024731 w 1068387"/>
                <a:gd name="connsiteY10" fmla="*/ 556419 h 882650"/>
                <a:gd name="connsiteX11" fmla="*/ 1031875 w 1068387"/>
                <a:gd name="connsiteY11" fmla="*/ 439738 h 882650"/>
                <a:gd name="connsiteX12" fmla="*/ 1051718 w 1068387"/>
                <a:gd name="connsiteY12" fmla="*/ 253206 h 882650"/>
                <a:gd name="connsiteX13" fmla="*/ 1068387 w 1068387"/>
                <a:gd name="connsiteY13" fmla="*/ 173038 h 882650"/>
                <a:gd name="connsiteX14" fmla="*/ 892968 w 1068387"/>
                <a:gd name="connsiteY14" fmla="*/ 127794 h 882650"/>
                <a:gd name="connsiteX15" fmla="*/ 727868 w 1068387"/>
                <a:gd name="connsiteY15" fmla="*/ 63500 h 882650"/>
                <a:gd name="connsiteX16" fmla="*/ 611981 w 1068387"/>
                <a:gd name="connsiteY16" fmla="*/ 57944 h 882650"/>
                <a:gd name="connsiteX17" fmla="*/ 567531 w 1068387"/>
                <a:gd name="connsiteY17" fmla="*/ 51594 h 882650"/>
                <a:gd name="connsiteX18" fmla="*/ 478631 w 1068387"/>
                <a:gd name="connsiteY18" fmla="*/ 15875 h 882650"/>
                <a:gd name="connsiteX19" fmla="*/ 402431 w 1068387"/>
                <a:gd name="connsiteY19" fmla="*/ 0 h 882650"/>
                <a:gd name="connsiteX20" fmla="*/ 292100 w 1068387"/>
                <a:gd name="connsiteY20" fmla="*/ 26988 h 882650"/>
                <a:gd name="connsiteX21" fmla="*/ 228600 w 1068387"/>
                <a:gd name="connsiteY21" fmla="*/ 46831 h 882650"/>
                <a:gd name="connsiteX22" fmla="*/ 188118 w 1068387"/>
                <a:gd name="connsiteY22" fmla="*/ 55563 h 882650"/>
                <a:gd name="connsiteX23" fmla="*/ 203993 w 1068387"/>
                <a:gd name="connsiteY23" fmla="*/ 191294 h 882650"/>
                <a:gd name="connsiteX24" fmla="*/ 109537 w 1068387"/>
                <a:gd name="connsiteY24" fmla="*/ 199231 h 882650"/>
                <a:gd name="connsiteX25" fmla="*/ 0 w 1068387"/>
                <a:gd name="connsiteY25" fmla="*/ 294481 h 882650"/>
                <a:gd name="connsiteX0" fmla="*/ 0 w 1068387"/>
                <a:gd name="connsiteY0" fmla="*/ 294481 h 882650"/>
                <a:gd name="connsiteX1" fmla="*/ 28575 w 1068387"/>
                <a:gd name="connsiteY1" fmla="*/ 404019 h 882650"/>
                <a:gd name="connsiteX2" fmla="*/ 100012 w 1068387"/>
                <a:gd name="connsiteY2" fmla="*/ 718344 h 882650"/>
                <a:gd name="connsiteX3" fmla="*/ 243681 w 1068387"/>
                <a:gd name="connsiteY3" fmla="*/ 805656 h 882650"/>
                <a:gd name="connsiteX4" fmla="*/ 555625 w 1068387"/>
                <a:gd name="connsiteY4" fmla="*/ 845344 h 882650"/>
                <a:gd name="connsiteX5" fmla="*/ 575468 w 1068387"/>
                <a:gd name="connsiteY5" fmla="*/ 849313 h 882650"/>
                <a:gd name="connsiteX6" fmla="*/ 672306 w 1068387"/>
                <a:gd name="connsiteY6" fmla="*/ 875506 h 882650"/>
                <a:gd name="connsiteX7" fmla="*/ 788193 w 1068387"/>
                <a:gd name="connsiteY7" fmla="*/ 882650 h 882650"/>
                <a:gd name="connsiteX8" fmla="*/ 1000918 w 1068387"/>
                <a:gd name="connsiteY8" fmla="*/ 875506 h 882650"/>
                <a:gd name="connsiteX9" fmla="*/ 1024731 w 1068387"/>
                <a:gd name="connsiteY9" fmla="*/ 556419 h 882650"/>
                <a:gd name="connsiteX10" fmla="*/ 1031875 w 1068387"/>
                <a:gd name="connsiteY10" fmla="*/ 439738 h 882650"/>
                <a:gd name="connsiteX11" fmla="*/ 1051718 w 1068387"/>
                <a:gd name="connsiteY11" fmla="*/ 253206 h 882650"/>
                <a:gd name="connsiteX12" fmla="*/ 1068387 w 1068387"/>
                <a:gd name="connsiteY12" fmla="*/ 173038 h 882650"/>
                <a:gd name="connsiteX13" fmla="*/ 892968 w 1068387"/>
                <a:gd name="connsiteY13" fmla="*/ 127794 h 882650"/>
                <a:gd name="connsiteX14" fmla="*/ 727868 w 1068387"/>
                <a:gd name="connsiteY14" fmla="*/ 63500 h 882650"/>
                <a:gd name="connsiteX15" fmla="*/ 611981 w 1068387"/>
                <a:gd name="connsiteY15" fmla="*/ 57944 h 882650"/>
                <a:gd name="connsiteX16" fmla="*/ 567531 w 1068387"/>
                <a:gd name="connsiteY16" fmla="*/ 51594 h 882650"/>
                <a:gd name="connsiteX17" fmla="*/ 478631 w 1068387"/>
                <a:gd name="connsiteY17" fmla="*/ 15875 h 882650"/>
                <a:gd name="connsiteX18" fmla="*/ 402431 w 1068387"/>
                <a:gd name="connsiteY18" fmla="*/ 0 h 882650"/>
                <a:gd name="connsiteX19" fmla="*/ 292100 w 1068387"/>
                <a:gd name="connsiteY19" fmla="*/ 26988 h 882650"/>
                <a:gd name="connsiteX20" fmla="*/ 228600 w 1068387"/>
                <a:gd name="connsiteY20" fmla="*/ 46831 h 882650"/>
                <a:gd name="connsiteX21" fmla="*/ 188118 w 1068387"/>
                <a:gd name="connsiteY21" fmla="*/ 55563 h 882650"/>
                <a:gd name="connsiteX22" fmla="*/ 203993 w 1068387"/>
                <a:gd name="connsiteY22" fmla="*/ 191294 h 882650"/>
                <a:gd name="connsiteX23" fmla="*/ 109537 w 1068387"/>
                <a:gd name="connsiteY23" fmla="*/ 199231 h 882650"/>
                <a:gd name="connsiteX24" fmla="*/ 0 w 1068387"/>
                <a:gd name="connsiteY24" fmla="*/ 294481 h 882650"/>
                <a:gd name="connsiteX0" fmla="*/ 0 w 1068387"/>
                <a:gd name="connsiteY0" fmla="*/ 294481 h 882650"/>
                <a:gd name="connsiteX1" fmla="*/ 28575 w 1068387"/>
                <a:gd name="connsiteY1" fmla="*/ 404019 h 882650"/>
                <a:gd name="connsiteX2" fmla="*/ 100012 w 1068387"/>
                <a:gd name="connsiteY2" fmla="*/ 718344 h 882650"/>
                <a:gd name="connsiteX3" fmla="*/ 262731 w 1068387"/>
                <a:gd name="connsiteY3" fmla="*/ 802481 h 882650"/>
                <a:gd name="connsiteX4" fmla="*/ 555625 w 1068387"/>
                <a:gd name="connsiteY4" fmla="*/ 845344 h 882650"/>
                <a:gd name="connsiteX5" fmla="*/ 575468 w 1068387"/>
                <a:gd name="connsiteY5" fmla="*/ 849313 h 882650"/>
                <a:gd name="connsiteX6" fmla="*/ 672306 w 1068387"/>
                <a:gd name="connsiteY6" fmla="*/ 875506 h 882650"/>
                <a:gd name="connsiteX7" fmla="*/ 788193 w 1068387"/>
                <a:gd name="connsiteY7" fmla="*/ 882650 h 882650"/>
                <a:gd name="connsiteX8" fmla="*/ 1000918 w 1068387"/>
                <a:gd name="connsiteY8" fmla="*/ 875506 h 882650"/>
                <a:gd name="connsiteX9" fmla="*/ 1024731 w 1068387"/>
                <a:gd name="connsiteY9" fmla="*/ 556419 h 882650"/>
                <a:gd name="connsiteX10" fmla="*/ 1031875 w 1068387"/>
                <a:gd name="connsiteY10" fmla="*/ 439738 h 882650"/>
                <a:gd name="connsiteX11" fmla="*/ 1051718 w 1068387"/>
                <a:gd name="connsiteY11" fmla="*/ 253206 h 882650"/>
                <a:gd name="connsiteX12" fmla="*/ 1068387 w 1068387"/>
                <a:gd name="connsiteY12" fmla="*/ 173038 h 882650"/>
                <a:gd name="connsiteX13" fmla="*/ 892968 w 1068387"/>
                <a:gd name="connsiteY13" fmla="*/ 127794 h 882650"/>
                <a:gd name="connsiteX14" fmla="*/ 727868 w 1068387"/>
                <a:gd name="connsiteY14" fmla="*/ 63500 h 882650"/>
                <a:gd name="connsiteX15" fmla="*/ 611981 w 1068387"/>
                <a:gd name="connsiteY15" fmla="*/ 57944 h 882650"/>
                <a:gd name="connsiteX16" fmla="*/ 567531 w 1068387"/>
                <a:gd name="connsiteY16" fmla="*/ 51594 h 882650"/>
                <a:gd name="connsiteX17" fmla="*/ 478631 w 1068387"/>
                <a:gd name="connsiteY17" fmla="*/ 15875 h 882650"/>
                <a:gd name="connsiteX18" fmla="*/ 402431 w 1068387"/>
                <a:gd name="connsiteY18" fmla="*/ 0 h 882650"/>
                <a:gd name="connsiteX19" fmla="*/ 292100 w 1068387"/>
                <a:gd name="connsiteY19" fmla="*/ 26988 h 882650"/>
                <a:gd name="connsiteX20" fmla="*/ 228600 w 1068387"/>
                <a:gd name="connsiteY20" fmla="*/ 46831 h 882650"/>
                <a:gd name="connsiteX21" fmla="*/ 188118 w 1068387"/>
                <a:gd name="connsiteY21" fmla="*/ 55563 h 882650"/>
                <a:gd name="connsiteX22" fmla="*/ 203993 w 1068387"/>
                <a:gd name="connsiteY22" fmla="*/ 191294 h 882650"/>
                <a:gd name="connsiteX23" fmla="*/ 109537 w 1068387"/>
                <a:gd name="connsiteY23" fmla="*/ 199231 h 882650"/>
                <a:gd name="connsiteX24" fmla="*/ 0 w 1068387"/>
                <a:gd name="connsiteY24" fmla="*/ 294481 h 882650"/>
                <a:gd name="connsiteX0" fmla="*/ 0 w 1068387"/>
                <a:gd name="connsiteY0" fmla="*/ 294481 h 882650"/>
                <a:gd name="connsiteX1" fmla="*/ 28575 w 1068387"/>
                <a:gd name="connsiteY1" fmla="*/ 404019 h 882650"/>
                <a:gd name="connsiteX2" fmla="*/ 100012 w 1068387"/>
                <a:gd name="connsiteY2" fmla="*/ 718344 h 882650"/>
                <a:gd name="connsiteX3" fmla="*/ 243681 w 1068387"/>
                <a:gd name="connsiteY3" fmla="*/ 802481 h 882650"/>
                <a:gd name="connsiteX4" fmla="*/ 555625 w 1068387"/>
                <a:gd name="connsiteY4" fmla="*/ 845344 h 882650"/>
                <a:gd name="connsiteX5" fmla="*/ 575468 w 1068387"/>
                <a:gd name="connsiteY5" fmla="*/ 849313 h 882650"/>
                <a:gd name="connsiteX6" fmla="*/ 672306 w 1068387"/>
                <a:gd name="connsiteY6" fmla="*/ 875506 h 882650"/>
                <a:gd name="connsiteX7" fmla="*/ 788193 w 1068387"/>
                <a:gd name="connsiteY7" fmla="*/ 882650 h 882650"/>
                <a:gd name="connsiteX8" fmla="*/ 1000918 w 1068387"/>
                <a:gd name="connsiteY8" fmla="*/ 875506 h 882650"/>
                <a:gd name="connsiteX9" fmla="*/ 1024731 w 1068387"/>
                <a:gd name="connsiteY9" fmla="*/ 556419 h 882650"/>
                <a:gd name="connsiteX10" fmla="*/ 1031875 w 1068387"/>
                <a:gd name="connsiteY10" fmla="*/ 439738 h 882650"/>
                <a:gd name="connsiteX11" fmla="*/ 1051718 w 1068387"/>
                <a:gd name="connsiteY11" fmla="*/ 253206 h 882650"/>
                <a:gd name="connsiteX12" fmla="*/ 1068387 w 1068387"/>
                <a:gd name="connsiteY12" fmla="*/ 173038 h 882650"/>
                <a:gd name="connsiteX13" fmla="*/ 892968 w 1068387"/>
                <a:gd name="connsiteY13" fmla="*/ 127794 h 882650"/>
                <a:gd name="connsiteX14" fmla="*/ 727868 w 1068387"/>
                <a:gd name="connsiteY14" fmla="*/ 63500 h 882650"/>
                <a:gd name="connsiteX15" fmla="*/ 611981 w 1068387"/>
                <a:gd name="connsiteY15" fmla="*/ 57944 h 882650"/>
                <a:gd name="connsiteX16" fmla="*/ 567531 w 1068387"/>
                <a:gd name="connsiteY16" fmla="*/ 51594 h 882650"/>
                <a:gd name="connsiteX17" fmla="*/ 478631 w 1068387"/>
                <a:gd name="connsiteY17" fmla="*/ 15875 h 882650"/>
                <a:gd name="connsiteX18" fmla="*/ 402431 w 1068387"/>
                <a:gd name="connsiteY18" fmla="*/ 0 h 882650"/>
                <a:gd name="connsiteX19" fmla="*/ 292100 w 1068387"/>
                <a:gd name="connsiteY19" fmla="*/ 26988 h 882650"/>
                <a:gd name="connsiteX20" fmla="*/ 228600 w 1068387"/>
                <a:gd name="connsiteY20" fmla="*/ 46831 h 882650"/>
                <a:gd name="connsiteX21" fmla="*/ 188118 w 1068387"/>
                <a:gd name="connsiteY21" fmla="*/ 55563 h 882650"/>
                <a:gd name="connsiteX22" fmla="*/ 203993 w 1068387"/>
                <a:gd name="connsiteY22" fmla="*/ 191294 h 882650"/>
                <a:gd name="connsiteX23" fmla="*/ 109537 w 1068387"/>
                <a:gd name="connsiteY23" fmla="*/ 199231 h 882650"/>
                <a:gd name="connsiteX24" fmla="*/ 0 w 1068387"/>
                <a:gd name="connsiteY24" fmla="*/ 294481 h 882650"/>
                <a:gd name="connsiteX0" fmla="*/ 0 w 1068387"/>
                <a:gd name="connsiteY0" fmla="*/ 294481 h 882650"/>
                <a:gd name="connsiteX1" fmla="*/ 28575 w 1068387"/>
                <a:gd name="connsiteY1" fmla="*/ 404019 h 882650"/>
                <a:gd name="connsiteX2" fmla="*/ 100012 w 1068387"/>
                <a:gd name="connsiteY2" fmla="*/ 718344 h 882650"/>
                <a:gd name="connsiteX3" fmla="*/ 243681 w 1068387"/>
                <a:gd name="connsiteY3" fmla="*/ 802481 h 882650"/>
                <a:gd name="connsiteX4" fmla="*/ 555625 w 1068387"/>
                <a:gd name="connsiteY4" fmla="*/ 845344 h 882650"/>
                <a:gd name="connsiteX5" fmla="*/ 575468 w 1068387"/>
                <a:gd name="connsiteY5" fmla="*/ 849313 h 882650"/>
                <a:gd name="connsiteX6" fmla="*/ 726281 w 1068387"/>
                <a:gd name="connsiteY6" fmla="*/ 799306 h 882650"/>
                <a:gd name="connsiteX7" fmla="*/ 788193 w 1068387"/>
                <a:gd name="connsiteY7" fmla="*/ 882650 h 882650"/>
                <a:gd name="connsiteX8" fmla="*/ 1000918 w 1068387"/>
                <a:gd name="connsiteY8" fmla="*/ 875506 h 882650"/>
                <a:gd name="connsiteX9" fmla="*/ 1024731 w 1068387"/>
                <a:gd name="connsiteY9" fmla="*/ 556419 h 882650"/>
                <a:gd name="connsiteX10" fmla="*/ 1031875 w 1068387"/>
                <a:gd name="connsiteY10" fmla="*/ 439738 h 882650"/>
                <a:gd name="connsiteX11" fmla="*/ 1051718 w 1068387"/>
                <a:gd name="connsiteY11" fmla="*/ 253206 h 882650"/>
                <a:gd name="connsiteX12" fmla="*/ 1068387 w 1068387"/>
                <a:gd name="connsiteY12" fmla="*/ 173038 h 882650"/>
                <a:gd name="connsiteX13" fmla="*/ 892968 w 1068387"/>
                <a:gd name="connsiteY13" fmla="*/ 127794 h 882650"/>
                <a:gd name="connsiteX14" fmla="*/ 727868 w 1068387"/>
                <a:gd name="connsiteY14" fmla="*/ 63500 h 882650"/>
                <a:gd name="connsiteX15" fmla="*/ 611981 w 1068387"/>
                <a:gd name="connsiteY15" fmla="*/ 57944 h 882650"/>
                <a:gd name="connsiteX16" fmla="*/ 567531 w 1068387"/>
                <a:gd name="connsiteY16" fmla="*/ 51594 h 882650"/>
                <a:gd name="connsiteX17" fmla="*/ 478631 w 1068387"/>
                <a:gd name="connsiteY17" fmla="*/ 15875 h 882650"/>
                <a:gd name="connsiteX18" fmla="*/ 402431 w 1068387"/>
                <a:gd name="connsiteY18" fmla="*/ 0 h 882650"/>
                <a:gd name="connsiteX19" fmla="*/ 292100 w 1068387"/>
                <a:gd name="connsiteY19" fmla="*/ 26988 h 882650"/>
                <a:gd name="connsiteX20" fmla="*/ 228600 w 1068387"/>
                <a:gd name="connsiteY20" fmla="*/ 46831 h 882650"/>
                <a:gd name="connsiteX21" fmla="*/ 188118 w 1068387"/>
                <a:gd name="connsiteY21" fmla="*/ 55563 h 882650"/>
                <a:gd name="connsiteX22" fmla="*/ 203993 w 1068387"/>
                <a:gd name="connsiteY22" fmla="*/ 191294 h 882650"/>
                <a:gd name="connsiteX23" fmla="*/ 109537 w 1068387"/>
                <a:gd name="connsiteY23" fmla="*/ 199231 h 882650"/>
                <a:gd name="connsiteX24" fmla="*/ 0 w 1068387"/>
                <a:gd name="connsiteY24" fmla="*/ 294481 h 882650"/>
                <a:gd name="connsiteX0" fmla="*/ 0 w 1068387"/>
                <a:gd name="connsiteY0" fmla="*/ 294481 h 882650"/>
                <a:gd name="connsiteX1" fmla="*/ 28575 w 1068387"/>
                <a:gd name="connsiteY1" fmla="*/ 404019 h 882650"/>
                <a:gd name="connsiteX2" fmla="*/ 100012 w 1068387"/>
                <a:gd name="connsiteY2" fmla="*/ 718344 h 882650"/>
                <a:gd name="connsiteX3" fmla="*/ 243681 w 1068387"/>
                <a:gd name="connsiteY3" fmla="*/ 802481 h 882650"/>
                <a:gd name="connsiteX4" fmla="*/ 555625 w 1068387"/>
                <a:gd name="connsiteY4" fmla="*/ 845344 h 882650"/>
                <a:gd name="connsiteX5" fmla="*/ 575468 w 1068387"/>
                <a:gd name="connsiteY5" fmla="*/ 849313 h 882650"/>
                <a:gd name="connsiteX6" fmla="*/ 704056 w 1068387"/>
                <a:gd name="connsiteY6" fmla="*/ 875506 h 882650"/>
                <a:gd name="connsiteX7" fmla="*/ 788193 w 1068387"/>
                <a:gd name="connsiteY7" fmla="*/ 882650 h 882650"/>
                <a:gd name="connsiteX8" fmla="*/ 1000918 w 1068387"/>
                <a:gd name="connsiteY8" fmla="*/ 875506 h 882650"/>
                <a:gd name="connsiteX9" fmla="*/ 1024731 w 1068387"/>
                <a:gd name="connsiteY9" fmla="*/ 556419 h 882650"/>
                <a:gd name="connsiteX10" fmla="*/ 1031875 w 1068387"/>
                <a:gd name="connsiteY10" fmla="*/ 439738 h 882650"/>
                <a:gd name="connsiteX11" fmla="*/ 1051718 w 1068387"/>
                <a:gd name="connsiteY11" fmla="*/ 253206 h 882650"/>
                <a:gd name="connsiteX12" fmla="*/ 1068387 w 1068387"/>
                <a:gd name="connsiteY12" fmla="*/ 173038 h 882650"/>
                <a:gd name="connsiteX13" fmla="*/ 892968 w 1068387"/>
                <a:gd name="connsiteY13" fmla="*/ 127794 h 882650"/>
                <a:gd name="connsiteX14" fmla="*/ 727868 w 1068387"/>
                <a:gd name="connsiteY14" fmla="*/ 63500 h 882650"/>
                <a:gd name="connsiteX15" fmla="*/ 611981 w 1068387"/>
                <a:gd name="connsiteY15" fmla="*/ 57944 h 882650"/>
                <a:gd name="connsiteX16" fmla="*/ 567531 w 1068387"/>
                <a:gd name="connsiteY16" fmla="*/ 51594 h 882650"/>
                <a:gd name="connsiteX17" fmla="*/ 478631 w 1068387"/>
                <a:gd name="connsiteY17" fmla="*/ 15875 h 882650"/>
                <a:gd name="connsiteX18" fmla="*/ 402431 w 1068387"/>
                <a:gd name="connsiteY18" fmla="*/ 0 h 882650"/>
                <a:gd name="connsiteX19" fmla="*/ 292100 w 1068387"/>
                <a:gd name="connsiteY19" fmla="*/ 26988 h 882650"/>
                <a:gd name="connsiteX20" fmla="*/ 228600 w 1068387"/>
                <a:gd name="connsiteY20" fmla="*/ 46831 h 882650"/>
                <a:gd name="connsiteX21" fmla="*/ 188118 w 1068387"/>
                <a:gd name="connsiteY21" fmla="*/ 55563 h 882650"/>
                <a:gd name="connsiteX22" fmla="*/ 203993 w 1068387"/>
                <a:gd name="connsiteY22" fmla="*/ 191294 h 882650"/>
                <a:gd name="connsiteX23" fmla="*/ 109537 w 1068387"/>
                <a:gd name="connsiteY23" fmla="*/ 199231 h 882650"/>
                <a:gd name="connsiteX24" fmla="*/ 0 w 1068387"/>
                <a:gd name="connsiteY24" fmla="*/ 294481 h 882650"/>
                <a:gd name="connsiteX0" fmla="*/ 0 w 1068387"/>
                <a:gd name="connsiteY0" fmla="*/ 294481 h 882650"/>
                <a:gd name="connsiteX1" fmla="*/ 28575 w 1068387"/>
                <a:gd name="connsiteY1" fmla="*/ 404019 h 882650"/>
                <a:gd name="connsiteX2" fmla="*/ 100012 w 1068387"/>
                <a:gd name="connsiteY2" fmla="*/ 718344 h 882650"/>
                <a:gd name="connsiteX3" fmla="*/ 243681 w 1068387"/>
                <a:gd name="connsiteY3" fmla="*/ 802481 h 882650"/>
                <a:gd name="connsiteX4" fmla="*/ 498475 w 1068387"/>
                <a:gd name="connsiteY4" fmla="*/ 835819 h 882650"/>
                <a:gd name="connsiteX5" fmla="*/ 575468 w 1068387"/>
                <a:gd name="connsiteY5" fmla="*/ 849313 h 882650"/>
                <a:gd name="connsiteX6" fmla="*/ 704056 w 1068387"/>
                <a:gd name="connsiteY6" fmla="*/ 875506 h 882650"/>
                <a:gd name="connsiteX7" fmla="*/ 788193 w 1068387"/>
                <a:gd name="connsiteY7" fmla="*/ 882650 h 882650"/>
                <a:gd name="connsiteX8" fmla="*/ 1000918 w 1068387"/>
                <a:gd name="connsiteY8" fmla="*/ 875506 h 882650"/>
                <a:gd name="connsiteX9" fmla="*/ 1024731 w 1068387"/>
                <a:gd name="connsiteY9" fmla="*/ 556419 h 882650"/>
                <a:gd name="connsiteX10" fmla="*/ 1031875 w 1068387"/>
                <a:gd name="connsiteY10" fmla="*/ 439738 h 882650"/>
                <a:gd name="connsiteX11" fmla="*/ 1051718 w 1068387"/>
                <a:gd name="connsiteY11" fmla="*/ 253206 h 882650"/>
                <a:gd name="connsiteX12" fmla="*/ 1068387 w 1068387"/>
                <a:gd name="connsiteY12" fmla="*/ 173038 h 882650"/>
                <a:gd name="connsiteX13" fmla="*/ 892968 w 1068387"/>
                <a:gd name="connsiteY13" fmla="*/ 127794 h 882650"/>
                <a:gd name="connsiteX14" fmla="*/ 727868 w 1068387"/>
                <a:gd name="connsiteY14" fmla="*/ 63500 h 882650"/>
                <a:gd name="connsiteX15" fmla="*/ 611981 w 1068387"/>
                <a:gd name="connsiteY15" fmla="*/ 57944 h 882650"/>
                <a:gd name="connsiteX16" fmla="*/ 567531 w 1068387"/>
                <a:gd name="connsiteY16" fmla="*/ 51594 h 882650"/>
                <a:gd name="connsiteX17" fmla="*/ 478631 w 1068387"/>
                <a:gd name="connsiteY17" fmla="*/ 15875 h 882650"/>
                <a:gd name="connsiteX18" fmla="*/ 402431 w 1068387"/>
                <a:gd name="connsiteY18" fmla="*/ 0 h 882650"/>
                <a:gd name="connsiteX19" fmla="*/ 292100 w 1068387"/>
                <a:gd name="connsiteY19" fmla="*/ 26988 h 882650"/>
                <a:gd name="connsiteX20" fmla="*/ 228600 w 1068387"/>
                <a:gd name="connsiteY20" fmla="*/ 46831 h 882650"/>
                <a:gd name="connsiteX21" fmla="*/ 188118 w 1068387"/>
                <a:gd name="connsiteY21" fmla="*/ 55563 h 882650"/>
                <a:gd name="connsiteX22" fmla="*/ 203993 w 1068387"/>
                <a:gd name="connsiteY22" fmla="*/ 191294 h 882650"/>
                <a:gd name="connsiteX23" fmla="*/ 109537 w 1068387"/>
                <a:gd name="connsiteY23" fmla="*/ 199231 h 882650"/>
                <a:gd name="connsiteX24" fmla="*/ 0 w 1068387"/>
                <a:gd name="connsiteY24" fmla="*/ 294481 h 88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8387" h="882650">
                  <a:moveTo>
                    <a:pt x="0" y="294481"/>
                  </a:moveTo>
                  <a:lnTo>
                    <a:pt x="28575" y="404019"/>
                  </a:lnTo>
                  <a:lnTo>
                    <a:pt x="100012" y="718344"/>
                  </a:lnTo>
                  <a:lnTo>
                    <a:pt x="243681" y="802481"/>
                  </a:lnTo>
                  <a:cubicBezTo>
                    <a:pt x="319616" y="823648"/>
                    <a:pt x="443177" y="828543"/>
                    <a:pt x="498475" y="835819"/>
                  </a:cubicBezTo>
                  <a:lnTo>
                    <a:pt x="575468" y="849313"/>
                  </a:lnTo>
                  <a:lnTo>
                    <a:pt x="704056" y="875506"/>
                  </a:lnTo>
                  <a:lnTo>
                    <a:pt x="788193" y="882650"/>
                  </a:lnTo>
                  <a:lnTo>
                    <a:pt x="1000918" y="875506"/>
                  </a:lnTo>
                  <a:lnTo>
                    <a:pt x="1024731" y="556419"/>
                  </a:lnTo>
                  <a:cubicBezTo>
                    <a:pt x="1023937" y="521759"/>
                    <a:pt x="1032669" y="474398"/>
                    <a:pt x="1031875" y="439738"/>
                  </a:cubicBezTo>
                  <a:lnTo>
                    <a:pt x="1051718" y="253206"/>
                  </a:lnTo>
                  <a:lnTo>
                    <a:pt x="1068387" y="173038"/>
                  </a:lnTo>
                  <a:lnTo>
                    <a:pt x="892968" y="127794"/>
                  </a:lnTo>
                  <a:lnTo>
                    <a:pt x="727868" y="63500"/>
                  </a:lnTo>
                  <a:lnTo>
                    <a:pt x="611981" y="57944"/>
                  </a:lnTo>
                  <a:lnTo>
                    <a:pt x="567531" y="51594"/>
                  </a:lnTo>
                  <a:lnTo>
                    <a:pt x="478631" y="15875"/>
                  </a:lnTo>
                  <a:lnTo>
                    <a:pt x="402431" y="0"/>
                  </a:lnTo>
                  <a:lnTo>
                    <a:pt x="292100" y="26988"/>
                  </a:lnTo>
                  <a:lnTo>
                    <a:pt x="228600" y="46831"/>
                  </a:lnTo>
                  <a:lnTo>
                    <a:pt x="188118" y="55563"/>
                  </a:lnTo>
                  <a:lnTo>
                    <a:pt x="203993" y="191294"/>
                  </a:lnTo>
                  <a:lnTo>
                    <a:pt x="109537" y="199231"/>
                  </a:lnTo>
                  <a:lnTo>
                    <a:pt x="0" y="294481"/>
                  </a:lnTo>
                  <a:close/>
                </a:path>
              </a:pathLst>
            </a:custGeom>
            <a:solidFill>
              <a:srgbClr val="00C864">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1" name="テキスト ボックス 280">
              <a:extLst>
                <a:ext uri="{FF2B5EF4-FFF2-40B4-BE49-F238E27FC236}">
                  <a16:creationId xmlns:a16="http://schemas.microsoft.com/office/drawing/2014/main" id="{27FE0F58-59F8-7199-173F-D62B139C2BFA}"/>
                </a:ext>
              </a:extLst>
            </p:cNvPr>
            <p:cNvSpPr txBox="1"/>
            <p:nvPr/>
          </p:nvSpPr>
          <p:spPr>
            <a:xfrm rot="6114184">
              <a:off x="-1476651" y="711022"/>
              <a:ext cx="487627" cy="59226"/>
            </a:xfrm>
            <a:prstGeom prst="rect">
              <a:avLst/>
            </a:prstGeom>
            <a:noFill/>
          </p:spPr>
          <p:txBody>
            <a:bodyPr wrap="square" lIns="0" tIns="0" rIns="0" bIns="0" rtlCol="0">
              <a:spAutoFit/>
            </a:bodyPr>
            <a:lstStyle>
              <a:defPPr>
                <a:defRPr lang="en-US"/>
              </a:defPPr>
              <a:lvl1pPr algn="ctr">
                <a:lnSpc>
                  <a:spcPts val="600"/>
                </a:lnSpc>
                <a:defRPr kumimoji="1" sz="500" b="1"/>
              </a:lvl1pPr>
            </a:lstStyle>
            <a:p>
              <a:r>
                <a:rPr lang="ja-JP" altLang="en-US" dirty="0"/>
                <a:t>大阪環状線</a:t>
              </a:r>
            </a:p>
          </p:txBody>
        </p:sp>
        <p:sp>
          <p:nvSpPr>
            <p:cNvPr id="282" name="フリーフォーム: 図形 47">
              <a:extLst>
                <a:ext uri="{FF2B5EF4-FFF2-40B4-BE49-F238E27FC236}">
                  <a16:creationId xmlns:a16="http://schemas.microsoft.com/office/drawing/2014/main" id="{001A4CA3-38DD-3051-B966-EE88E2BAF2BA}"/>
                </a:ext>
              </a:extLst>
            </p:cNvPr>
            <p:cNvSpPr/>
            <p:nvPr/>
          </p:nvSpPr>
          <p:spPr>
            <a:xfrm>
              <a:off x="-3282280" y="-779796"/>
              <a:ext cx="398594" cy="525805"/>
            </a:xfrm>
            <a:custGeom>
              <a:avLst/>
              <a:gdLst>
                <a:gd name="connsiteX0" fmla="*/ 85725 w 214312"/>
                <a:gd name="connsiteY0" fmla="*/ 0 h 292893"/>
                <a:gd name="connsiteX1" fmla="*/ 130969 w 214312"/>
                <a:gd name="connsiteY1" fmla="*/ 73818 h 292893"/>
                <a:gd name="connsiteX2" fmla="*/ 150019 w 214312"/>
                <a:gd name="connsiteY2" fmla="*/ 59531 h 292893"/>
                <a:gd name="connsiteX3" fmla="*/ 183356 w 214312"/>
                <a:gd name="connsiteY3" fmla="*/ 123825 h 292893"/>
                <a:gd name="connsiteX4" fmla="*/ 164306 w 214312"/>
                <a:gd name="connsiteY4" fmla="*/ 135731 h 292893"/>
                <a:gd name="connsiteX5" fmla="*/ 195262 w 214312"/>
                <a:gd name="connsiteY5" fmla="*/ 185737 h 292893"/>
                <a:gd name="connsiteX6" fmla="*/ 200025 w 214312"/>
                <a:gd name="connsiteY6" fmla="*/ 221456 h 292893"/>
                <a:gd name="connsiteX7" fmla="*/ 211931 w 214312"/>
                <a:gd name="connsiteY7" fmla="*/ 254793 h 292893"/>
                <a:gd name="connsiteX8" fmla="*/ 214312 w 214312"/>
                <a:gd name="connsiteY8" fmla="*/ 292893 h 292893"/>
                <a:gd name="connsiteX9" fmla="*/ 150019 w 214312"/>
                <a:gd name="connsiteY9" fmla="*/ 288131 h 292893"/>
                <a:gd name="connsiteX10" fmla="*/ 128587 w 214312"/>
                <a:gd name="connsiteY10" fmla="*/ 233362 h 292893"/>
                <a:gd name="connsiteX11" fmla="*/ 107156 w 214312"/>
                <a:gd name="connsiteY11" fmla="*/ 183356 h 292893"/>
                <a:gd name="connsiteX12" fmla="*/ 90487 w 214312"/>
                <a:gd name="connsiteY12" fmla="*/ 140493 h 292893"/>
                <a:gd name="connsiteX13" fmla="*/ 61912 w 214312"/>
                <a:gd name="connsiteY13" fmla="*/ 90487 h 292893"/>
                <a:gd name="connsiteX14" fmla="*/ 45244 w 214312"/>
                <a:gd name="connsiteY14" fmla="*/ 71437 h 292893"/>
                <a:gd name="connsiteX15" fmla="*/ 35719 w 214312"/>
                <a:gd name="connsiteY15" fmla="*/ 57150 h 292893"/>
                <a:gd name="connsiteX16" fmla="*/ 26194 w 214312"/>
                <a:gd name="connsiteY16" fmla="*/ 42862 h 292893"/>
                <a:gd name="connsiteX17" fmla="*/ 0 w 214312"/>
                <a:gd name="connsiteY17" fmla="*/ 4762 h 292893"/>
                <a:gd name="connsiteX18" fmla="*/ 85725 w 214312"/>
                <a:gd name="connsiteY18" fmla="*/ 0 h 292893"/>
                <a:gd name="connsiteX0" fmla="*/ 85725 w 214312"/>
                <a:gd name="connsiteY0" fmla="*/ 0 h 292893"/>
                <a:gd name="connsiteX1" fmla="*/ 130969 w 214312"/>
                <a:gd name="connsiteY1" fmla="*/ 73818 h 292893"/>
                <a:gd name="connsiteX2" fmla="*/ 150019 w 214312"/>
                <a:gd name="connsiteY2" fmla="*/ 59531 h 292893"/>
                <a:gd name="connsiteX3" fmla="*/ 183356 w 214312"/>
                <a:gd name="connsiteY3" fmla="*/ 114300 h 292893"/>
                <a:gd name="connsiteX4" fmla="*/ 164306 w 214312"/>
                <a:gd name="connsiteY4" fmla="*/ 135731 h 292893"/>
                <a:gd name="connsiteX5" fmla="*/ 195262 w 214312"/>
                <a:gd name="connsiteY5" fmla="*/ 185737 h 292893"/>
                <a:gd name="connsiteX6" fmla="*/ 200025 w 214312"/>
                <a:gd name="connsiteY6" fmla="*/ 221456 h 292893"/>
                <a:gd name="connsiteX7" fmla="*/ 211931 w 214312"/>
                <a:gd name="connsiteY7" fmla="*/ 254793 h 292893"/>
                <a:gd name="connsiteX8" fmla="*/ 214312 w 214312"/>
                <a:gd name="connsiteY8" fmla="*/ 292893 h 292893"/>
                <a:gd name="connsiteX9" fmla="*/ 150019 w 214312"/>
                <a:gd name="connsiteY9" fmla="*/ 288131 h 292893"/>
                <a:gd name="connsiteX10" fmla="*/ 128587 w 214312"/>
                <a:gd name="connsiteY10" fmla="*/ 233362 h 292893"/>
                <a:gd name="connsiteX11" fmla="*/ 107156 w 214312"/>
                <a:gd name="connsiteY11" fmla="*/ 183356 h 292893"/>
                <a:gd name="connsiteX12" fmla="*/ 90487 w 214312"/>
                <a:gd name="connsiteY12" fmla="*/ 140493 h 292893"/>
                <a:gd name="connsiteX13" fmla="*/ 61912 w 214312"/>
                <a:gd name="connsiteY13" fmla="*/ 90487 h 292893"/>
                <a:gd name="connsiteX14" fmla="*/ 45244 w 214312"/>
                <a:gd name="connsiteY14" fmla="*/ 71437 h 292893"/>
                <a:gd name="connsiteX15" fmla="*/ 35719 w 214312"/>
                <a:gd name="connsiteY15" fmla="*/ 57150 h 292893"/>
                <a:gd name="connsiteX16" fmla="*/ 26194 w 214312"/>
                <a:gd name="connsiteY16" fmla="*/ 42862 h 292893"/>
                <a:gd name="connsiteX17" fmla="*/ 0 w 214312"/>
                <a:gd name="connsiteY17" fmla="*/ 4762 h 292893"/>
                <a:gd name="connsiteX18" fmla="*/ 85725 w 214312"/>
                <a:gd name="connsiteY18" fmla="*/ 0 h 292893"/>
                <a:gd name="connsiteX0" fmla="*/ 85725 w 214312"/>
                <a:gd name="connsiteY0" fmla="*/ 0 h 292893"/>
                <a:gd name="connsiteX1" fmla="*/ 130969 w 214312"/>
                <a:gd name="connsiteY1" fmla="*/ 73818 h 292893"/>
                <a:gd name="connsiteX2" fmla="*/ 150019 w 214312"/>
                <a:gd name="connsiteY2" fmla="*/ 59531 h 292893"/>
                <a:gd name="connsiteX3" fmla="*/ 192881 w 214312"/>
                <a:gd name="connsiteY3" fmla="*/ 114300 h 292893"/>
                <a:gd name="connsiteX4" fmla="*/ 164306 w 214312"/>
                <a:gd name="connsiteY4" fmla="*/ 135731 h 292893"/>
                <a:gd name="connsiteX5" fmla="*/ 195262 w 214312"/>
                <a:gd name="connsiteY5" fmla="*/ 185737 h 292893"/>
                <a:gd name="connsiteX6" fmla="*/ 200025 w 214312"/>
                <a:gd name="connsiteY6" fmla="*/ 221456 h 292893"/>
                <a:gd name="connsiteX7" fmla="*/ 211931 w 214312"/>
                <a:gd name="connsiteY7" fmla="*/ 254793 h 292893"/>
                <a:gd name="connsiteX8" fmla="*/ 214312 w 214312"/>
                <a:gd name="connsiteY8" fmla="*/ 292893 h 292893"/>
                <a:gd name="connsiteX9" fmla="*/ 150019 w 214312"/>
                <a:gd name="connsiteY9" fmla="*/ 288131 h 292893"/>
                <a:gd name="connsiteX10" fmla="*/ 128587 w 214312"/>
                <a:gd name="connsiteY10" fmla="*/ 233362 h 292893"/>
                <a:gd name="connsiteX11" fmla="*/ 107156 w 214312"/>
                <a:gd name="connsiteY11" fmla="*/ 183356 h 292893"/>
                <a:gd name="connsiteX12" fmla="*/ 90487 w 214312"/>
                <a:gd name="connsiteY12" fmla="*/ 140493 h 292893"/>
                <a:gd name="connsiteX13" fmla="*/ 61912 w 214312"/>
                <a:gd name="connsiteY13" fmla="*/ 90487 h 292893"/>
                <a:gd name="connsiteX14" fmla="*/ 45244 w 214312"/>
                <a:gd name="connsiteY14" fmla="*/ 71437 h 292893"/>
                <a:gd name="connsiteX15" fmla="*/ 35719 w 214312"/>
                <a:gd name="connsiteY15" fmla="*/ 57150 h 292893"/>
                <a:gd name="connsiteX16" fmla="*/ 26194 w 214312"/>
                <a:gd name="connsiteY16" fmla="*/ 42862 h 292893"/>
                <a:gd name="connsiteX17" fmla="*/ 0 w 214312"/>
                <a:gd name="connsiteY17" fmla="*/ 4762 h 292893"/>
                <a:gd name="connsiteX18" fmla="*/ 85725 w 214312"/>
                <a:gd name="connsiteY18" fmla="*/ 0 h 292893"/>
                <a:gd name="connsiteX0" fmla="*/ 85725 w 223837"/>
                <a:gd name="connsiteY0" fmla="*/ 0 h 300037"/>
                <a:gd name="connsiteX1" fmla="*/ 130969 w 223837"/>
                <a:gd name="connsiteY1" fmla="*/ 73818 h 300037"/>
                <a:gd name="connsiteX2" fmla="*/ 150019 w 223837"/>
                <a:gd name="connsiteY2" fmla="*/ 59531 h 300037"/>
                <a:gd name="connsiteX3" fmla="*/ 192881 w 223837"/>
                <a:gd name="connsiteY3" fmla="*/ 114300 h 300037"/>
                <a:gd name="connsiteX4" fmla="*/ 164306 w 223837"/>
                <a:gd name="connsiteY4" fmla="*/ 135731 h 300037"/>
                <a:gd name="connsiteX5" fmla="*/ 195262 w 223837"/>
                <a:gd name="connsiteY5" fmla="*/ 185737 h 300037"/>
                <a:gd name="connsiteX6" fmla="*/ 200025 w 223837"/>
                <a:gd name="connsiteY6" fmla="*/ 221456 h 300037"/>
                <a:gd name="connsiteX7" fmla="*/ 211931 w 223837"/>
                <a:gd name="connsiteY7" fmla="*/ 254793 h 300037"/>
                <a:gd name="connsiteX8" fmla="*/ 223837 w 223837"/>
                <a:gd name="connsiteY8" fmla="*/ 300037 h 300037"/>
                <a:gd name="connsiteX9" fmla="*/ 150019 w 223837"/>
                <a:gd name="connsiteY9" fmla="*/ 288131 h 300037"/>
                <a:gd name="connsiteX10" fmla="*/ 128587 w 223837"/>
                <a:gd name="connsiteY10" fmla="*/ 233362 h 300037"/>
                <a:gd name="connsiteX11" fmla="*/ 107156 w 223837"/>
                <a:gd name="connsiteY11" fmla="*/ 183356 h 300037"/>
                <a:gd name="connsiteX12" fmla="*/ 90487 w 223837"/>
                <a:gd name="connsiteY12" fmla="*/ 140493 h 300037"/>
                <a:gd name="connsiteX13" fmla="*/ 61912 w 223837"/>
                <a:gd name="connsiteY13" fmla="*/ 90487 h 300037"/>
                <a:gd name="connsiteX14" fmla="*/ 45244 w 223837"/>
                <a:gd name="connsiteY14" fmla="*/ 71437 h 300037"/>
                <a:gd name="connsiteX15" fmla="*/ 35719 w 223837"/>
                <a:gd name="connsiteY15" fmla="*/ 57150 h 300037"/>
                <a:gd name="connsiteX16" fmla="*/ 26194 w 223837"/>
                <a:gd name="connsiteY16" fmla="*/ 42862 h 300037"/>
                <a:gd name="connsiteX17" fmla="*/ 0 w 223837"/>
                <a:gd name="connsiteY17" fmla="*/ 4762 h 300037"/>
                <a:gd name="connsiteX18" fmla="*/ 85725 w 223837"/>
                <a:gd name="connsiteY18" fmla="*/ 0 h 300037"/>
                <a:gd name="connsiteX0" fmla="*/ 85725 w 214312"/>
                <a:gd name="connsiteY0" fmla="*/ 0 h 295275"/>
                <a:gd name="connsiteX1" fmla="*/ 130969 w 214312"/>
                <a:gd name="connsiteY1" fmla="*/ 73818 h 295275"/>
                <a:gd name="connsiteX2" fmla="*/ 150019 w 214312"/>
                <a:gd name="connsiteY2" fmla="*/ 59531 h 295275"/>
                <a:gd name="connsiteX3" fmla="*/ 192881 w 214312"/>
                <a:gd name="connsiteY3" fmla="*/ 114300 h 295275"/>
                <a:gd name="connsiteX4" fmla="*/ 164306 w 214312"/>
                <a:gd name="connsiteY4" fmla="*/ 135731 h 295275"/>
                <a:gd name="connsiteX5" fmla="*/ 195262 w 214312"/>
                <a:gd name="connsiteY5" fmla="*/ 185737 h 295275"/>
                <a:gd name="connsiteX6" fmla="*/ 200025 w 214312"/>
                <a:gd name="connsiteY6" fmla="*/ 221456 h 295275"/>
                <a:gd name="connsiteX7" fmla="*/ 211931 w 214312"/>
                <a:gd name="connsiteY7" fmla="*/ 254793 h 295275"/>
                <a:gd name="connsiteX8" fmla="*/ 214312 w 214312"/>
                <a:gd name="connsiteY8" fmla="*/ 295275 h 295275"/>
                <a:gd name="connsiteX9" fmla="*/ 150019 w 214312"/>
                <a:gd name="connsiteY9" fmla="*/ 288131 h 295275"/>
                <a:gd name="connsiteX10" fmla="*/ 128587 w 214312"/>
                <a:gd name="connsiteY10" fmla="*/ 233362 h 295275"/>
                <a:gd name="connsiteX11" fmla="*/ 107156 w 214312"/>
                <a:gd name="connsiteY11" fmla="*/ 183356 h 295275"/>
                <a:gd name="connsiteX12" fmla="*/ 90487 w 214312"/>
                <a:gd name="connsiteY12" fmla="*/ 140493 h 295275"/>
                <a:gd name="connsiteX13" fmla="*/ 61912 w 214312"/>
                <a:gd name="connsiteY13" fmla="*/ 90487 h 295275"/>
                <a:gd name="connsiteX14" fmla="*/ 45244 w 214312"/>
                <a:gd name="connsiteY14" fmla="*/ 71437 h 295275"/>
                <a:gd name="connsiteX15" fmla="*/ 35719 w 214312"/>
                <a:gd name="connsiteY15" fmla="*/ 57150 h 295275"/>
                <a:gd name="connsiteX16" fmla="*/ 26194 w 214312"/>
                <a:gd name="connsiteY16" fmla="*/ 42862 h 295275"/>
                <a:gd name="connsiteX17" fmla="*/ 0 w 214312"/>
                <a:gd name="connsiteY17" fmla="*/ 4762 h 295275"/>
                <a:gd name="connsiteX18" fmla="*/ 85725 w 214312"/>
                <a:gd name="connsiteY18" fmla="*/ 0 h 295275"/>
                <a:gd name="connsiteX0" fmla="*/ 85725 w 214312"/>
                <a:gd name="connsiteY0" fmla="*/ 0 h 295275"/>
                <a:gd name="connsiteX1" fmla="*/ 130969 w 214312"/>
                <a:gd name="connsiteY1" fmla="*/ 73818 h 295275"/>
                <a:gd name="connsiteX2" fmla="*/ 150019 w 214312"/>
                <a:gd name="connsiteY2" fmla="*/ 59531 h 295275"/>
                <a:gd name="connsiteX3" fmla="*/ 192881 w 214312"/>
                <a:gd name="connsiteY3" fmla="*/ 114300 h 295275"/>
                <a:gd name="connsiteX4" fmla="*/ 164306 w 214312"/>
                <a:gd name="connsiteY4" fmla="*/ 135731 h 295275"/>
                <a:gd name="connsiteX5" fmla="*/ 195262 w 214312"/>
                <a:gd name="connsiteY5" fmla="*/ 185737 h 295275"/>
                <a:gd name="connsiteX6" fmla="*/ 200025 w 214312"/>
                <a:gd name="connsiteY6" fmla="*/ 221456 h 295275"/>
                <a:gd name="connsiteX7" fmla="*/ 211931 w 214312"/>
                <a:gd name="connsiteY7" fmla="*/ 254793 h 295275"/>
                <a:gd name="connsiteX8" fmla="*/ 214312 w 214312"/>
                <a:gd name="connsiteY8" fmla="*/ 295275 h 295275"/>
                <a:gd name="connsiteX9" fmla="*/ 150019 w 214312"/>
                <a:gd name="connsiteY9" fmla="*/ 288131 h 295275"/>
                <a:gd name="connsiteX10" fmla="*/ 128587 w 214312"/>
                <a:gd name="connsiteY10" fmla="*/ 233362 h 295275"/>
                <a:gd name="connsiteX11" fmla="*/ 107156 w 214312"/>
                <a:gd name="connsiteY11" fmla="*/ 183356 h 295275"/>
                <a:gd name="connsiteX12" fmla="*/ 90487 w 214312"/>
                <a:gd name="connsiteY12" fmla="*/ 140493 h 295275"/>
                <a:gd name="connsiteX13" fmla="*/ 64293 w 214312"/>
                <a:gd name="connsiteY13" fmla="*/ 100012 h 295275"/>
                <a:gd name="connsiteX14" fmla="*/ 45244 w 214312"/>
                <a:gd name="connsiteY14" fmla="*/ 71437 h 295275"/>
                <a:gd name="connsiteX15" fmla="*/ 35719 w 214312"/>
                <a:gd name="connsiteY15" fmla="*/ 57150 h 295275"/>
                <a:gd name="connsiteX16" fmla="*/ 26194 w 214312"/>
                <a:gd name="connsiteY16" fmla="*/ 42862 h 295275"/>
                <a:gd name="connsiteX17" fmla="*/ 0 w 214312"/>
                <a:gd name="connsiteY17" fmla="*/ 4762 h 295275"/>
                <a:gd name="connsiteX18" fmla="*/ 85725 w 214312"/>
                <a:gd name="connsiteY18" fmla="*/ 0 h 295275"/>
                <a:gd name="connsiteX0" fmla="*/ 85725 w 214312"/>
                <a:gd name="connsiteY0" fmla="*/ 0 h 295275"/>
                <a:gd name="connsiteX1" fmla="*/ 130969 w 214312"/>
                <a:gd name="connsiteY1" fmla="*/ 73818 h 295275"/>
                <a:gd name="connsiteX2" fmla="*/ 150019 w 214312"/>
                <a:gd name="connsiteY2" fmla="*/ 59531 h 295275"/>
                <a:gd name="connsiteX3" fmla="*/ 192881 w 214312"/>
                <a:gd name="connsiteY3" fmla="*/ 114300 h 295275"/>
                <a:gd name="connsiteX4" fmla="*/ 164306 w 214312"/>
                <a:gd name="connsiteY4" fmla="*/ 135731 h 295275"/>
                <a:gd name="connsiteX5" fmla="*/ 195262 w 214312"/>
                <a:gd name="connsiteY5" fmla="*/ 185737 h 295275"/>
                <a:gd name="connsiteX6" fmla="*/ 200025 w 214312"/>
                <a:gd name="connsiteY6" fmla="*/ 221456 h 295275"/>
                <a:gd name="connsiteX7" fmla="*/ 211931 w 214312"/>
                <a:gd name="connsiteY7" fmla="*/ 254793 h 295275"/>
                <a:gd name="connsiteX8" fmla="*/ 214312 w 214312"/>
                <a:gd name="connsiteY8" fmla="*/ 295275 h 295275"/>
                <a:gd name="connsiteX9" fmla="*/ 150019 w 214312"/>
                <a:gd name="connsiteY9" fmla="*/ 288131 h 295275"/>
                <a:gd name="connsiteX10" fmla="*/ 128587 w 214312"/>
                <a:gd name="connsiteY10" fmla="*/ 233362 h 295275"/>
                <a:gd name="connsiteX11" fmla="*/ 107156 w 214312"/>
                <a:gd name="connsiteY11" fmla="*/ 183356 h 295275"/>
                <a:gd name="connsiteX12" fmla="*/ 97631 w 214312"/>
                <a:gd name="connsiteY12" fmla="*/ 147637 h 295275"/>
                <a:gd name="connsiteX13" fmla="*/ 64293 w 214312"/>
                <a:gd name="connsiteY13" fmla="*/ 100012 h 295275"/>
                <a:gd name="connsiteX14" fmla="*/ 45244 w 214312"/>
                <a:gd name="connsiteY14" fmla="*/ 71437 h 295275"/>
                <a:gd name="connsiteX15" fmla="*/ 35719 w 214312"/>
                <a:gd name="connsiteY15" fmla="*/ 57150 h 295275"/>
                <a:gd name="connsiteX16" fmla="*/ 26194 w 214312"/>
                <a:gd name="connsiteY16" fmla="*/ 42862 h 295275"/>
                <a:gd name="connsiteX17" fmla="*/ 0 w 214312"/>
                <a:gd name="connsiteY17" fmla="*/ 4762 h 295275"/>
                <a:gd name="connsiteX18" fmla="*/ 85725 w 214312"/>
                <a:gd name="connsiteY18" fmla="*/ 0 h 295275"/>
                <a:gd name="connsiteX0" fmla="*/ 85725 w 223837"/>
                <a:gd name="connsiteY0" fmla="*/ 0 h 295275"/>
                <a:gd name="connsiteX1" fmla="*/ 130969 w 223837"/>
                <a:gd name="connsiteY1" fmla="*/ 73818 h 295275"/>
                <a:gd name="connsiteX2" fmla="*/ 150019 w 223837"/>
                <a:gd name="connsiteY2" fmla="*/ 59531 h 295275"/>
                <a:gd name="connsiteX3" fmla="*/ 192881 w 223837"/>
                <a:gd name="connsiteY3" fmla="*/ 114300 h 295275"/>
                <a:gd name="connsiteX4" fmla="*/ 164306 w 223837"/>
                <a:gd name="connsiteY4" fmla="*/ 135731 h 295275"/>
                <a:gd name="connsiteX5" fmla="*/ 195262 w 223837"/>
                <a:gd name="connsiteY5" fmla="*/ 185737 h 295275"/>
                <a:gd name="connsiteX6" fmla="*/ 200025 w 223837"/>
                <a:gd name="connsiteY6" fmla="*/ 221456 h 295275"/>
                <a:gd name="connsiteX7" fmla="*/ 211931 w 223837"/>
                <a:gd name="connsiteY7" fmla="*/ 254793 h 295275"/>
                <a:gd name="connsiteX8" fmla="*/ 223837 w 223837"/>
                <a:gd name="connsiteY8" fmla="*/ 295275 h 295275"/>
                <a:gd name="connsiteX9" fmla="*/ 150019 w 223837"/>
                <a:gd name="connsiteY9" fmla="*/ 288131 h 295275"/>
                <a:gd name="connsiteX10" fmla="*/ 128587 w 223837"/>
                <a:gd name="connsiteY10" fmla="*/ 233362 h 295275"/>
                <a:gd name="connsiteX11" fmla="*/ 107156 w 223837"/>
                <a:gd name="connsiteY11" fmla="*/ 183356 h 295275"/>
                <a:gd name="connsiteX12" fmla="*/ 97631 w 223837"/>
                <a:gd name="connsiteY12" fmla="*/ 147637 h 295275"/>
                <a:gd name="connsiteX13" fmla="*/ 64293 w 223837"/>
                <a:gd name="connsiteY13" fmla="*/ 100012 h 295275"/>
                <a:gd name="connsiteX14" fmla="*/ 45244 w 223837"/>
                <a:gd name="connsiteY14" fmla="*/ 71437 h 295275"/>
                <a:gd name="connsiteX15" fmla="*/ 35719 w 223837"/>
                <a:gd name="connsiteY15" fmla="*/ 57150 h 295275"/>
                <a:gd name="connsiteX16" fmla="*/ 26194 w 223837"/>
                <a:gd name="connsiteY16" fmla="*/ 42862 h 295275"/>
                <a:gd name="connsiteX17" fmla="*/ 0 w 223837"/>
                <a:gd name="connsiteY17" fmla="*/ 4762 h 295275"/>
                <a:gd name="connsiteX18" fmla="*/ 85725 w 223837"/>
                <a:gd name="connsiteY18" fmla="*/ 0 h 295275"/>
                <a:gd name="connsiteX0" fmla="*/ 85725 w 223837"/>
                <a:gd name="connsiteY0" fmla="*/ 0 h 295275"/>
                <a:gd name="connsiteX1" fmla="*/ 130969 w 223837"/>
                <a:gd name="connsiteY1" fmla="*/ 73818 h 295275"/>
                <a:gd name="connsiteX2" fmla="*/ 150019 w 223837"/>
                <a:gd name="connsiteY2" fmla="*/ 59531 h 295275"/>
                <a:gd name="connsiteX3" fmla="*/ 192881 w 223837"/>
                <a:gd name="connsiteY3" fmla="*/ 114300 h 295275"/>
                <a:gd name="connsiteX4" fmla="*/ 164306 w 223837"/>
                <a:gd name="connsiteY4" fmla="*/ 135731 h 295275"/>
                <a:gd name="connsiteX5" fmla="*/ 195262 w 223837"/>
                <a:gd name="connsiteY5" fmla="*/ 185737 h 295275"/>
                <a:gd name="connsiteX6" fmla="*/ 200025 w 223837"/>
                <a:gd name="connsiteY6" fmla="*/ 221456 h 295275"/>
                <a:gd name="connsiteX7" fmla="*/ 211931 w 223837"/>
                <a:gd name="connsiteY7" fmla="*/ 254793 h 295275"/>
                <a:gd name="connsiteX8" fmla="*/ 223837 w 223837"/>
                <a:gd name="connsiteY8" fmla="*/ 295275 h 295275"/>
                <a:gd name="connsiteX9" fmla="*/ 150019 w 223837"/>
                <a:gd name="connsiteY9" fmla="*/ 288131 h 295275"/>
                <a:gd name="connsiteX10" fmla="*/ 128587 w 223837"/>
                <a:gd name="connsiteY10" fmla="*/ 233362 h 295275"/>
                <a:gd name="connsiteX11" fmla="*/ 107156 w 223837"/>
                <a:gd name="connsiteY11" fmla="*/ 183356 h 295275"/>
                <a:gd name="connsiteX12" fmla="*/ 92869 w 223837"/>
                <a:gd name="connsiteY12" fmla="*/ 150018 h 295275"/>
                <a:gd name="connsiteX13" fmla="*/ 64293 w 223837"/>
                <a:gd name="connsiteY13" fmla="*/ 100012 h 295275"/>
                <a:gd name="connsiteX14" fmla="*/ 45244 w 223837"/>
                <a:gd name="connsiteY14" fmla="*/ 71437 h 295275"/>
                <a:gd name="connsiteX15" fmla="*/ 35719 w 223837"/>
                <a:gd name="connsiteY15" fmla="*/ 57150 h 295275"/>
                <a:gd name="connsiteX16" fmla="*/ 26194 w 223837"/>
                <a:gd name="connsiteY16" fmla="*/ 42862 h 295275"/>
                <a:gd name="connsiteX17" fmla="*/ 0 w 223837"/>
                <a:gd name="connsiteY17" fmla="*/ 4762 h 295275"/>
                <a:gd name="connsiteX18" fmla="*/ 85725 w 223837"/>
                <a:gd name="connsiteY18" fmla="*/ 0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3837" h="295275">
                  <a:moveTo>
                    <a:pt x="85725" y="0"/>
                  </a:moveTo>
                  <a:lnTo>
                    <a:pt x="130969" y="73818"/>
                  </a:lnTo>
                  <a:lnTo>
                    <a:pt x="150019" y="59531"/>
                  </a:lnTo>
                  <a:lnTo>
                    <a:pt x="192881" y="114300"/>
                  </a:lnTo>
                  <a:lnTo>
                    <a:pt x="164306" y="135731"/>
                  </a:lnTo>
                  <a:lnTo>
                    <a:pt x="195262" y="185737"/>
                  </a:lnTo>
                  <a:lnTo>
                    <a:pt x="200025" y="221456"/>
                  </a:lnTo>
                  <a:lnTo>
                    <a:pt x="211931" y="254793"/>
                  </a:lnTo>
                  <a:lnTo>
                    <a:pt x="223837" y="295275"/>
                  </a:lnTo>
                  <a:lnTo>
                    <a:pt x="150019" y="288131"/>
                  </a:lnTo>
                  <a:lnTo>
                    <a:pt x="128587" y="233362"/>
                  </a:lnTo>
                  <a:lnTo>
                    <a:pt x="107156" y="183356"/>
                  </a:lnTo>
                  <a:lnTo>
                    <a:pt x="92869" y="150018"/>
                  </a:lnTo>
                  <a:lnTo>
                    <a:pt x="64293" y="100012"/>
                  </a:lnTo>
                  <a:lnTo>
                    <a:pt x="45244" y="71437"/>
                  </a:lnTo>
                  <a:lnTo>
                    <a:pt x="35719" y="57150"/>
                  </a:lnTo>
                  <a:lnTo>
                    <a:pt x="26194" y="42862"/>
                  </a:lnTo>
                  <a:lnTo>
                    <a:pt x="0" y="4762"/>
                  </a:lnTo>
                  <a:lnTo>
                    <a:pt x="85725" y="0"/>
                  </a:lnTo>
                  <a:close/>
                </a:path>
              </a:pathLst>
            </a:custGeom>
            <a:solidFill>
              <a:srgbClr val="99CCFF">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3" name="フリーフォーム: 図形 48">
              <a:extLst>
                <a:ext uri="{FF2B5EF4-FFF2-40B4-BE49-F238E27FC236}">
                  <a16:creationId xmlns:a16="http://schemas.microsoft.com/office/drawing/2014/main" id="{24B1B62B-3887-0CDB-4EBA-522C4ADAC4EB}"/>
                </a:ext>
              </a:extLst>
            </p:cNvPr>
            <p:cNvSpPr/>
            <p:nvPr/>
          </p:nvSpPr>
          <p:spPr>
            <a:xfrm>
              <a:off x="-3652987" y="-191241"/>
              <a:ext cx="784467" cy="1110973"/>
            </a:xfrm>
            <a:custGeom>
              <a:avLst/>
              <a:gdLst>
                <a:gd name="connsiteX0" fmla="*/ 361950 w 435769"/>
                <a:gd name="connsiteY0" fmla="*/ 0 h 621506"/>
                <a:gd name="connsiteX1" fmla="*/ 431006 w 435769"/>
                <a:gd name="connsiteY1" fmla="*/ 7144 h 621506"/>
                <a:gd name="connsiteX2" fmla="*/ 435769 w 435769"/>
                <a:gd name="connsiteY2" fmla="*/ 166688 h 621506"/>
                <a:gd name="connsiteX3" fmla="*/ 423863 w 435769"/>
                <a:gd name="connsiteY3" fmla="*/ 221456 h 621506"/>
                <a:gd name="connsiteX4" fmla="*/ 402431 w 435769"/>
                <a:gd name="connsiteY4" fmla="*/ 290513 h 621506"/>
                <a:gd name="connsiteX5" fmla="*/ 376238 w 435769"/>
                <a:gd name="connsiteY5" fmla="*/ 342900 h 621506"/>
                <a:gd name="connsiteX6" fmla="*/ 350044 w 435769"/>
                <a:gd name="connsiteY6" fmla="*/ 395288 h 621506"/>
                <a:gd name="connsiteX7" fmla="*/ 319088 w 435769"/>
                <a:gd name="connsiteY7" fmla="*/ 431006 h 621506"/>
                <a:gd name="connsiteX8" fmla="*/ 292894 w 435769"/>
                <a:gd name="connsiteY8" fmla="*/ 461963 h 621506"/>
                <a:gd name="connsiteX9" fmla="*/ 278606 w 435769"/>
                <a:gd name="connsiteY9" fmla="*/ 478631 h 621506"/>
                <a:gd name="connsiteX10" fmla="*/ 271463 w 435769"/>
                <a:gd name="connsiteY10" fmla="*/ 495300 h 621506"/>
                <a:gd name="connsiteX11" fmla="*/ 278606 w 435769"/>
                <a:gd name="connsiteY11" fmla="*/ 516731 h 621506"/>
                <a:gd name="connsiteX12" fmla="*/ 221456 w 435769"/>
                <a:gd name="connsiteY12" fmla="*/ 561975 h 621506"/>
                <a:gd name="connsiteX13" fmla="*/ 195263 w 435769"/>
                <a:gd name="connsiteY13" fmla="*/ 561975 h 621506"/>
                <a:gd name="connsiteX14" fmla="*/ 159544 w 435769"/>
                <a:gd name="connsiteY14" fmla="*/ 561975 h 621506"/>
                <a:gd name="connsiteX15" fmla="*/ 135731 w 435769"/>
                <a:gd name="connsiteY15" fmla="*/ 566738 h 621506"/>
                <a:gd name="connsiteX16" fmla="*/ 102394 w 435769"/>
                <a:gd name="connsiteY16" fmla="*/ 585788 h 621506"/>
                <a:gd name="connsiteX17" fmla="*/ 73819 w 435769"/>
                <a:gd name="connsiteY17" fmla="*/ 585788 h 621506"/>
                <a:gd name="connsiteX18" fmla="*/ 47625 w 435769"/>
                <a:gd name="connsiteY18" fmla="*/ 592931 h 621506"/>
                <a:gd name="connsiteX19" fmla="*/ 21431 w 435769"/>
                <a:gd name="connsiteY19" fmla="*/ 609600 h 621506"/>
                <a:gd name="connsiteX20" fmla="*/ 0 w 435769"/>
                <a:gd name="connsiteY20" fmla="*/ 621506 h 621506"/>
                <a:gd name="connsiteX21" fmla="*/ 0 w 435769"/>
                <a:gd name="connsiteY21" fmla="*/ 504825 h 621506"/>
                <a:gd name="connsiteX22" fmla="*/ 145256 w 435769"/>
                <a:gd name="connsiteY22" fmla="*/ 490538 h 621506"/>
                <a:gd name="connsiteX23" fmla="*/ 164306 w 435769"/>
                <a:gd name="connsiteY23" fmla="*/ 476250 h 621506"/>
                <a:gd name="connsiteX24" fmla="*/ 185738 w 435769"/>
                <a:gd name="connsiteY24" fmla="*/ 457200 h 621506"/>
                <a:gd name="connsiteX25" fmla="*/ 226219 w 435769"/>
                <a:gd name="connsiteY25" fmla="*/ 426244 h 621506"/>
                <a:gd name="connsiteX26" fmla="*/ 254794 w 435769"/>
                <a:gd name="connsiteY26" fmla="*/ 392906 h 621506"/>
                <a:gd name="connsiteX27" fmla="*/ 288131 w 435769"/>
                <a:gd name="connsiteY27" fmla="*/ 352425 h 621506"/>
                <a:gd name="connsiteX28" fmla="*/ 328613 w 435769"/>
                <a:gd name="connsiteY28" fmla="*/ 288131 h 621506"/>
                <a:gd name="connsiteX29" fmla="*/ 350044 w 435769"/>
                <a:gd name="connsiteY29" fmla="*/ 245269 h 621506"/>
                <a:gd name="connsiteX30" fmla="*/ 364331 w 435769"/>
                <a:gd name="connsiteY30" fmla="*/ 176213 h 621506"/>
                <a:gd name="connsiteX31" fmla="*/ 369094 w 435769"/>
                <a:gd name="connsiteY31" fmla="*/ 83344 h 621506"/>
                <a:gd name="connsiteX32" fmla="*/ 361950 w 435769"/>
                <a:gd name="connsiteY32" fmla="*/ 0 h 621506"/>
                <a:gd name="connsiteX0" fmla="*/ 361950 w 435769"/>
                <a:gd name="connsiteY0" fmla="*/ 0 h 621506"/>
                <a:gd name="connsiteX1" fmla="*/ 431006 w 435769"/>
                <a:gd name="connsiteY1" fmla="*/ 7144 h 621506"/>
                <a:gd name="connsiteX2" fmla="*/ 435769 w 435769"/>
                <a:gd name="connsiteY2" fmla="*/ 166688 h 621506"/>
                <a:gd name="connsiteX3" fmla="*/ 423863 w 435769"/>
                <a:gd name="connsiteY3" fmla="*/ 221456 h 621506"/>
                <a:gd name="connsiteX4" fmla="*/ 402431 w 435769"/>
                <a:gd name="connsiteY4" fmla="*/ 290513 h 621506"/>
                <a:gd name="connsiteX5" fmla="*/ 376238 w 435769"/>
                <a:gd name="connsiteY5" fmla="*/ 342900 h 621506"/>
                <a:gd name="connsiteX6" fmla="*/ 350044 w 435769"/>
                <a:gd name="connsiteY6" fmla="*/ 395288 h 621506"/>
                <a:gd name="connsiteX7" fmla="*/ 319088 w 435769"/>
                <a:gd name="connsiteY7" fmla="*/ 431006 h 621506"/>
                <a:gd name="connsiteX8" fmla="*/ 292894 w 435769"/>
                <a:gd name="connsiteY8" fmla="*/ 461963 h 621506"/>
                <a:gd name="connsiteX9" fmla="*/ 278606 w 435769"/>
                <a:gd name="connsiteY9" fmla="*/ 478631 h 621506"/>
                <a:gd name="connsiteX10" fmla="*/ 271463 w 435769"/>
                <a:gd name="connsiteY10" fmla="*/ 495300 h 621506"/>
                <a:gd name="connsiteX11" fmla="*/ 278606 w 435769"/>
                <a:gd name="connsiteY11" fmla="*/ 516731 h 621506"/>
                <a:gd name="connsiteX12" fmla="*/ 221456 w 435769"/>
                <a:gd name="connsiteY12" fmla="*/ 561975 h 621506"/>
                <a:gd name="connsiteX13" fmla="*/ 195263 w 435769"/>
                <a:gd name="connsiteY13" fmla="*/ 561975 h 621506"/>
                <a:gd name="connsiteX14" fmla="*/ 159544 w 435769"/>
                <a:gd name="connsiteY14" fmla="*/ 561975 h 621506"/>
                <a:gd name="connsiteX15" fmla="*/ 135731 w 435769"/>
                <a:gd name="connsiteY15" fmla="*/ 566738 h 621506"/>
                <a:gd name="connsiteX16" fmla="*/ 102394 w 435769"/>
                <a:gd name="connsiteY16" fmla="*/ 585788 h 621506"/>
                <a:gd name="connsiteX17" fmla="*/ 73819 w 435769"/>
                <a:gd name="connsiteY17" fmla="*/ 585788 h 621506"/>
                <a:gd name="connsiteX18" fmla="*/ 47625 w 435769"/>
                <a:gd name="connsiteY18" fmla="*/ 592931 h 621506"/>
                <a:gd name="connsiteX19" fmla="*/ 21431 w 435769"/>
                <a:gd name="connsiteY19" fmla="*/ 609600 h 621506"/>
                <a:gd name="connsiteX20" fmla="*/ 0 w 435769"/>
                <a:gd name="connsiteY20" fmla="*/ 621506 h 621506"/>
                <a:gd name="connsiteX21" fmla="*/ 0 w 435769"/>
                <a:gd name="connsiteY21" fmla="*/ 504825 h 621506"/>
                <a:gd name="connsiteX22" fmla="*/ 145256 w 435769"/>
                <a:gd name="connsiteY22" fmla="*/ 490538 h 621506"/>
                <a:gd name="connsiteX23" fmla="*/ 164306 w 435769"/>
                <a:gd name="connsiteY23" fmla="*/ 476250 h 621506"/>
                <a:gd name="connsiteX24" fmla="*/ 185738 w 435769"/>
                <a:gd name="connsiteY24" fmla="*/ 457200 h 621506"/>
                <a:gd name="connsiteX25" fmla="*/ 226219 w 435769"/>
                <a:gd name="connsiteY25" fmla="*/ 426244 h 621506"/>
                <a:gd name="connsiteX26" fmla="*/ 254794 w 435769"/>
                <a:gd name="connsiteY26" fmla="*/ 392906 h 621506"/>
                <a:gd name="connsiteX27" fmla="*/ 288131 w 435769"/>
                <a:gd name="connsiteY27" fmla="*/ 352425 h 621506"/>
                <a:gd name="connsiteX28" fmla="*/ 328613 w 435769"/>
                <a:gd name="connsiteY28" fmla="*/ 288131 h 621506"/>
                <a:gd name="connsiteX29" fmla="*/ 350044 w 435769"/>
                <a:gd name="connsiteY29" fmla="*/ 245269 h 621506"/>
                <a:gd name="connsiteX30" fmla="*/ 364331 w 435769"/>
                <a:gd name="connsiteY30" fmla="*/ 176213 h 621506"/>
                <a:gd name="connsiteX31" fmla="*/ 366713 w 435769"/>
                <a:gd name="connsiteY31" fmla="*/ 88106 h 621506"/>
                <a:gd name="connsiteX32" fmla="*/ 361950 w 435769"/>
                <a:gd name="connsiteY32" fmla="*/ 0 h 621506"/>
                <a:gd name="connsiteX0" fmla="*/ 361950 w 435769"/>
                <a:gd name="connsiteY0" fmla="*/ 0 h 621506"/>
                <a:gd name="connsiteX1" fmla="*/ 431006 w 435769"/>
                <a:gd name="connsiteY1" fmla="*/ 7144 h 621506"/>
                <a:gd name="connsiteX2" fmla="*/ 435769 w 435769"/>
                <a:gd name="connsiteY2" fmla="*/ 166688 h 621506"/>
                <a:gd name="connsiteX3" fmla="*/ 423863 w 435769"/>
                <a:gd name="connsiteY3" fmla="*/ 221456 h 621506"/>
                <a:gd name="connsiteX4" fmla="*/ 402431 w 435769"/>
                <a:gd name="connsiteY4" fmla="*/ 290513 h 621506"/>
                <a:gd name="connsiteX5" fmla="*/ 376238 w 435769"/>
                <a:gd name="connsiteY5" fmla="*/ 342900 h 621506"/>
                <a:gd name="connsiteX6" fmla="*/ 350044 w 435769"/>
                <a:gd name="connsiteY6" fmla="*/ 395288 h 621506"/>
                <a:gd name="connsiteX7" fmla="*/ 319088 w 435769"/>
                <a:gd name="connsiteY7" fmla="*/ 431006 h 621506"/>
                <a:gd name="connsiteX8" fmla="*/ 292894 w 435769"/>
                <a:gd name="connsiteY8" fmla="*/ 461963 h 621506"/>
                <a:gd name="connsiteX9" fmla="*/ 278606 w 435769"/>
                <a:gd name="connsiteY9" fmla="*/ 478631 h 621506"/>
                <a:gd name="connsiteX10" fmla="*/ 271463 w 435769"/>
                <a:gd name="connsiteY10" fmla="*/ 495300 h 621506"/>
                <a:gd name="connsiteX11" fmla="*/ 278606 w 435769"/>
                <a:gd name="connsiteY11" fmla="*/ 516731 h 621506"/>
                <a:gd name="connsiteX12" fmla="*/ 221456 w 435769"/>
                <a:gd name="connsiteY12" fmla="*/ 561975 h 621506"/>
                <a:gd name="connsiteX13" fmla="*/ 195263 w 435769"/>
                <a:gd name="connsiteY13" fmla="*/ 561975 h 621506"/>
                <a:gd name="connsiteX14" fmla="*/ 159544 w 435769"/>
                <a:gd name="connsiteY14" fmla="*/ 561975 h 621506"/>
                <a:gd name="connsiteX15" fmla="*/ 135731 w 435769"/>
                <a:gd name="connsiteY15" fmla="*/ 566738 h 621506"/>
                <a:gd name="connsiteX16" fmla="*/ 102394 w 435769"/>
                <a:gd name="connsiteY16" fmla="*/ 585788 h 621506"/>
                <a:gd name="connsiteX17" fmla="*/ 73819 w 435769"/>
                <a:gd name="connsiteY17" fmla="*/ 585788 h 621506"/>
                <a:gd name="connsiteX18" fmla="*/ 47625 w 435769"/>
                <a:gd name="connsiteY18" fmla="*/ 592931 h 621506"/>
                <a:gd name="connsiteX19" fmla="*/ 21431 w 435769"/>
                <a:gd name="connsiteY19" fmla="*/ 609600 h 621506"/>
                <a:gd name="connsiteX20" fmla="*/ 0 w 435769"/>
                <a:gd name="connsiteY20" fmla="*/ 621506 h 621506"/>
                <a:gd name="connsiteX21" fmla="*/ 0 w 435769"/>
                <a:gd name="connsiteY21" fmla="*/ 504825 h 621506"/>
                <a:gd name="connsiteX22" fmla="*/ 145256 w 435769"/>
                <a:gd name="connsiteY22" fmla="*/ 490538 h 621506"/>
                <a:gd name="connsiteX23" fmla="*/ 164306 w 435769"/>
                <a:gd name="connsiteY23" fmla="*/ 476250 h 621506"/>
                <a:gd name="connsiteX24" fmla="*/ 185738 w 435769"/>
                <a:gd name="connsiteY24" fmla="*/ 457200 h 621506"/>
                <a:gd name="connsiteX25" fmla="*/ 226219 w 435769"/>
                <a:gd name="connsiteY25" fmla="*/ 426244 h 621506"/>
                <a:gd name="connsiteX26" fmla="*/ 254794 w 435769"/>
                <a:gd name="connsiteY26" fmla="*/ 392906 h 621506"/>
                <a:gd name="connsiteX27" fmla="*/ 288131 w 435769"/>
                <a:gd name="connsiteY27" fmla="*/ 352425 h 621506"/>
                <a:gd name="connsiteX28" fmla="*/ 328613 w 435769"/>
                <a:gd name="connsiteY28" fmla="*/ 288131 h 621506"/>
                <a:gd name="connsiteX29" fmla="*/ 350044 w 435769"/>
                <a:gd name="connsiteY29" fmla="*/ 245269 h 621506"/>
                <a:gd name="connsiteX30" fmla="*/ 359568 w 435769"/>
                <a:gd name="connsiteY30" fmla="*/ 176213 h 621506"/>
                <a:gd name="connsiteX31" fmla="*/ 366713 w 435769"/>
                <a:gd name="connsiteY31" fmla="*/ 88106 h 621506"/>
                <a:gd name="connsiteX32" fmla="*/ 361950 w 435769"/>
                <a:gd name="connsiteY32" fmla="*/ 0 h 621506"/>
                <a:gd name="connsiteX0" fmla="*/ 361950 w 435769"/>
                <a:gd name="connsiteY0" fmla="*/ 0 h 621506"/>
                <a:gd name="connsiteX1" fmla="*/ 431006 w 435769"/>
                <a:gd name="connsiteY1" fmla="*/ 7144 h 621506"/>
                <a:gd name="connsiteX2" fmla="*/ 435769 w 435769"/>
                <a:gd name="connsiteY2" fmla="*/ 166688 h 621506"/>
                <a:gd name="connsiteX3" fmla="*/ 423863 w 435769"/>
                <a:gd name="connsiteY3" fmla="*/ 221456 h 621506"/>
                <a:gd name="connsiteX4" fmla="*/ 402431 w 435769"/>
                <a:gd name="connsiteY4" fmla="*/ 290513 h 621506"/>
                <a:gd name="connsiteX5" fmla="*/ 376238 w 435769"/>
                <a:gd name="connsiteY5" fmla="*/ 342900 h 621506"/>
                <a:gd name="connsiteX6" fmla="*/ 350044 w 435769"/>
                <a:gd name="connsiteY6" fmla="*/ 395288 h 621506"/>
                <a:gd name="connsiteX7" fmla="*/ 319088 w 435769"/>
                <a:gd name="connsiteY7" fmla="*/ 431006 h 621506"/>
                <a:gd name="connsiteX8" fmla="*/ 292894 w 435769"/>
                <a:gd name="connsiteY8" fmla="*/ 461963 h 621506"/>
                <a:gd name="connsiteX9" fmla="*/ 278606 w 435769"/>
                <a:gd name="connsiteY9" fmla="*/ 478631 h 621506"/>
                <a:gd name="connsiteX10" fmla="*/ 271463 w 435769"/>
                <a:gd name="connsiteY10" fmla="*/ 495300 h 621506"/>
                <a:gd name="connsiteX11" fmla="*/ 278606 w 435769"/>
                <a:gd name="connsiteY11" fmla="*/ 516731 h 621506"/>
                <a:gd name="connsiteX12" fmla="*/ 221456 w 435769"/>
                <a:gd name="connsiteY12" fmla="*/ 561975 h 621506"/>
                <a:gd name="connsiteX13" fmla="*/ 195263 w 435769"/>
                <a:gd name="connsiteY13" fmla="*/ 561975 h 621506"/>
                <a:gd name="connsiteX14" fmla="*/ 159544 w 435769"/>
                <a:gd name="connsiteY14" fmla="*/ 561975 h 621506"/>
                <a:gd name="connsiteX15" fmla="*/ 135731 w 435769"/>
                <a:gd name="connsiteY15" fmla="*/ 566738 h 621506"/>
                <a:gd name="connsiteX16" fmla="*/ 102394 w 435769"/>
                <a:gd name="connsiteY16" fmla="*/ 585788 h 621506"/>
                <a:gd name="connsiteX17" fmla="*/ 73819 w 435769"/>
                <a:gd name="connsiteY17" fmla="*/ 585788 h 621506"/>
                <a:gd name="connsiteX18" fmla="*/ 47625 w 435769"/>
                <a:gd name="connsiteY18" fmla="*/ 592931 h 621506"/>
                <a:gd name="connsiteX19" fmla="*/ 21431 w 435769"/>
                <a:gd name="connsiteY19" fmla="*/ 609600 h 621506"/>
                <a:gd name="connsiteX20" fmla="*/ 0 w 435769"/>
                <a:gd name="connsiteY20" fmla="*/ 621506 h 621506"/>
                <a:gd name="connsiteX21" fmla="*/ 0 w 435769"/>
                <a:gd name="connsiteY21" fmla="*/ 504825 h 621506"/>
                <a:gd name="connsiteX22" fmla="*/ 145256 w 435769"/>
                <a:gd name="connsiteY22" fmla="*/ 490538 h 621506"/>
                <a:gd name="connsiteX23" fmla="*/ 164306 w 435769"/>
                <a:gd name="connsiteY23" fmla="*/ 476250 h 621506"/>
                <a:gd name="connsiteX24" fmla="*/ 185738 w 435769"/>
                <a:gd name="connsiteY24" fmla="*/ 457200 h 621506"/>
                <a:gd name="connsiteX25" fmla="*/ 226219 w 435769"/>
                <a:gd name="connsiteY25" fmla="*/ 426244 h 621506"/>
                <a:gd name="connsiteX26" fmla="*/ 254794 w 435769"/>
                <a:gd name="connsiteY26" fmla="*/ 392906 h 621506"/>
                <a:gd name="connsiteX27" fmla="*/ 288131 w 435769"/>
                <a:gd name="connsiteY27" fmla="*/ 352425 h 621506"/>
                <a:gd name="connsiteX28" fmla="*/ 328613 w 435769"/>
                <a:gd name="connsiteY28" fmla="*/ 288131 h 621506"/>
                <a:gd name="connsiteX29" fmla="*/ 338138 w 435769"/>
                <a:gd name="connsiteY29" fmla="*/ 245269 h 621506"/>
                <a:gd name="connsiteX30" fmla="*/ 359568 w 435769"/>
                <a:gd name="connsiteY30" fmla="*/ 176213 h 621506"/>
                <a:gd name="connsiteX31" fmla="*/ 366713 w 435769"/>
                <a:gd name="connsiteY31" fmla="*/ 88106 h 621506"/>
                <a:gd name="connsiteX32" fmla="*/ 361950 w 435769"/>
                <a:gd name="connsiteY32" fmla="*/ 0 h 621506"/>
                <a:gd name="connsiteX0" fmla="*/ 361950 w 435769"/>
                <a:gd name="connsiteY0" fmla="*/ 0 h 621506"/>
                <a:gd name="connsiteX1" fmla="*/ 431006 w 435769"/>
                <a:gd name="connsiteY1" fmla="*/ 2381 h 621506"/>
                <a:gd name="connsiteX2" fmla="*/ 435769 w 435769"/>
                <a:gd name="connsiteY2" fmla="*/ 166688 h 621506"/>
                <a:gd name="connsiteX3" fmla="*/ 423863 w 435769"/>
                <a:gd name="connsiteY3" fmla="*/ 221456 h 621506"/>
                <a:gd name="connsiteX4" fmla="*/ 402431 w 435769"/>
                <a:gd name="connsiteY4" fmla="*/ 290513 h 621506"/>
                <a:gd name="connsiteX5" fmla="*/ 376238 w 435769"/>
                <a:gd name="connsiteY5" fmla="*/ 342900 h 621506"/>
                <a:gd name="connsiteX6" fmla="*/ 350044 w 435769"/>
                <a:gd name="connsiteY6" fmla="*/ 395288 h 621506"/>
                <a:gd name="connsiteX7" fmla="*/ 319088 w 435769"/>
                <a:gd name="connsiteY7" fmla="*/ 431006 h 621506"/>
                <a:gd name="connsiteX8" fmla="*/ 292894 w 435769"/>
                <a:gd name="connsiteY8" fmla="*/ 461963 h 621506"/>
                <a:gd name="connsiteX9" fmla="*/ 278606 w 435769"/>
                <a:gd name="connsiteY9" fmla="*/ 478631 h 621506"/>
                <a:gd name="connsiteX10" fmla="*/ 271463 w 435769"/>
                <a:gd name="connsiteY10" fmla="*/ 495300 h 621506"/>
                <a:gd name="connsiteX11" fmla="*/ 278606 w 435769"/>
                <a:gd name="connsiteY11" fmla="*/ 516731 h 621506"/>
                <a:gd name="connsiteX12" fmla="*/ 221456 w 435769"/>
                <a:gd name="connsiteY12" fmla="*/ 561975 h 621506"/>
                <a:gd name="connsiteX13" fmla="*/ 195263 w 435769"/>
                <a:gd name="connsiteY13" fmla="*/ 561975 h 621506"/>
                <a:gd name="connsiteX14" fmla="*/ 159544 w 435769"/>
                <a:gd name="connsiteY14" fmla="*/ 561975 h 621506"/>
                <a:gd name="connsiteX15" fmla="*/ 135731 w 435769"/>
                <a:gd name="connsiteY15" fmla="*/ 566738 h 621506"/>
                <a:gd name="connsiteX16" fmla="*/ 102394 w 435769"/>
                <a:gd name="connsiteY16" fmla="*/ 585788 h 621506"/>
                <a:gd name="connsiteX17" fmla="*/ 73819 w 435769"/>
                <a:gd name="connsiteY17" fmla="*/ 585788 h 621506"/>
                <a:gd name="connsiteX18" fmla="*/ 47625 w 435769"/>
                <a:gd name="connsiteY18" fmla="*/ 592931 h 621506"/>
                <a:gd name="connsiteX19" fmla="*/ 21431 w 435769"/>
                <a:gd name="connsiteY19" fmla="*/ 609600 h 621506"/>
                <a:gd name="connsiteX20" fmla="*/ 0 w 435769"/>
                <a:gd name="connsiteY20" fmla="*/ 621506 h 621506"/>
                <a:gd name="connsiteX21" fmla="*/ 0 w 435769"/>
                <a:gd name="connsiteY21" fmla="*/ 504825 h 621506"/>
                <a:gd name="connsiteX22" fmla="*/ 145256 w 435769"/>
                <a:gd name="connsiteY22" fmla="*/ 490538 h 621506"/>
                <a:gd name="connsiteX23" fmla="*/ 164306 w 435769"/>
                <a:gd name="connsiteY23" fmla="*/ 476250 h 621506"/>
                <a:gd name="connsiteX24" fmla="*/ 185738 w 435769"/>
                <a:gd name="connsiteY24" fmla="*/ 457200 h 621506"/>
                <a:gd name="connsiteX25" fmla="*/ 226219 w 435769"/>
                <a:gd name="connsiteY25" fmla="*/ 426244 h 621506"/>
                <a:gd name="connsiteX26" fmla="*/ 254794 w 435769"/>
                <a:gd name="connsiteY26" fmla="*/ 392906 h 621506"/>
                <a:gd name="connsiteX27" fmla="*/ 288131 w 435769"/>
                <a:gd name="connsiteY27" fmla="*/ 352425 h 621506"/>
                <a:gd name="connsiteX28" fmla="*/ 328613 w 435769"/>
                <a:gd name="connsiteY28" fmla="*/ 288131 h 621506"/>
                <a:gd name="connsiteX29" fmla="*/ 338138 w 435769"/>
                <a:gd name="connsiteY29" fmla="*/ 245269 h 621506"/>
                <a:gd name="connsiteX30" fmla="*/ 359568 w 435769"/>
                <a:gd name="connsiteY30" fmla="*/ 176213 h 621506"/>
                <a:gd name="connsiteX31" fmla="*/ 366713 w 435769"/>
                <a:gd name="connsiteY31" fmla="*/ 88106 h 621506"/>
                <a:gd name="connsiteX32" fmla="*/ 361950 w 435769"/>
                <a:gd name="connsiteY32" fmla="*/ 0 h 621506"/>
                <a:gd name="connsiteX0" fmla="*/ 359569 w 435769"/>
                <a:gd name="connsiteY0" fmla="*/ 0 h 626268"/>
                <a:gd name="connsiteX1" fmla="*/ 431006 w 435769"/>
                <a:gd name="connsiteY1" fmla="*/ 7143 h 626268"/>
                <a:gd name="connsiteX2" fmla="*/ 435769 w 435769"/>
                <a:gd name="connsiteY2" fmla="*/ 171450 h 626268"/>
                <a:gd name="connsiteX3" fmla="*/ 423863 w 435769"/>
                <a:gd name="connsiteY3" fmla="*/ 226218 h 626268"/>
                <a:gd name="connsiteX4" fmla="*/ 402431 w 435769"/>
                <a:gd name="connsiteY4" fmla="*/ 295275 h 626268"/>
                <a:gd name="connsiteX5" fmla="*/ 376238 w 435769"/>
                <a:gd name="connsiteY5" fmla="*/ 347662 h 626268"/>
                <a:gd name="connsiteX6" fmla="*/ 350044 w 435769"/>
                <a:gd name="connsiteY6" fmla="*/ 400050 h 626268"/>
                <a:gd name="connsiteX7" fmla="*/ 319088 w 435769"/>
                <a:gd name="connsiteY7" fmla="*/ 435768 h 626268"/>
                <a:gd name="connsiteX8" fmla="*/ 292894 w 435769"/>
                <a:gd name="connsiteY8" fmla="*/ 466725 h 626268"/>
                <a:gd name="connsiteX9" fmla="*/ 278606 w 435769"/>
                <a:gd name="connsiteY9" fmla="*/ 483393 h 626268"/>
                <a:gd name="connsiteX10" fmla="*/ 271463 w 435769"/>
                <a:gd name="connsiteY10" fmla="*/ 500062 h 626268"/>
                <a:gd name="connsiteX11" fmla="*/ 278606 w 435769"/>
                <a:gd name="connsiteY11" fmla="*/ 521493 h 626268"/>
                <a:gd name="connsiteX12" fmla="*/ 221456 w 435769"/>
                <a:gd name="connsiteY12" fmla="*/ 566737 h 626268"/>
                <a:gd name="connsiteX13" fmla="*/ 195263 w 435769"/>
                <a:gd name="connsiteY13" fmla="*/ 566737 h 626268"/>
                <a:gd name="connsiteX14" fmla="*/ 159544 w 435769"/>
                <a:gd name="connsiteY14" fmla="*/ 566737 h 626268"/>
                <a:gd name="connsiteX15" fmla="*/ 135731 w 435769"/>
                <a:gd name="connsiteY15" fmla="*/ 571500 h 626268"/>
                <a:gd name="connsiteX16" fmla="*/ 102394 w 435769"/>
                <a:gd name="connsiteY16" fmla="*/ 590550 h 626268"/>
                <a:gd name="connsiteX17" fmla="*/ 73819 w 435769"/>
                <a:gd name="connsiteY17" fmla="*/ 590550 h 626268"/>
                <a:gd name="connsiteX18" fmla="*/ 47625 w 435769"/>
                <a:gd name="connsiteY18" fmla="*/ 597693 h 626268"/>
                <a:gd name="connsiteX19" fmla="*/ 21431 w 435769"/>
                <a:gd name="connsiteY19" fmla="*/ 614362 h 626268"/>
                <a:gd name="connsiteX20" fmla="*/ 0 w 435769"/>
                <a:gd name="connsiteY20" fmla="*/ 626268 h 626268"/>
                <a:gd name="connsiteX21" fmla="*/ 0 w 435769"/>
                <a:gd name="connsiteY21" fmla="*/ 509587 h 626268"/>
                <a:gd name="connsiteX22" fmla="*/ 145256 w 435769"/>
                <a:gd name="connsiteY22" fmla="*/ 495300 h 626268"/>
                <a:gd name="connsiteX23" fmla="*/ 164306 w 435769"/>
                <a:gd name="connsiteY23" fmla="*/ 481012 h 626268"/>
                <a:gd name="connsiteX24" fmla="*/ 185738 w 435769"/>
                <a:gd name="connsiteY24" fmla="*/ 461962 h 626268"/>
                <a:gd name="connsiteX25" fmla="*/ 226219 w 435769"/>
                <a:gd name="connsiteY25" fmla="*/ 431006 h 626268"/>
                <a:gd name="connsiteX26" fmla="*/ 254794 w 435769"/>
                <a:gd name="connsiteY26" fmla="*/ 397668 h 626268"/>
                <a:gd name="connsiteX27" fmla="*/ 288131 w 435769"/>
                <a:gd name="connsiteY27" fmla="*/ 357187 h 626268"/>
                <a:gd name="connsiteX28" fmla="*/ 328613 w 435769"/>
                <a:gd name="connsiteY28" fmla="*/ 292893 h 626268"/>
                <a:gd name="connsiteX29" fmla="*/ 338138 w 435769"/>
                <a:gd name="connsiteY29" fmla="*/ 250031 h 626268"/>
                <a:gd name="connsiteX30" fmla="*/ 359568 w 435769"/>
                <a:gd name="connsiteY30" fmla="*/ 180975 h 626268"/>
                <a:gd name="connsiteX31" fmla="*/ 366713 w 435769"/>
                <a:gd name="connsiteY31" fmla="*/ 92868 h 626268"/>
                <a:gd name="connsiteX32" fmla="*/ 359569 w 435769"/>
                <a:gd name="connsiteY32" fmla="*/ 0 h 626268"/>
                <a:gd name="connsiteX0" fmla="*/ 359569 w 435769"/>
                <a:gd name="connsiteY0" fmla="*/ 0 h 626268"/>
                <a:gd name="connsiteX1" fmla="*/ 431006 w 435769"/>
                <a:gd name="connsiteY1" fmla="*/ 7143 h 626268"/>
                <a:gd name="connsiteX2" fmla="*/ 435769 w 435769"/>
                <a:gd name="connsiteY2" fmla="*/ 171450 h 626268"/>
                <a:gd name="connsiteX3" fmla="*/ 423863 w 435769"/>
                <a:gd name="connsiteY3" fmla="*/ 226218 h 626268"/>
                <a:gd name="connsiteX4" fmla="*/ 402431 w 435769"/>
                <a:gd name="connsiteY4" fmla="*/ 295275 h 626268"/>
                <a:gd name="connsiteX5" fmla="*/ 376238 w 435769"/>
                <a:gd name="connsiteY5" fmla="*/ 347662 h 626268"/>
                <a:gd name="connsiteX6" fmla="*/ 350044 w 435769"/>
                <a:gd name="connsiteY6" fmla="*/ 400050 h 626268"/>
                <a:gd name="connsiteX7" fmla="*/ 319088 w 435769"/>
                <a:gd name="connsiteY7" fmla="*/ 435768 h 626268"/>
                <a:gd name="connsiteX8" fmla="*/ 292894 w 435769"/>
                <a:gd name="connsiteY8" fmla="*/ 466725 h 626268"/>
                <a:gd name="connsiteX9" fmla="*/ 278606 w 435769"/>
                <a:gd name="connsiteY9" fmla="*/ 483393 h 626268"/>
                <a:gd name="connsiteX10" fmla="*/ 271463 w 435769"/>
                <a:gd name="connsiteY10" fmla="*/ 500062 h 626268"/>
                <a:gd name="connsiteX11" fmla="*/ 278606 w 435769"/>
                <a:gd name="connsiteY11" fmla="*/ 521493 h 626268"/>
                <a:gd name="connsiteX12" fmla="*/ 221456 w 435769"/>
                <a:gd name="connsiteY12" fmla="*/ 566737 h 626268"/>
                <a:gd name="connsiteX13" fmla="*/ 195263 w 435769"/>
                <a:gd name="connsiteY13" fmla="*/ 566737 h 626268"/>
                <a:gd name="connsiteX14" fmla="*/ 159544 w 435769"/>
                <a:gd name="connsiteY14" fmla="*/ 566737 h 626268"/>
                <a:gd name="connsiteX15" fmla="*/ 135731 w 435769"/>
                <a:gd name="connsiteY15" fmla="*/ 571500 h 626268"/>
                <a:gd name="connsiteX16" fmla="*/ 102394 w 435769"/>
                <a:gd name="connsiteY16" fmla="*/ 590550 h 626268"/>
                <a:gd name="connsiteX17" fmla="*/ 73819 w 435769"/>
                <a:gd name="connsiteY17" fmla="*/ 590550 h 626268"/>
                <a:gd name="connsiteX18" fmla="*/ 47625 w 435769"/>
                <a:gd name="connsiteY18" fmla="*/ 597693 h 626268"/>
                <a:gd name="connsiteX19" fmla="*/ 21431 w 435769"/>
                <a:gd name="connsiteY19" fmla="*/ 614362 h 626268"/>
                <a:gd name="connsiteX20" fmla="*/ 0 w 435769"/>
                <a:gd name="connsiteY20" fmla="*/ 626268 h 626268"/>
                <a:gd name="connsiteX21" fmla="*/ 0 w 435769"/>
                <a:gd name="connsiteY21" fmla="*/ 509587 h 626268"/>
                <a:gd name="connsiteX22" fmla="*/ 133350 w 435769"/>
                <a:gd name="connsiteY22" fmla="*/ 495300 h 626268"/>
                <a:gd name="connsiteX23" fmla="*/ 164306 w 435769"/>
                <a:gd name="connsiteY23" fmla="*/ 481012 h 626268"/>
                <a:gd name="connsiteX24" fmla="*/ 185738 w 435769"/>
                <a:gd name="connsiteY24" fmla="*/ 461962 h 626268"/>
                <a:gd name="connsiteX25" fmla="*/ 226219 w 435769"/>
                <a:gd name="connsiteY25" fmla="*/ 431006 h 626268"/>
                <a:gd name="connsiteX26" fmla="*/ 254794 w 435769"/>
                <a:gd name="connsiteY26" fmla="*/ 397668 h 626268"/>
                <a:gd name="connsiteX27" fmla="*/ 288131 w 435769"/>
                <a:gd name="connsiteY27" fmla="*/ 357187 h 626268"/>
                <a:gd name="connsiteX28" fmla="*/ 328613 w 435769"/>
                <a:gd name="connsiteY28" fmla="*/ 292893 h 626268"/>
                <a:gd name="connsiteX29" fmla="*/ 338138 w 435769"/>
                <a:gd name="connsiteY29" fmla="*/ 250031 h 626268"/>
                <a:gd name="connsiteX30" fmla="*/ 359568 w 435769"/>
                <a:gd name="connsiteY30" fmla="*/ 180975 h 626268"/>
                <a:gd name="connsiteX31" fmla="*/ 366713 w 435769"/>
                <a:gd name="connsiteY31" fmla="*/ 92868 h 626268"/>
                <a:gd name="connsiteX32" fmla="*/ 359569 w 435769"/>
                <a:gd name="connsiteY32" fmla="*/ 0 h 626268"/>
                <a:gd name="connsiteX0" fmla="*/ 364331 w 440531"/>
                <a:gd name="connsiteY0" fmla="*/ 0 h 623886"/>
                <a:gd name="connsiteX1" fmla="*/ 435768 w 440531"/>
                <a:gd name="connsiteY1" fmla="*/ 7143 h 623886"/>
                <a:gd name="connsiteX2" fmla="*/ 440531 w 440531"/>
                <a:gd name="connsiteY2" fmla="*/ 171450 h 623886"/>
                <a:gd name="connsiteX3" fmla="*/ 428625 w 440531"/>
                <a:gd name="connsiteY3" fmla="*/ 226218 h 623886"/>
                <a:gd name="connsiteX4" fmla="*/ 407193 w 440531"/>
                <a:gd name="connsiteY4" fmla="*/ 295275 h 623886"/>
                <a:gd name="connsiteX5" fmla="*/ 381000 w 440531"/>
                <a:gd name="connsiteY5" fmla="*/ 347662 h 623886"/>
                <a:gd name="connsiteX6" fmla="*/ 354806 w 440531"/>
                <a:gd name="connsiteY6" fmla="*/ 400050 h 623886"/>
                <a:gd name="connsiteX7" fmla="*/ 323850 w 440531"/>
                <a:gd name="connsiteY7" fmla="*/ 435768 h 623886"/>
                <a:gd name="connsiteX8" fmla="*/ 297656 w 440531"/>
                <a:gd name="connsiteY8" fmla="*/ 466725 h 623886"/>
                <a:gd name="connsiteX9" fmla="*/ 283368 w 440531"/>
                <a:gd name="connsiteY9" fmla="*/ 483393 h 623886"/>
                <a:gd name="connsiteX10" fmla="*/ 276225 w 440531"/>
                <a:gd name="connsiteY10" fmla="*/ 500062 h 623886"/>
                <a:gd name="connsiteX11" fmla="*/ 283368 w 440531"/>
                <a:gd name="connsiteY11" fmla="*/ 521493 h 623886"/>
                <a:gd name="connsiteX12" fmla="*/ 226218 w 440531"/>
                <a:gd name="connsiteY12" fmla="*/ 566737 h 623886"/>
                <a:gd name="connsiteX13" fmla="*/ 200025 w 440531"/>
                <a:gd name="connsiteY13" fmla="*/ 566737 h 623886"/>
                <a:gd name="connsiteX14" fmla="*/ 164306 w 440531"/>
                <a:gd name="connsiteY14" fmla="*/ 566737 h 623886"/>
                <a:gd name="connsiteX15" fmla="*/ 140493 w 440531"/>
                <a:gd name="connsiteY15" fmla="*/ 571500 h 623886"/>
                <a:gd name="connsiteX16" fmla="*/ 107156 w 440531"/>
                <a:gd name="connsiteY16" fmla="*/ 590550 h 623886"/>
                <a:gd name="connsiteX17" fmla="*/ 78581 w 440531"/>
                <a:gd name="connsiteY17" fmla="*/ 590550 h 623886"/>
                <a:gd name="connsiteX18" fmla="*/ 52387 w 440531"/>
                <a:gd name="connsiteY18" fmla="*/ 597693 h 623886"/>
                <a:gd name="connsiteX19" fmla="*/ 26193 w 440531"/>
                <a:gd name="connsiteY19" fmla="*/ 614362 h 623886"/>
                <a:gd name="connsiteX20" fmla="*/ 0 w 440531"/>
                <a:gd name="connsiteY20" fmla="*/ 623886 h 623886"/>
                <a:gd name="connsiteX21" fmla="*/ 4762 w 440531"/>
                <a:gd name="connsiteY21" fmla="*/ 509587 h 623886"/>
                <a:gd name="connsiteX22" fmla="*/ 138112 w 440531"/>
                <a:gd name="connsiteY22" fmla="*/ 495300 h 623886"/>
                <a:gd name="connsiteX23" fmla="*/ 169068 w 440531"/>
                <a:gd name="connsiteY23" fmla="*/ 481012 h 623886"/>
                <a:gd name="connsiteX24" fmla="*/ 190500 w 440531"/>
                <a:gd name="connsiteY24" fmla="*/ 461962 h 623886"/>
                <a:gd name="connsiteX25" fmla="*/ 230981 w 440531"/>
                <a:gd name="connsiteY25" fmla="*/ 431006 h 623886"/>
                <a:gd name="connsiteX26" fmla="*/ 259556 w 440531"/>
                <a:gd name="connsiteY26" fmla="*/ 397668 h 623886"/>
                <a:gd name="connsiteX27" fmla="*/ 292893 w 440531"/>
                <a:gd name="connsiteY27" fmla="*/ 357187 h 623886"/>
                <a:gd name="connsiteX28" fmla="*/ 333375 w 440531"/>
                <a:gd name="connsiteY28" fmla="*/ 292893 h 623886"/>
                <a:gd name="connsiteX29" fmla="*/ 342900 w 440531"/>
                <a:gd name="connsiteY29" fmla="*/ 250031 h 623886"/>
                <a:gd name="connsiteX30" fmla="*/ 364330 w 440531"/>
                <a:gd name="connsiteY30" fmla="*/ 180975 h 623886"/>
                <a:gd name="connsiteX31" fmla="*/ 371475 w 440531"/>
                <a:gd name="connsiteY31" fmla="*/ 92868 h 623886"/>
                <a:gd name="connsiteX32" fmla="*/ 364331 w 440531"/>
                <a:gd name="connsiteY32" fmla="*/ 0 h 623886"/>
                <a:gd name="connsiteX0" fmla="*/ 364331 w 440531"/>
                <a:gd name="connsiteY0" fmla="*/ 0 h 623886"/>
                <a:gd name="connsiteX1" fmla="*/ 435768 w 440531"/>
                <a:gd name="connsiteY1" fmla="*/ 7143 h 623886"/>
                <a:gd name="connsiteX2" fmla="*/ 440531 w 440531"/>
                <a:gd name="connsiteY2" fmla="*/ 171450 h 623886"/>
                <a:gd name="connsiteX3" fmla="*/ 428625 w 440531"/>
                <a:gd name="connsiteY3" fmla="*/ 226218 h 623886"/>
                <a:gd name="connsiteX4" fmla="*/ 407193 w 440531"/>
                <a:gd name="connsiteY4" fmla="*/ 295275 h 623886"/>
                <a:gd name="connsiteX5" fmla="*/ 381000 w 440531"/>
                <a:gd name="connsiteY5" fmla="*/ 347662 h 623886"/>
                <a:gd name="connsiteX6" fmla="*/ 354806 w 440531"/>
                <a:gd name="connsiteY6" fmla="*/ 400050 h 623886"/>
                <a:gd name="connsiteX7" fmla="*/ 323850 w 440531"/>
                <a:gd name="connsiteY7" fmla="*/ 435768 h 623886"/>
                <a:gd name="connsiteX8" fmla="*/ 297656 w 440531"/>
                <a:gd name="connsiteY8" fmla="*/ 466725 h 623886"/>
                <a:gd name="connsiteX9" fmla="*/ 283368 w 440531"/>
                <a:gd name="connsiteY9" fmla="*/ 483393 h 623886"/>
                <a:gd name="connsiteX10" fmla="*/ 276225 w 440531"/>
                <a:gd name="connsiteY10" fmla="*/ 500062 h 623886"/>
                <a:gd name="connsiteX11" fmla="*/ 283368 w 440531"/>
                <a:gd name="connsiteY11" fmla="*/ 521493 h 623886"/>
                <a:gd name="connsiteX12" fmla="*/ 226218 w 440531"/>
                <a:gd name="connsiteY12" fmla="*/ 566737 h 623886"/>
                <a:gd name="connsiteX13" fmla="*/ 200025 w 440531"/>
                <a:gd name="connsiteY13" fmla="*/ 566737 h 623886"/>
                <a:gd name="connsiteX14" fmla="*/ 164306 w 440531"/>
                <a:gd name="connsiteY14" fmla="*/ 566737 h 623886"/>
                <a:gd name="connsiteX15" fmla="*/ 150018 w 440531"/>
                <a:gd name="connsiteY15" fmla="*/ 571500 h 623886"/>
                <a:gd name="connsiteX16" fmla="*/ 107156 w 440531"/>
                <a:gd name="connsiteY16" fmla="*/ 590550 h 623886"/>
                <a:gd name="connsiteX17" fmla="*/ 78581 w 440531"/>
                <a:gd name="connsiteY17" fmla="*/ 590550 h 623886"/>
                <a:gd name="connsiteX18" fmla="*/ 52387 w 440531"/>
                <a:gd name="connsiteY18" fmla="*/ 597693 h 623886"/>
                <a:gd name="connsiteX19" fmla="*/ 26193 w 440531"/>
                <a:gd name="connsiteY19" fmla="*/ 614362 h 623886"/>
                <a:gd name="connsiteX20" fmla="*/ 0 w 440531"/>
                <a:gd name="connsiteY20" fmla="*/ 623886 h 623886"/>
                <a:gd name="connsiteX21" fmla="*/ 4762 w 440531"/>
                <a:gd name="connsiteY21" fmla="*/ 509587 h 623886"/>
                <a:gd name="connsiteX22" fmla="*/ 138112 w 440531"/>
                <a:gd name="connsiteY22" fmla="*/ 495300 h 623886"/>
                <a:gd name="connsiteX23" fmla="*/ 169068 w 440531"/>
                <a:gd name="connsiteY23" fmla="*/ 481012 h 623886"/>
                <a:gd name="connsiteX24" fmla="*/ 190500 w 440531"/>
                <a:gd name="connsiteY24" fmla="*/ 461962 h 623886"/>
                <a:gd name="connsiteX25" fmla="*/ 230981 w 440531"/>
                <a:gd name="connsiteY25" fmla="*/ 431006 h 623886"/>
                <a:gd name="connsiteX26" fmla="*/ 259556 w 440531"/>
                <a:gd name="connsiteY26" fmla="*/ 397668 h 623886"/>
                <a:gd name="connsiteX27" fmla="*/ 292893 w 440531"/>
                <a:gd name="connsiteY27" fmla="*/ 357187 h 623886"/>
                <a:gd name="connsiteX28" fmla="*/ 333375 w 440531"/>
                <a:gd name="connsiteY28" fmla="*/ 292893 h 623886"/>
                <a:gd name="connsiteX29" fmla="*/ 342900 w 440531"/>
                <a:gd name="connsiteY29" fmla="*/ 250031 h 623886"/>
                <a:gd name="connsiteX30" fmla="*/ 364330 w 440531"/>
                <a:gd name="connsiteY30" fmla="*/ 180975 h 623886"/>
                <a:gd name="connsiteX31" fmla="*/ 371475 w 440531"/>
                <a:gd name="connsiteY31" fmla="*/ 92868 h 623886"/>
                <a:gd name="connsiteX32" fmla="*/ 364331 w 440531"/>
                <a:gd name="connsiteY32" fmla="*/ 0 h 623886"/>
                <a:gd name="connsiteX0" fmla="*/ 364331 w 440531"/>
                <a:gd name="connsiteY0" fmla="*/ 0 h 623886"/>
                <a:gd name="connsiteX1" fmla="*/ 435768 w 440531"/>
                <a:gd name="connsiteY1" fmla="*/ 7143 h 623886"/>
                <a:gd name="connsiteX2" fmla="*/ 440531 w 440531"/>
                <a:gd name="connsiteY2" fmla="*/ 171450 h 623886"/>
                <a:gd name="connsiteX3" fmla="*/ 428625 w 440531"/>
                <a:gd name="connsiteY3" fmla="*/ 226218 h 623886"/>
                <a:gd name="connsiteX4" fmla="*/ 407193 w 440531"/>
                <a:gd name="connsiteY4" fmla="*/ 295275 h 623886"/>
                <a:gd name="connsiteX5" fmla="*/ 381000 w 440531"/>
                <a:gd name="connsiteY5" fmla="*/ 347662 h 623886"/>
                <a:gd name="connsiteX6" fmla="*/ 354806 w 440531"/>
                <a:gd name="connsiteY6" fmla="*/ 400050 h 623886"/>
                <a:gd name="connsiteX7" fmla="*/ 323850 w 440531"/>
                <a:gd name="connsiteY7" fmla="*/ 435768 h 623886"/>
                <a:gd name="connsiteX8" fmla="*/ 297656 w 440531"/>
                <a:gd name="connsiteY8" fmla="*/ 466725 h 623886"/>
                <a:gd name="connsiteX9" fmla="*/ 283368 w 440531"/>
                <a:gd name="connsiteY9" fmla="*/ 483393 h 623886"/>
                <a:gd name="connsiteX10" fmla="*/ 276225 w 440531"/>
                <a:gd name="connsiteY10" fmla="*/ 500062 h 623886"/>
                <a:gd name="connsiteX11" fmla="*/ 283368 w 440531"/>
                <a:gd name="connsiteY11" fmla="*/ 521493 h 623886"/>
                <a:gd name="connsiteX12" fmla="*/ 226218 w 440531"/>
                <a:gd name="connsiteY12" fmla="*/ 566737 h 623886"/>
                <a:gd name="connsiteX13" fmla="*/ 200025 w 440531"/>
                <a:gd name="connsiteY13" fmla="*/ 566737 h 623886"/>
                <a:gd name="connsiteX14" fmla="*/ 164306 w 440531"/>
                <a:gd name="connsiteY14" fmla="*/ 566737 h 623886"/>
                <a:gd name="connsiteX15" fmla="*/ 157162 w 440531"/>
                <a:gd name="connsiteY15" fmla="*/ 583406 h 623886"/>
                <a:gd name="connsiteX16" fmla="*/ 107156 w 440531"/>
                <a:gd name="connsiteY16" fmla="*/ 590550 h 623886"/>
                <a:gd name="connsiteX17" fmla="*/ 78581 w 440531"/>
                <a:gd name="connsiteY17" fmla="*/ 590550 h 623886"/>
                <a:gd name="connsiteX18" fmla="*/ 52387 w 440531"/>
                <a:gd name="connsiteY18" fmla="*/ 597693 h 623886"/>
                <a:gd name="connsiteX19" fmla="*/ 26193 w 440531"/>
                <a:gd name="connsiteY19" fmla="*/ 614362 h 623886"/>
                <a:gd name="connsiteX20" fmla="*/ 0 w 440531"/>
                <a:gd name="connsiteY20" fmla="*/ 623886 h 623886"/>
                <a:gd name="connsiteX21" fmla="*/ 4762 w 440531"/>
                <a:gd name="connsiteY21" fmla="*/ 509587 h 623886"/>
                <a:gd name="connsiteX22" fmla="*/ 138112 w 440531"/>
                <a:gd name="connsiteY22" fmla="*/ 495300 h 623886"/>
                <a:gd name="connsiteX23" fmla="*/ 169068 w 440531"/>
                <a:gd name="connsiteY23" fmla="*/ 481012 h 623886"/>
                <a:gd name="connsiteX24" fmla="*/ 190500 w 440531"/>
                <a:gd name="connsiteY24" fmla="*/ 461962 h 623886"/>
                <a:gd name="connsiteX25" fmla="*/ 230981 w 440531"/>
                <a:gd name="connsiteY25" fmla="*/ 431006 h 623886"/>
                <a:gd name="connsiteX26" fmla="*/ 259556 w 440531"/>
                <a:gd name="connsiteY26" fmla="*/ 397668 h 623886"/>
                <a:gd name="connsiteX27" fmla="*/ 292893 w 440531"/>
                <a:gd name="connsiteY27" fmla="*/ 357187 h 623886"/>
                <a:gd name="connsiteX28" fmla="*/ 333375 w 440531"/>
                <a:gd name="connsiteY28" fmla="*/ 292893 h 623886"/>
                <a:gd name="connsiteX29" fmla="*/ 342900 w 440531"/>
                <a:gd name="connsiteY29" fmla="*/ 250031 h 623886"/>
                <a:gd name="connsiteX30" fmla="*/ 364330 w 440531"/>
                <a:gd name="connsiteY30" fmla="*/ 180975 h 623886"/>
                <a:gd name="connsiteX31" fmla="*/ 371475 w 440531"/>
                <a:gd name="connsiteY31" fmla="*/ 92868 h 623886"/>
                <a:gd name="connsiteX32" fmla="*/ 364331 w 440531"/>
                <a:gd name="connsiteY32" fmla="*/ 0 h 623886"/>
                <a:gd name="connsiteX0" fmla="*/ 364331 w 440531"/>
                <a:gd name="connsiteY0" fmla="*/ 0 h 623886"/>
                <a:gd name="connsiteX1" fmla="*/ 435768 w 440531"/>
                <a:gd name="connsiteY1" fmla="*/ 7143 h 623886"/>
                <a:gd name="connsiteX2" fmla="*/ 440531 w 440531"/>
                <a:gd name="connsiteY2" fmla="*/ 171450 h 623886"/>
                <a:gd name="connsiteX3" fmla="*/ 428625 w 440531"/>
                <a:gd name="connsiteY3" fmla="*/ 226218 h 623886"/>
                <a:gd name="connsiteX4" fmla="*/ 407193 w 440531"/>
                <a:gd name="connsiteY4" fmla="*/ 295275 h 623886"/>
                <a:gd name="connsiteX5" fmla="*/ 381000 w 440531"/>
                <a:gd name="connsiteY5" fmla="*/ 347662 h 623886"/>
                <a:gd name="connsiteX6" fmla="*/ 354806 w 440531"/>
                <a:gd name="connsiteY6" fmla="*/ 400050 h 623886"/>
                <a:gd name="connsiteX7" fmla="*/ 323850 w 440531"/>
                <a:gd name="connsiteY7" fmla="*/ 435768 h 623886"/>
                <a:gd name="connsiteX8" fmla="*/ 297656 w 440531"/>
                <a:gd name="connsiteY8" fmla="*/ 466725 h 623886"/>
                <a:gd name="connsiteX9" fmla="*/ 283368 w 440531"/>
                <a:gd name="connsiteY9" fmla="*/ 483393 h 623886"/>
                <a:gd name="connsiteX10" fmla="*/ 276225 w 440531"/>
                <a:gd name="connsiteY10" fmla="*/ 500062 h 623886"/>
                <a:gd name="connsiteX11" fmla="*/ 283368 w 440531"/>
                <a:gd name="connsiteY11" fmla="*/ 521493 h 623886"/>
                <a:gd name="connsiteX12" fmla="*/ 226218 w 440531"/>
                <a:gd name="connsiteY12" fmla="*/ 566737 h 623886"/>
                <a:gd name="connsiteX13" fmla="*/ 200025 w 440531"/>
                <a:gd name="connsiteY13" fmla="*/ 566737 h 623886"/>
                <a:gd name="connsiteX14" fmla="*/ 176213 w 440531"/>
                <a:gd name="connsiteY14" fmla="*/ 573881 h 623886"/>
                <a:gd name="connsiteX15" fmla="*/ 157162 w 440531"/>
                <a:gd name="connsiteY15" fmla="*/ 583406 h 623886"/>
                <a:gd name="connsiteX16" fmla="*/ 107156 w 440531"/>
                <a:gd name="connsiteY16" fmla="*/ 590550 h 623886"/>
                <a:gd name="connsiteX17" fmla="*/ 78581 w 440531"/>
                <a:gd name="connsiteY17" fmla="*/ 590550 h 623886"/>
                <a:gd name="connsiteX18" fmla="*/ 52387 w 440531"/>
                <a:gd name="connsiteY18" fmla="*/ 597693 h 623886"/>
                <a:gd name="connsiteX19" fmla="*/ 26193 w 440531"/>
                <a:gd name="connsiteY19" fmla="*/ 614362 h 623886"/>
                <a:gd name="connsiteX20" fmla="*/ 0 w 440531"/>
                <a:gd name="connsiteY20" fmla="*/ 623886 h 623886"/>
                <a:gd name="connsiteX21" fmla="*/ 4762 w 440531"/>
                <a:gd name="connsiteY21" fmla="*/ 509587 h 623886"/>
                <a:gd name="connsiteX22" fmla="*/ 138112 w 440531"/>
                <a:gd name="connsiteY22" fmla="*/ 495300 h 623886"/>
                <a:gd name="connsiteX23" fmla="*/ 169068 w 440531"/>
                <a:gd name="connsiteY23" fmla="*/ 481012 h 623886"/>
                <a:gd name="connsiteX24" fmla="*/ 190500 w 440531"/>
                <a:gd name="connsiteY24" fmla="*/ 461962 h 623886"/>
                <a:gd name="connsiteX25" fmla="*/ 230981 w 440531"/>
                <a:gd name="connsiteY25" fmla="*/ 431006 h 623886"/>
                <a:gd name="connsiteX26" fmla="*/ 259556 w 440531"/>
                <a:gd name="connsiteY26" fmla="*/ 397668 h 623886"/>
                <a:gd name="connsiteX27" fmla="*/ 292893 w 440531"/>
                <a:gd name="connsiteY27" fmla="*/ 357187 h 623886"/>
                <a:gd name="connsiteX28" fmla="*/ 333375 w 440531"/>
                <a:gd name="connsiteY28" fmla="*/ 292893 h 623886"/>
                <a:gd name="connsiteX29" fmla="*/ 342900 w 440531"/>
                <a:gd name="connsiteY29" fmla="*/ 250031 h 623886"/>
                <a:gd name="connsiteX30" fmla="*/ 364330 w 440531"/>
                <a:gd name="connsiteY30" fmla="*/ 180975 h 623886"/>
                <a:gd name="connsiteX31" fmla="*/ 371475 w 440531"/>
                <a:gd name="connsiteY31" fmla="*/ 92868 h 623886"/>
                <a:gd name="connsiteX32" fmla="*/ 364331 w 440531"/>
                <a:gd name="connsiteY32" fmla="*/ 0 h 623886"/>
                <a:gd name="connsiteX0" fmla="*/ 364331 w 440531"/>
                <a:gd name="connsiteY0" fmla="*/ 0 h 623886"/>
                <a:gd name="connsiteX1" fmla="*/ 435768 w 440531"/>
                <a:gd name="connsiteY1" fmla="*/ 7143 h 623886"/>
                <a:gd name="connsiteX2" fmla="*/ 440531 w 440531"/>
                <a:gd name="connsiteY2" fmla="*/ 171450 h 623886"/>
                <a:gd name="connsiteX3" fmla="*/ 428625 w 440531"/>
                <a:gd name="connsiteY3" fmla="*/ 226218 h 623886"/>
                <a:gd name="connsiteX4" fmla="*/ 407193 w 440531"/>
                <a:gd name="connsiteY4" fmla="*/ 295275 h 623886"/>
                <a:gd name="connsiteX5" fmla="*/ 381000 w 440531"/>
                <a:gd name="connsiteY5" fmla="*/ 347662 h 623886"/>
                <a:gd name="connsiteX6" fmla="*/ 354806 w 440531"/>
                <a:gd name="connsiteY6" fmla="*/ 400050 h 623886"/>
                <a:gd name="connsiteX7" fmla="*/ 323850 w 440531"/>
                <a:gd name="connsiteY7" fmla="*/ 435768 h 623886"/>
                <a:gd name="connsiteX8" fmla="*/ 297656 w 440531"/>
                <a:gd name="connsiteY8" fmla="*/ 466725 h 623886"/>
                <a:gd name="connsiteX9" fmla="*/ 283368 w 440531"/>
                <a:gd name="connsiteY9" fmla="*/ 483393 h 623886"/>
                <a:gd name="connsiteX10" fmla="*/ 276225 w 440531"/>
                <a:gd name="connsiteY10" fmla="*/ 500062 h 623886"/>
                <a:gd name="connsiteX11" fmla="*/ 283368 w 440531"/>
                <a:gd name="connsiteY11" fmla="*/ 521493 h 623886"/>
                <a:gd name="connsiteX12" fmla="*/ 226218 w 440531"/>
                <a:gd name="connsiteY12" fmla="*/ 566737 h 623886"/>
                <a:gd name="connsiteX13" fmla="*/ 200025 w 440531"/>
                <a:gd name="connsiteY13" fmla="*/ 566737 h 623886"/>
                <a:gd name="connsiteX14" fmla="*/ 176213 w 440531"/>
                <a:gd name="connsiteY14" fmla="*/ 573881 h 623886"/>
                <a:gd name="connsiteX15" fmla="*/ 130968 w 440531"/>
                <a:gd name="connsiteY15" fmla="*/ 583406 h 623886"/>
                <a:gd name="connsiteX16" fmla="*/ 107156 w 440531"/>
                <a:gd name="connsiteY16" fmla="*/ 590550 h 623886"/>
                <a:gd name="connsiteX17" fmla="*/ 78581 w 440531"/>
                <a:gd name="connsiteY17" fmla="*/ 590550 h 623886"/>
                <a:gd name="connsiteX18" fmla="*/ 52387 w 440531"/>
                <a:gd name="connsiteY18" fmla="*/ 597693 h 623886"/>
                <a:gd name="connsiteX19" fmla="*/ 26193 w 440531"/>
                <a:gd name="connsiteY19" fmla="*/ 614362 h 623886"/>
                <a:gd name="connsiteX20" fmla="*/ 0 w 440531"/>
                <a:gd name="connsiteY20" fmla="*/ 623886 h 623886"/>
                <a:gd name="connsiteX21" fmla="*/ 4762 w 440531"/>
                <a:gd name="connsiteY21" fmla="*/ 509587 h 623886"/>
                <a:gd name="connsiteX22" fmla="*/ 138112 w 440531"/>
                <a:gd name="connsiteY22" fmla="*/ 495300 h 623886"/>
                <a:gd name="connsiteX23" fmla="*/ 169068 w 440531"/>
                <a:gd name="connsiteY23" fmla="*/ 481012 h 623886"/>
                <a:gd name="connsiteX24" fmla="*/ 190500 w 440531"/>
                <a:gd name="connsiteY24" fmla="*/ 461962 h 623886"/>
                <a:gd name="connsiteX25" fmla="*/ 230981 w 440531"/>
                <a:gd name="connsiteY25" fmla="*/ 431006 h 623886"/>
                <a:gd name="connsiteX26" fmla="*/ 259556 w 440531"/>
                <a:gd name="connsiteY26" fmla="*/ 397668 h 623886"/>
                <a:gd name="connsiteX27" fmla="*/ 292893 w 440531"/>
                <a:gd name="connsiteY27" fmla="*/ 357187 h 623886"/>
                <a:gd name="connsiteX28" fmla="*/ 333375 w 440531"/>
                <a:gd name="connsiteY28" fmla="*/ 292893 h 623886"/>
                <a:gd name="connsiteX29" fmla="*/ 342900 w 440531"/>
                <a:gd name="connsiteY29" fmla="*/ 250031 h 623886"/>
                <a:gd name="connsiteX30" fmla="*/ 364330 w 440531"/>
                <a:gd name="connsiteY30" fmla="*/ 180975 h 623886"/>
                <a:gd name="connsiteX31" fmla="*/ 371475 w 440531"/>
                <a:gd name="connsiteY31" fmla="*/ 92868 h 623886"/>
                <a:gd name="connsiteX32" fmla="*/ 364331 w 440531"/>
                <a:gd name="connsiteY32" fmla="*/ 0 h 623886"/>
                <a:gd name="connsiteX0" fmla="*/ 364331 w 440531"/>
                <a:gd name="connsiteY0" fmla="*/ 0 h 623886"/>
                <a:gd name="connsiteX1" fmla="*/ 435768 w 440531"/>
                <a:gd name="connsiteY1" fmla="*/ 7143 h 623886"/>
                <a:gd name="connsiteX2" fmla="*/ 440531 w 440531"/>
                <a:gd name="connsiteY2" fmla="*/ 171450 h 623886"/>
                <a:gd name="connsiteX3" fmla="*/ 428625 w 440531"/>
                <a:gd name="connsiteY3" fmla="*/ 226218 h 623886"/>
                <a:gd name="connsiteX4" fmla="*/ 407193 w 440531"/>
                <a:gd name="connsiteY4" fmla="*/ 295275 h 623886"/>
                <a:gd name="connsiteX5" fmla="*/ 381000 w 440531"/>
                <a:gd name="connsiteY5" fmla="*/ 347662 h 623886"/>
                <a:gd name="connsiteX6" fmla="*/ 354806 w 440531"/>
                <a:gd name="connsiteY6" fmla="*/ 400050 h 623886"/>
                <a:gd name="connsiteX7" fmla="*/ 323850 w 440531"/>
                <a:gd name="connsiteY7" fmla="*/ 435768 h 623886"/>
                <a:gd name="connsiteX8" fmla="*/ 297656 w 440531"/>
                <a:gd name="connsiteY8" fmla="*/ 466725 h 623886"/>
                <a:gd name="connsiteX9" fmla="*/ 283368 w 440531"/>
                <a:gd name="connsiteY9" fmla="*/ 483393 h 623886"/>
                <a:gd name="connsiteX10" fmla="*/ 276225 w 440531"/>
                <a:gd name="connsiteY10" fmla="*/ 500062 h 623886"/>
                <a:gd name="connsiteX11" fmla="*/ 283368 w 440531"/>
                <a:gd name="connsiteY11" fmla="*/ 521493 h 623886"/>
                <a:gd name="connsiteX12" fmla="*/ 226218 w 440531"/>
                <a:gd name="connsiteY12" fmla="*/ 566737 h 623886"/>
                <a:gd name="connsiteX13" fmla="*/ 200025 w 440531"/>
                <a:gd name="connsiteY13" fmla="*/ 566737 h 623886"/>
                <a:gd name="connsiteX14" fmla="*/ 176213 w 440531"/>
                <a:gd name="connsiteY14" fmla="*/ 573881 h 623886"/>
                <a:gd name="connsiteX15" fmla="*/ 130968 w 440531"/>
                <a:gd name="connsiteY15" fmla="*/ 583406 h 623886"/>
                <a:gd name="connsiteX16" fmla="*/ 107156 w 440531"/>
                <a:gd name="connsiteY16" fmla="*/ 590550 h 623886"/>
                <a:gd name="connsiteX17" fmla="*/ 80962 w 440531"/>
                <a:gd name="connsiteY17" fmla="*/ 595312 h 623886"/>
                <a:gd name="connsiteX18" fmla="*/ 52387 w 440531"/>
                <a:gd name="connsiteY18" fmla="*/ 597693 h 623886"/>
                <a:gd name="connsiteX19" fmla="*/ 26193 w 440531"/>
                <a:gd name="connsiteY19" fmla="*/ 614362 h 623886"/>
                <a:gd name="connsiteX20" fmla="*/ 0 w 440531"/>
                <a:gd name="connsiteY20" fmla="*/ 623886 h 623886"/>
                <a:gd name="connsiteX21" fmla="*/ 4762 w 440531"/>
                <a:gd name="connsiteY21" fmla="*/ 509587 h 623886"/>
                <a:gd name="connsiteX22" fmla="*/ 138112 w 440531"/>
                <a:gd name="connsiteY22" fmla="*/ 495300 h 623886"/>
                <a:gd name="connsiteX23" fmla="*/ 169068 w 440531"/>
                <a:gd name="connsiteY23" fmla="*/ 481012 h 623886"/>
                <a:gd name="connsiteX24" fmla="*/ 190500 w 440531"/>
                <a:gd name="connsiteY24" fmla="*/ 461962 h 623886"/>
                <a:gd name="connsiteX25" fmla="*/ 230981 w 440531"/>
                <a:gd name="connsiteY25" fmla="*/ 431006 h 623886"/>
                <a:gd name="connsiteX26" fmla="*/ 259556 w 440531"/>
                <a:gd name="connsiteY26" fmla="*/ 397668 h 623886"/>
                <a:gd name="connsiteX27" fmla="*/ 292893 w 440531"/>
                <a:gd name="connsiteY27" fmla="*/ 357187 h 623886"/>
                <a:gd name="connsiteX28" fmla="*/ 333375 w 440531"/>
                <a:gd name="connsiteY28" fmla="*/ 292893 h 623886"/>
                <a:gd name="connsiteX29" fmla="*/ 342900 w 440531"/>
                <a:gd name="connsiteY29" fmla="*/ 250031 h 623886"/>
                <a:gd name="connsiteX30" fmla="*/ 364330 w 440531"/>
                <a:gd name="connsiteY30" fmla="*/ 180975 h 623886"/>
                <a:gd name="connsiteX31" fmla="*/ 371475 w 440531"/>
                <a:gd name="connsiteY31" fmla="*/ 92868 h 623886"/>
                <a:gd name="connsiteX32" fmla="*/ 364331 w 440531"/>
                <a:gd name="connsiteY32" fmla="*/ 0 h 623886"/>
                <a:gd name="connsiteX0" fmla="*/ 364331 w 440531"/>
                <a:gd name="connsiteY0" fmla="*/ 0 h 623886"/>
                <a:gd name="connsiteX1" fmla="*/ 435768 w 440531"/>
                <a:gd name="connsiteY1" fmla="*/ 7143 h 623886"/>
                <a:gd name="connsiteX2" fmla="*/ 440531 w 440531"/>
                <a:gd name="connsiteY2" fmla="*/ 171450 h 623886"/>
                <a:gd name="connsiteX3" fmla="*/ 428625 w 440531"/>
                <a:gd name="connsiteY3" fmla="*/ 226218 h 623886"/>
                <a:gd name="connsiteX4" fmla="*/ 407193 w 440531"/>
                <a:gd name="connsiteY4" fmla="*/ 295275 h 623886"/>
                <a:gd name="connsiteX5" fmla="*/ 381000 w 440531"/>
                <a:gd name="connsiteY5" fmla="*/ 347662 h 623886"/>
                <a:gd name="connsiteX6" fmla="*/ 354806 w 440531"/>
                <a:gd name="connsiteY6" fmla="*/ 400050 h 623886"/>
                <a:gd name="connsiteX7" fmla="*/ 323850 w 440531"/>
                <a:gd name="connsiteY7" fmla="*/ 435768 h 623886"/>
                <a:gd name="connsiteX8" fmla="*/ 297656 w 440531"/>
                <a:gd name="connsiteY8" fmla="*/ 466725 h 623886"/>
                <a:gd name="connsiteX9" fmla="*/ 283368 w 440531"/>
                <a:gd name="connsiteY9" fmla="*/ 483393 h 623886"/>
                <a:gd name="connsiteX10" fmla="*/ 276225 w 440531"/>
                <a:gd name="connsiteY10" fmla="*/ 500062 h 623886"/>
                <a:gd name="connsiteX11" fmla="*/ 283368 w 440531"/>
                <a:gd name="connsiteY11" fmla="*/ 521493 h 623886"/>
                <a:gd name="connsiteX12" fmla="*/ 226218 w 440531"/>
                <a:gd name="connsiteY12" fmla="*/ 566737 h 623886"/>
                <a:gd name="connsiteX13" fmla="*/ 200025 w 440531"/>
                <a:gd name="connsiteY13" fmla="*/ 566737 h 623886"/>
                <a:gd name="connsiteX14" fmla="*/ 176213 w 440531"/>
                <a:gd name="connsiteY14" fmla="*/ 573881 h 623886"/>
                <a:gd name="connsiteX15" fmla="*/ 130968 w 440531"/>
                <a:gd name="connsiteY15" fmla="*/ 583406 h 623886"/>
                <a:gd name="connsiteX16" fmla="*/ 107156 w 440531"/>
                <a:gd name="connsiteY16" fmla="*/ 590550 h 623886"/>
                <a:gd name="connsiteX17" fmla="*/ 80962 w 440531"/>
                <a:gd name="connsiteY17" fmla="*/ 595312 h 623886"/>
                <a:gd name="connsiteX18" fmla="*/ 52387 w 440531"/>
                <a:gd name="connsiteY18" fmla="*/ 597693 h 623886"/>
                <a:gd name="connsiteX19" fmla="*/ 26193 w 440531"/>
                <a:gd name="connsiteY19" fmla="*/ 614362 h 623886"/>
                <a:gd name="connsiteX20" fmla="*/ 0 w 440531"/>
                <a:gd name="connsiteY20" fmla="*/ 623886 h 623886"/>
                <a:gd name="connsiteX21" fmla="*/ 4762 w 440531"/>
                <a:gd name="connsiteY21" fmla="*/ 509587 h 623886"/>
                <a:gd name="connsiteX22" fmla="*/ 138112 w 440531"/>
                <a:gd name="connsiteY22" fmla="*/ 495300 h 623886"/>
                <a:gd name="connsiteX23" fmla="*/ 169068 w 440531"/>
                <a:gd name="connsiteY23" fmla="*/ 481012 h 623886"/>
                <a:gd name="connsiteX24" fmla="*/ 190500 w 440531"/>
                <a:gd name="connsiteY24" fmla="*/ 461962 h 623886"/>
                <a:gd name="connsiteX25" fmla="*/ 230981 w 440531"/>
                <a:gd name="connsiteY25" fmla="*/ 431006 h 623886"/>
                <a:gd name="connsiteX26" fmla="*/ 259556 w 440531"/>
                <a:gd name="connsiteY26" fmla="*/ 397668 h 623886"/>
                <a:gd name="connsiteX27" fmla="*/ 292893 w 440531"/>
                <a:gd name="connsiteY27" fmla="*/ 357187 h 623886"/>
                <a:gd name="connsiteX28" fmla="*/ 333375 w 440531"/>
                <a:gd name="connsiteY28" fmla="*/ 292893 h 623886"/>
                <a:gd name="connsiteX29" fmla="*/ 342900 w 440531"/>
                <a:gd name="connsiteY29" fmla="*/ 250031 h 623886"/>
                <a:gd name="connsiteX30" fmla="*/ 364330 w 440531"/>
                <a:gd name="connsiteY30" fmla="*/ 180975 h 623886"/>
                <a:gd name="connsiteX31" fmla="*/ 371475 w 440531"/>
                <a:gd name="connsiteY31" fmla="*/ 92868 h 623886"/>
                <a:gd name="connsiteX32" fmla="*/ 364331 w 440531"/>
                <a:gd name="connsiteY32" fmla="*/ 0 h 6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40531" h="623886">
                  <a:moveTo>
                    <a:pt x="364331" y="0"/>
                  </a:moveTo>
                  <a:lnTo>
                    <a:pt x="435768" y="7143"/>
                  </a:lnTo>
                  <a:lnTo>
                    <a:pt x="440531" y="171450"/>
                  </a:lnTo>
                  <a:lnTo>
                    <a:pt x="428625" y="226218"/>
                  </a:lnTo>
                  <a:lnTo>
                    <a:pt x="407193" y="295275"/>
                  </a:lnTo>
                  <a:lnTo>
                    <a:pt x="381000" y="347662"/>
                  </a:lnTo>
                  <a:lnTo>
                    <a:pt x="354806" y="400050"/>
                  </a:lnTo>
                  <a:lnTo>
                    <a:pt x="323850" y="435768"/>
                  </a:lnTo>
                  <a:lnTo>
                    <a:pt x="297656" y="466725"/>
                  </a:lnTo>
                  <a:lnTo>
                    <a:pt x="283368" y="483393"/>
                  </a:lnTo>
                  <a:lnTo>
                    <a:pt x="276225" y="500062"/>
                  </a:lnTo>
                  <a:lnTo>
                    <a:pt x="283368" y="521493"/>
                  </a:lnTo>
                  <a:lnTo>
                    <a:pt x="226218" y="566737"/>
                  </a:lnTo>
                  <a:lnTo>
                    <a:pt x="200025" y="566737"/>
                  </a:lnTo>
                  <a:lnTo>
                    <a:pt x="176213" y="573881"/>
                  </a:lnTo>
                  <a:lnTo>
                    <a:pt x="130968" y="583406"/>
                  </a:lnTo>
                  <a:lnTo>
                    <a:pt x="107156" y="590550"/>
                  </a:lnTo>
                  <a:lnTo>
                    <a:pt x="80962" y="595312"/>
                  </a:lnTo>
                  <a:lnTo>
                    <a:pt x="52387" y="597693"/>
                  </a:lnTo>
                  <a:lnTo>
                    <a:pt x="26193" y="614362"/>
                  </a:lnTo>
                  <a:lnTo>
                    <a:pt x="0" y="623886"/>
                  </a:lnTo>
                  <a:lnTo>
                    <a:pt x="4762" y="509587"/>
                  </a:lnTo>
                  <a:lnTo>
                    <a:pt x="138112" y="495300"/>
                  </a:lnTo>
                  <a:lnTo>
                    <a:pt x="169068" y="481012"/>
                  </a:lnTo>
                  <a:lnTo>
                    <a:pt x="190500" y="461962"/>
                  </a:lnTo>
                  <a:lnTo>
                    <a:pt x="230981" y="431006"/>
                  </a:lnTo>
                  <a:lnTo>
                    <a:pt x="259556" y="397668"/>
                  </a:lnTo>
                  <a:lnTo>
                    <a:pt x="292893" y="357187"/>
                  </a:lnTo>
                  <a:lnTo>
                    <a:pt x="333375" y="292893"/>
                  </a:lnTo>
                  <a:lnTo>
                    <a:pt x="342900" y="250031"/>
                  </a:lnTo>
                  <a:lnTo>
                    <a:pt x="364330" y="180975"/>
                  </a:lnTo>
                  <a:cubicBezTo>
                    <a:pt x="365918" y="150019"/>
                    <a:pt x="369887" y="123824"/>
                    <a:pt x="371475" y="92868"/>
                  </a:cubicBezTo>
                  <a:cubicBezTo>
                    <a:pt x="370681" y="69849"/>
                    <a:pt x="369888" y="37307"/>
                    <a:pt x="364331" y="0"/>
                  </a:cubicBezTo>
                  <a:close/>
                </a:path>
              </a:pathLst>
            </a:custGeom>
            <a:solidFill>
              <a:srgbClr val="99CCF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4" name="フリーフォーム: 図形 49">
              <a:extLst>
                <a:ext uri="{FF2B5EF4-FFF2-40B4-BE49-F238E27FC236}">
                  <a16:creationId xmlns:a16="http://schemas.microsoft.com/office/drawing/2014/main" id="{3675DC86-5CD5-0D6F-D8D5-4318B71205BC}"/>
                </a:ext>
              </a:extLst>
            </p:cNvPr>
            <p:cNvSpPr/>
            <p:nvPr/>
          </p:nvSpPr>
          <p:spPr>
            <a:xfrm>
              <a:off x="-4143075" y="717054"/>
              <a:ext cx="457960" cy="203538"/>
            </a:xfrm>
            <a:custGeom>
              <a:avLst/>
              <a:gdLst>
                <a:gd name="connsiteX0" fmla="*/ 0 w 257175"/>
                <a:gd name="connsiteY0" fmla="*/ 7144 h 104775"/>
                <a:gd name="connsiteX1" fmla="*/ 223838 w 257175"/>
                <a:gd name="connsiteY1" fmla="*/ 28575 h 104775"/>
                <a:gd name="connsiteX2" fmla="*/ 240506 w 257175"/>
                <a:gd name="connsiteY2" fmla="*/ 0 h 104775"/>
                <a:gd name="connsiteX3" fmla="*/ 257175 w 257175"/>
                <a:gd name="connsiteY3" fmla="*/ 4762 h 104775"/>
                <a:gd name="connsiteX4" fmla="*/ 247650 w 257175"/>
                <a:gd name="connsiteY4" fmla="*/ 104775 h 104775"/>
                <a:gd name="connsiteX5" fmla="*/ 104775 w 257175"/>
                <a:gd name="connsiteY5" fmla="*/ 100012 h 104775"/>
                <a:gd name="connsiteX6" fmla="*/ 59531 w 257175"/>
                <a:gd name="connsiteY6" fmla="*/ 97631 h 104775"/>
                <a:gd name="connsiteX7" fmla="*/ 33338 w 257175"/>
                <a:gd name="connsiteY7" fmla="*/ 100012 h 104775"/>
                <a:gd name="connsiteX8" fmla="*/ 21431 w 257175"/>
                <a:gd name="connsiteY8" fmla="*/ 95250 h 104775"/>
                <a:gd name="connsiteX9" fmla="*/ 2381 w 257175"/>
                <a:gd name="connsiteY9" fmla="*/ 92869 h 104775"/>
                <a:gd name="connsiteX10" fmla="*/ 0 w 257175"/>
                <a:gd name="connsiteY10" fmla="*/ 7144 h 104775"/>
                <a:gd name="connsiteX0" fmla="*/ 0 w 257175"/>
                <a:gd name="connsiteY0" fmla="*/ 7144 h 109537"/>
                <a:gd name="connsiteX1" fmla="*/ 223838 w 257175"/>
                <a:gd name="connsiteY1" fmla="*/ 28575 h 109537"/>
                <a:gd name="connsiteX2" fmla="*/ 240506 w 257175"/>
                <a:gd name="connsiteY2" fmla="*/ 0 h 109537"/>
                <a:gd name="connsiteX3" fmla="*/ 257175 w 257175"/>
                <a:gd name="connsiteY3" fmla="*/ 4762 h 109537"/>
                <a:gd name="connsiteX4" fmla="*/ 257175 w 257175"/>
                <a:gd name="connsiteY4" fmla="*/ 109537 h 109537"/>
                <a:gd name="connsiteX5" fmla="*/ 104775 w 257175"/>
                <a:gd name="connsiteY5" fmla="*/ 100012 h 109537"/>
                <a:gd name="connsiteX6" fmla="*/ 59531 w 257175"/>
                <a:gd name="connsiteY6" fmla="*/ 97631 h 109537"/>
                <a:gd name="connsiteX7" fmla="*/ 33338 w 257175"/>
                <a:gd name="connsiteY7" fmla="*/ 100012 h 109537"/>
                <a:gd name="connsiteX8" fmla="*/ 21431 w 257175"/>
                <a:gd name="connsiteY8" fmla="*/ 95250 h 109537"/>
                <a:gd name="connsiteX9" fmla="*/ 2381 w 257175"/>
                <a:gd name="connsiteY9" fmla="*/ 92869 h 109537"/>
                <a:gd name="connsiteX10" fmla="*/ 0 w 257175"/>
                <a:gd name="connsiteY10" fmla="*/ 7144 h 109537"/>
                <a:gd name="connsiteX0" fmla="*/ 0 w 257175"/>
                <a:gd name="connsiteY0" fmla="*/ 7144 h 109537"/>
                <a:gd name="connsiteX1" fmla="*/ 223838 w 257175"/>
                <a:gd name="connsiteY1" fmla="*/ 28575 h 109537"/>
                <a:gd name="connsiteX2" fmla="*/ 240506 w 257175"/>
                <a:gd name="connsiteY2" fmla="*/ 0 h 109537"/>
                <a:gd name="connsiteX3" fmla="*/ 257175 w 257175"/>
                <a:gd name="connsiteY3" fmla="*/ 4762 h 109537"/>
                <a:gd name="connsiteX4" fmla="*/ 257175 w 257175"/>
                <a:gd name="connsiteY4" fmla="*/ 109537 h 109537"/>
                <a:gd name="connsiteX5" fmla="*/ 104775 w 257175"/>
                <a:gd name="connsiteY5" fmla="*/ 100012 h 109537"/>
                <a:gd name="connsiteX6" fmla="*/ 59531 w 257175"/>
                <a:gd name="connsiteY6" fmla="*/ 97631 h 109537"/>
                <a:gd name="connsiteX7" fmla="*/ 33338 w 257175"/>
                <a:gd name="connsiteY7" fmla="*/ 100012 h 109537"/>
                <a:gd name="connsiteX8" fmla="*/ 21431 w 257175"/>
                <a:gd name="connsiteY8" fmla="*/ 95250 h 109537"/>
                <a:gd name="connsiteX9" fmla="*/ 9525 w 257175"/>
                <a:gd name="connsiteY9" fmla="*/ 100013 h 109537"/>
                <a:gd name="connsiteX10" fmla="*/ 0 w 257175"/>
                <a:gd name="connsiteY10" fmla="*/ 7144 h 109537"/>
                <a:gd name="connsiteX0" fmla="*/ 0 w 257175"/>
                <a:gd name="connsiteY0" fmla="*/ 7144 h 109537"/>
                <a:gd name="connsiteX1" fmla="*/ 223838 w 257175"/>
                <a:gd name="connsiteY1" fmla="*/ 28575 h 109537"/>
                <a:gd name="connsiteX2" fmla="*/ 240506 w 257175"/>
                <a:gd name="connsiteY2" fmla="*/ 0 h 109537"/>
                <a:gd name="connsiteX3" fmla="*/ 257175 w 257175"/>
                <a:gd name="connsiteY3" fmla="*/ 4762 h 109537"/>
                <a:gd name="connsiteX4" fmla="*/ 257175 w 257175"/>
                <a:gd name="connsiteY4" fmla="*/ 109537 h 109537"/>
                <a:gd name="connsiteX5" fmla="*/ 104775 w 257175"/>
                <a:gd name="connsiteY5" fmla="*/ 100012 h 109537"/>
                <a:gd name="connsiteX6" fmla="*/ 59531 w 257175"/>
                <a:gd name="connsiteY6" fmla="*/ 97631 h 109537"/>
                <a:gd name="connsiteX7" fmla="*/ 33338 w 257175"/>
                <a:gd name="connsiteY7" fmla="*/ 100012 h 109537"/>
                <a:gd name="connsiteX8" fmla="*/ 30956 w 257175"/>
                <a:gd name="connsiteY8" fmla="*/ 100013 h 109537"/>
                <a:gd name="connsiteX9" fmla="*/ 9525 w 257175"/>
                <a:gd name="connsiteY9" fmla="*/ 100013 h 109537"/>
                <a:gd name="connsiteX10" fmla="*/ 0 w 257175"/>
                <a:gd name="connsiteY10" fmla="*/ 7144 h 109537"/>
                <a:gd name="connsiteX0" fmla="*/ 0 w 257175"/>
                <a:gd name="connsiteY0" fmla="*/ 7144 h 109537"/>
                <a:gd name="connsiteX1" fmla="*/ 223838 w 257175"/>
                <a:gd name="connsiteY1" fmla="*/ 28575 h 109537"/>
                <a:gd name="connsiteX2" fmla="*/ 240506 w 257175"/>
                <a:gd name="connsiteY2" fmla="*/ 0 h 109537"/>
                <a:gd name="connsiteX3" fmla="*/ 257175 w 257175"/>
                <a:gd name="connsiteY3" fmla="*/ 4762 h 109537"/>
                <a:gd name="connsiteX4" fmla="*/ 257175 w 257175"/>
                <a:gd name="connsiteY4" fmla="*/ 109537 h 109537"/>
                <a:gd name="connsiteX5" fmla="*/ 104775 w 257175"/>
                <a:gd name="connsiteY5" fmla="*/ 100012 h 109537"/>
                <a:gd name="connsiteX6" fmla="*/ 59531 w 257175"/>
                <a:gd name="connsiteY6" fmla="*/ 97631 h 109537"/>
                <a:gd name="connsiteX7" fmla="*/ 33338 w 257175"/>
                <a:gd name="connsiteY7" fmla="*/ 100012 h 109537"/>
                <a:gd name="connsiteX8" fmla="*/ 4763 w 257175"/>
                <a:gd name="connsiteY8" fmla="*/ 100013 h 109537"/>
                <a:gd name="connsiteX9" fmla="*/ 9525 w 257175"/>
                <a:gd name="connsiteY9" fmla="*/ 100013 h 109537"/>
                <a:gd name="connsiteX10" fmla="*/ 0 w 257175"/>
                <a:gd name="connsiteY10" fmla="*/ 7144 h 109537"/>
                <a:gd name="connsiteX0" fmla="*/ 0 w 257175"/>
                <a:gd name="connsiteY0" fmla="*/ 7144 h 109537"/>
                <a:gd name="connsiteX1" fmla="*/ 223838 w 257175"/>
                <a:gd name="connsiteY1" fmla="*/ 28575 h 109537"/>
                <a:gd name="connsiteX2" fmla="*/ 240506 w 257175"/>
                <a:gd name="connsiteY2" fmla="*/ 0 h 109537"/>
                <a:gd name="connsiteX3" fmla="*/ 257175 w 257175"/>
                <a:gd name="connsiteY3" fmla="*/ 4762 h 109537"/>
                <a:gd name="connsiteX4" fmla="*/ 257175 w 257175"/>
                <a:gd name="connsiteY4" fmla="*/ 109537 h 109537"/>
                <a:gd name="connsiteX5" fmla="*/ 104775 w 257175"/>
                <a:gd name="connsiteY5" fmla="*/ 100012 h 109537"/>
                <a:gd name="connsiteX6" fmla="*/ 59531 w 257175"/>
                <a:gd name="connsiteY6" fmla="*/ 97631 h 109537"/>
                <a:gd name="connsiteX7" fmla="*/ 33338 w 257175"/>
                <a:gd name="connsiteY7" fmla="*/ 100012 h 109537"/>
                <a:gd name="connsiteX8" fmla="*/ 4763 w 257175"/>
                <a:gd name="connsiteY8" fmla="*/ 100013 h 109537"/>
                <a:gd name="connsiteX9" fmla="*/ 9525 w 257175"/>
                <a:gd name="connsiteY9" fmla="*/ 100013 h 109537"/>
                <a:gd name="connsiteX10" fmla="*/ 0 w 257175"/>
                <a:gd name="connsiteY10" fmla="*/ 7144 h 109537"/>
                <a:gd name="connsiteX0" fmla="*/ 0 w 257175"/>
                <a:gd name="connsiteY0" fmla="*/ 7144 h 109537"/>
                <a:gd name="connsiteX1" fmla="*/ 223838 w 257175"/>
                <a:gd name="connsiteY1" fmla="*/ 28575 h 109537"/>
                <a:gd name="connsiteX2" fmla="*/ 240506 w 257175"/>
                <a:gd name="connsiteY2" fmla="*/ 0 h 109537"/>
                <a:gd name="connsiteX3" fmla="*/ 257175 w 257175"/>
                <a:gd name="connsiteY3" fmla="*/ 4762 h 109537"/>
                <a:gd name="connsiteX4" fmla="*/ 257175 w 257175"/>
                <a:gd name="connsiteY4" fmla="*/ 109537 h 109537"/>
                <a:gd name="connsiteX5" fmla="*/ 140494 w 257175"/>
                <a:gd name="connsiteY5" fmla="*/ 104774 h 109537"/>
                <a:gd name="connsiteX6" fmla="*/ 59531 w 257175"/>
                <a:gd name="connsiteY6" fmla="*/ 97631 h 109537"/>
                <a:gd name="connsiteX7" fmla="*/ 33338 w 257175"/>
                <a:gd name="connsiteY7" fmla="*/ 100012 h 109537"/>
                <a:gd name="connsiteX8" fmla="*/ 4763 w 257175"/>
                <a:gd name="connsiteY8" fmla="*/ 100013 h 109537"/>
                <a:gd name="connsiteX9" fmla="*/ 9525 w 257175"/>
                <a:gd name="connsiteY9" fmla="*/ 100013 h 109537"/>
                <a:gd name="connsiteX10" fmla="*/ 0 w 257175"/>
                <a:gd name="connsiteY10" fmla="*/ 7144 h 109537"/>
                <a:gd name="connsiteX0" fmla="*/ 0 w 257175"/>
                <a:gd name="connsiteY0" fmla="*/ 7144 h 114300"/>
                <a:gd name="connsiteX1" fmla="*/ 223838 w 257175"/>
                <a:gd name="connsiteY1" fmla="*/ 28575 h 114300"/>
                <a:gd name="connsiteX2" fmla="*/ 240506 w 257175"/>
                <a:gd name="connsiteY2" fmla="*/ 0 h 114300"/>
                <a:gd name="connsiteX3" fmla="*/ 257175 w 257175"/>
                <a:gd name="connsiteY3" fmla="*/ 4762 h 114300"/>
                <a:gd name="connsiteX4" fmla="*/ 254793 w 257175"/>
                <a:gd name="connsiteY4" fmla="*/ 114300 h 114300"/>
                <a:gd name="connsiteX5" fmla="*/ 140494 w 257175"/>
                <a:gd name="connsiteY5" fmla="*/ 104774 h 114300"/>
                <a:gd name="connsiteX6" fmla="*/ 59531 w 257175"/>
                <a:gd name="connsiteY6" fmla="*/ 97631 h 114300"/>
                <a:gd name="connsiteX7" fmla="*/ 33338 w 257175"/>
                <a:gd name="connsiteY7" fmla="*/ 100012 h 114300"/>
                <a:gd name="connsiteX8" fmla="*/ 4763 w 257175"/>
                <a:gd name="connsiteY8" fmla="*/ 100013 h 114300"/>
                <a:gd name="connsiteX9" fmla="*/ 9525 w 257175"/>
                <a:gd name="connsiteY9" fmla="*/ 100013 h 114300"/>
                <a:gd name="connsiteX10" fmla="*/ 0 w 257175"/>
                <a:gd name="connsiteY10" fmla="*/ 7144 h 114300"/>
                <a:gd name="connsiteX0" fmla="*/ 0 w 257175"/>
                <a:gd name="connsiteY0" fmla="*/ 7144 h 114300"/>
                <a:gd name="connsiteX1" fmla="*/ 223838 w 257175"/>
                <a:gd name="connsiteY1" fmla="*/ 28575 h 114300"/>
                <a:gd name="connsiteX2" fmla="*/ 240506 w 257175"/>
                <a:gd name="connsiteY2" fmla="*/ 0 h 114300"/>
                <a:gd name="connsiteX3" fmla="*/ 257175 w 257175"/>
                <a:gd name="connsiteY3" fmla="*/ 4762 h 114300"/>
                <a:gd name="connsiteX4" fmla="*/ 254793 w 257175"/>
                <a:gd name="connsiteY4" fmla="*/ 114300 h 114300"/>
                <a:gd name="connsiteX5" fmla="*/ 138113 w 257175"/>
                <a:gd name="connsiteY5" fmla="*/ 97630 h 114300"/>
                <a:gd name="connsiteX6" fmla="*/ 59531 w 257175"/>
                <a:gd name="connsiteY6" fmla="*/ 97631 h 114300"/>
                <a:gd name="connsiteX7" fmla="*/ 33338 w 257175"/>
                <a:gd name="connsiteY7" fmla="*/ 100012 h 114300"/>
                <a:gd name="connsiteX8" fmla="*/ 4763 w 257175"/>
                <a:gd name="connsiteY8" fmla="*/ 100013 h 114300"/>
                <a:gd name="connsiteX9" fmla="*/ 9525 w 257175"/>
                <a:gd name="connsiteY9" fmla="*/ 100013 h 114300"/>
                <a:gd name="connsiteX10" fmla="*/ 0 w 257175"/>
                <a:gd name="connsiteY10" fmla="*/ 7144 h 114300"/>
                <a:gd name="connsiteX0" fmla="*/ 0 w 257175"/>
                <a:gd name="connsiteY0" fmla="*/ 7144 h 114300"/>
                <a:gd name="connsiteX1" fmla="*/ 223838 w 257175"/>
                <a:gd name="connsiteY1" fmla="*/ 28575 h 114300"/>
                <a:gd name="connsiteX2" fmla="*/ 240506 w 257175"/>
                <a:gd name="connsiteY2" fmla="*/ 0 h 114300"/>
                <a:gd name="connsiteX3" fmla="*/ 257175 w 257175"/>
                <a:gd name="connsiteY3" fmla="*/ 4762 h 114300"/>
                <a:gd name="connsiteX4" fmla="*/ 254793 w 257175"/>
                <a:gd name="connsiteY4" fmla="*/ 114300 h 114300"/>
                <a:gd name="connsiteX5" fmla="*/ 140494 w 257175"/>
                <a:gd name="connsiteY5" fmla="*/ 107155 h 114300"/>
                <a:gd name="connsiteX6" fmla="*/ 59531 w 257175"/>
                <a:gd name="connsiteY6" fmla="*/ 97631 h 114300"/>
                <a:gd name="connsiteX7" fmla="*/ 33338 w 257175"/>
                <a:gd name="connsiteY7" fmla="*/ 100012 h 114300"/>
                <a:gd name="connsiteX8" fmla="*/ 4763 w 257175"/>
                <a:gd name="connsiteY8" fmla="*/ 100013 h 114300"/>
                <a:gd name="connsiteX9" fmla="*/ 9525 w 257175"/>
                <a:gd name="connsiteY9" fmla="*/ 100013 h 114300"/>
                <a:gd name="connsiteX10" fmla="*/ 0 w 257175"/>
                <a:gd name="connsiteY10" fmla="*/ 7144 h 114300"/>
                <a:gd name="connsiteX0" fmla="*/ 0 w 257175"/>
                <a:gd name="connsiteY0" fmla="*/ 7144 h 114300"/>
                <a:gd name="connsiteX1" fmla="*/ 223838 w 257175"/>
                <a:gd name="connsiteY1" fmla="*/ 28575 h 114300"/>
                <a:gd name="connsiteX2" fmla="*/ 240506 w 257175"/>
                <a:gd name="connsiteY2" fmla="*/ 0 h 114300"/>
                <a:gd name="connsiteX3" fmla="*/ 257175 w 257175"/>
                <a:gd name="connsiteY3" fmla="*/ 4762 h 114300"/>
                <a:gd name="connsiteX4" fmla="*/ 254793 w 257175"/>
                <a:gd name="connsiteY4" fmla="*/ 114300 h 114300"/>
                <a:gd name="connsiteX5" fmla="*/ 140494 w 257175"/>
                <a:gd name="connsiteY5" fmla="*/ 107155 h 114300"/>
                <a:gd name="connsiteX6" fmla="*/ 76200 w 257175"/>
                <a:gd name="connsiteY6" fmla="*/ 102393 h 114300"/>
                <a:gd name="connsiteX7" fmla="*/ 33338 w 257175"/>
                <a:gd name="connsiteY7" fmla="*/ 100012 h 114300"/>
                <a:gd name="connsiteX8" fmla="*/ 4763 w 257175"/>
                <a:gd name="connsiteY8" fmla="*/ 100013 h 114300"/>
                <a:gd name="connsiteX9" fmla="*/ 9525 w 257175"/>
                <a:gd name="connsiteY9" fmla="*/ 100013 h 114300"/>
                <a:gd name="connsiteX10" fmla="*/ 0 w 257175"/>
                <a:gd name="connsiteY10" fmla="*/ 7144 h 114300"/>
                <a:gd name="connsiteX0" fmla="*/ 0 w 257175"/>
                <a:gd name="connsiteY0" fmla="*/ 7144 h 114300"/>
                <a:gd name="connsiteX1" fmla="*/ 223838 w 257175"/>
                <a:gd name="connsiteY1" fmla="*/ 28575 h 114300"/>
                <a:gd name="connsiteX2" fmla="*/ 240506 w 257175"/>
                <a:gd name="connsiteY2" fmla="*/ 0 h 114300"/>
                <a:gd name="connsiteX3" fmla="*/ 257175 w 257175"/>
                <a:gd name="connsiteY3" fmla="*/ 4762 h 114300"/>
                <a:gd name="connsiteX4" fmla="*/ 254793 w 257175"/>
                <a:gd name="connsiteY4" fmla="*/ 114300 h 114300"/>
                <a:gd name="connsiteX5" fmla="*/ 157163 w 257175"/>
                <a:gd name="connsiteY5" fmla="*/ 111917 h 114300"/>
                <a:gd name="connsiteX6" fmla="*/ 76200 w 257175"/>
                <a:gd name="connsiteY6" fmla="*/ 102393 h 114300"/>
                <a:gd name="connsiteX7" fmla="*/ 33338 w 257175"/>
                <a:gd name="connsiteY7" fmla="*/ 100012 h 114300"/>
                <a:gd name="connsiteX8" fmla="*/ 4763 w 257175"/>
                <a:gd name="connsiteY8" fmla="*/ 100013 h 114300"/>
                <a:gd name="connsiteX9" fmla="*/ 9525 w 257175"/>
                <a:gd name="connsiteY9" fmla="*/ 100013 h 114300"/>
                <a:gd name="connsiteX10" fmla="*/ 0 w 257175"/>
                <a:gd name="connsiteY10"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175" h="114300">
                  <a:moveTo>
                    <a:pt x="0" y="7144"/>
                  </a:moveTo>
                  <a:lnTo>
                    <a:pt x="223838" y="28575"/>
                  </a:lnTo>
                  <a:lnTo>
                    <a:pt x="240506" y="0"/>
                  </a:lnTo>
                  <a:lnTo>
                    <a:pt x="257175" y="4762"/>
                  </a:lnTo>
                  <a:lnTo>
                    <a:pt x="254793" y="114300"/>
                  </a:lnTo>
                  <a:lnTo>
                    <a:pt x="157163" y="111917"/>
                  </a:lnTo>
                  <a:lnTo>
                    <a:pt x="76200" y="102393"/>
                  </a:lnTo>
                  <a:lnTo>
                    <a:pt x="33338" y="100012"/>
                  </a:lnTo>
                  <a:lnTo>
                    <a:pt x="4763" y="100013"/>
                  </a:lnTo>
                  <a:lnTo>
                    <a:pt x="9525" y="100013"/>
                  </a:lnTo>
                  <a:cubicBezTo>
                    <a:pt x="8731" y="73819"/>
                    <a:pt x="794" y="40481"/>
                    <a:pt x="0" y="7144"/>
                  </a:cubicBezTo>
                  <a:close/>
                </a:path>
              </a:pathLst>
            </a:custGeom>
            <a:solidFill>
              <a:srgbClr val="99CCF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5" name="フリーフォーム: 図形 50">
              <a:extLst>
                <a:ext uri="{FF2B5EF4-FFF2-40B4-BE49-F238E27FC236}">
                  <a16:creationId xmlns:a16="http://schemas.microsoft.com/office/drawing/2014/main" id="{7C6D3452-6015-13A6-ACEE-1A689A150247}"/>
                </a:ext>
              </a:extLst>
            </p:cNvPr>
            <p:cNvSpPr/>
            <p:nvPr/>
          </p:nvSpPr>
          <p:spPr>
            <a:xfrm>
              <a:off x="-3206962" y="752664"/>
              <a:ext cx="144172" cy="97529"/>
            </a:xfrm>
            <a:custGeom>
              <a:avLst/>
              <a:gdLst>
                <a:gd name="connsiteX0" fmla="*/ 0 w 97631"/>
                <a:gd name="connsiteY0" fmla="*/ 50006 h 50006"/>
                <a:gd name="connsiteX1" fmla="*/ 97631 w 97631"/>
                <a:gd name="connsiteY1" fmla="*/ 23813 h 50006"/>
                <a:gd name="connsiteX2" fmla="*/ 61913 w 97631"/>
                <a:gd name="connsiteY2" fmla="*/ 0 h 50006"/>
                <a:gd name="connsiteX3" fmla="*/ 0 w 97631"/>
                <a:gd name="connsiteY3" fmla="*/ 50006 h 50006"/>
                <a:gd name="connsiteX0" fmla="*/ 0 w 97631"/>
                <a:gd name="connsiteY0" fmla="*/ 50006 h 50006"/>
                <a:gd name="connsiteX1" fmla="*/ 54769 w 97631"/>
                <a:gd name="connsiteY1" fmla="*/ 30956 h 50006"/>
                <a:gd name="connsiteX2" fmla="*/ 97631 w 97631"/>
                <a:gd name="connsiteY2" fmla="*/ 23813 h 50006"/>
                <a:gd name="connsiteX3" fmla="*/ 61913 w 97631"/>
                <a:gd name="connsiteY3" fmla="*/ 0 h 50006"/>
                <a:gd name="connsiteX4" fmla="*/ 0 w 97631"/>
                <a:gd name="connsiteY4" fmla="*/ 50006 h 50006"/>
                <a:gd name="connsiteX0" fmla="*/ 0 w 97631"/>
                <a:gd name="connsiteY0" fmla="*/ 50006 h 59531"/>
                <a:gd name="connsiteX1" fmla="*/ 23813 w 97631"/>
                <a:gd name="connsiteY1" fmla="*/ 59531 h 59531"/>
                <a:gd name="connsiteX2" fmla="*/ 97631 w 97631"/>
                <a:gd name="connsiteY2" fmla="*/ 23813 h 59531"/>
                <a:gd name="connsiteX3" fmla="*/ 61913 w 97631"/>
                <a:gd name="connsiteY3" fmla="*/ 0 h 59531"/>
                <a:gd name="connsiteX4" fmla="*/ 0 w 97631"/>
                <a:gd name="connsiteY4" fmla="*/ 50006 h 59531"/>
                <a:gd name="connsiteX0" fmla="*/ 0 w 97631"/>
                <a:gd name="connsiteY0" fmla="*/ 40481 h 50006"/>
                <a:gd name="connsiteX1" fmla="*/ 23813 w 97631"/>
                <a:gd name="connsiteY1" fmla="*/ 50006 h 50006"/>
                <a:gd name="connsiteX2" fmla="*/ 97631 w 97631"/>
                <a:gd name="connsiteY2" fmla="*/ 14288 h 50006"/>
                <a:gd name="connsiteX3" fmla="*/ 66676 w 97631"/>
                <a:gd name="connsiteY3" fmla="*/ 0 h 50006"/>
                <a:gd name="connsiteX4" fmla="*/ 0 w 97631"/>
                <a:gd name="connsiteY4" fmla="*/ 40481 h 50006"/>
                <a:gd name="connsiteX0" fmla="*/ 0 w 90488"/>
                <a:gd name="connsiteY0" fmla="*/ 38099 h 50006"/>
                <a:gd name="connsiteX1" fmla="*/ 16670 w 90488"/>
                <a:gd name="connsiteY1" fmla="*/ 50006 h 50006"/>
                <a:gd name="connsiteX2" fmla="*/ 90488 w 90488"/>
                <a:gd name="connsiteY2" fmla="*/ 14288 h 50006"/>
                <a:gd name="connsiteX3" fmla="*/ 59533 w 90488"/>
                <a:gd name="connsiteY3" fmla="*/ 0 h 50006"/>
                <a:gd name="connsiteX4" fmla="*/ 0 w 90488"/>
                <a:gd name="connsiteY4" fmla="*/ 38099 h 50006"/>
                <a:gd name="connsiteX0" fmla="*/ 0 w 90488"/>
                <a:gd name="connsiteY0" fmla="*/ 42862 h 54769"/>
                <a:gd name="connsiteX1" fmla="*/ 16670 w 90488"/>
                <a:gd name="connsiteY1" fmla="*/ 54769 h 54769"/>
                <a:gd name="connsiteX2" fmla="*/ 90488 w 90488"/>
                <a:gd name="connsiteY2" fmla="*/ 19051 h 54769"/>
                <a:gd name="connsiteX3" fmla="*/ 64296 w 90488"/>
                <a:gd name="connsiteY3" fmla="*/ 0 h 54769"/>
                <a:gd name="connsiteX4" fmla="*/ 0 w 90488"/>
                <a:gd name="connsiteY4" fmla="*/ 42862 h 54769"/>
                <a:gd name="connsiteX0" fmla="*/ 0 w 85725"/>
                <a:gd name="connsiteY0" fmla="*/ 52387 h 54769"/>
                <a:gd name="connsiteX1" fmla="*/ 11907 w 85725"/>
                <a:gd name="connsiteY1" fmla="*/ 54769 h 54769"/>
                <a:gd name="connsiteX2" fmla="*/ 85725 w 85725"/>
                <a:gd name="connsiteY2" fmla="*/ 19051 h 54769"/>
                <a:gd name="connsiteX3" fmla="*/ 59533 w 85725"/>
                <a:gd name="connsiteY3" fmla="*/ 0 h 54769"/>
                <a:gd name="connsiteX4" fmla="*/ 0 w 85725"/>
                <a:gd name="connsiteY4" fmla="*/ 52387 h 54769"/>
                <a:gd name="connsiteX0" fmla="*/ 0 w 85725"/>
                <a:gd name="connsiteY0" fmla="*/ 47625 h 54769"/>
                <a:gd name="connsiteX1" fmla="*/ 11907 w 85725"/>
                <a:gd name="connsiteY1" fmla="*/ 54769 h 54769"/>
                <a:gd name="connsiteX2" fmla="*/ 85725 w 85725"/>
                <a:gd name="connsiteY2" fmla="*/ 19051 h 54769"/>
                <a:gd name="connsiteX3" fmla="*/ 59533 w 85725"/>
                <a:gd name="connsiteY3" fmla="*/ 0 h 54769"/>
                <a:gd name="connsiteX4" fmla="*/ 0 w 85725"/>
                <a:gd name="connsiteY4" fmla="*/ 47625 h 54769"/>
                <a:gd name="connsiteX0" fmla="*/ 0 w 85725"/>
                <a:gd name="connsiteY0" fmla="*/ 47625 h 64294"/>
                <a:gd name="connsiteX1" fmla="*/ 4763 w 85725"/>
                <a:gd name="connsiteY1" fmla="*/ 64294 h 64294"/>
                <a:gd name="connsiteX2" fmla="*/ 85725 w 85725"/>
                <a:gd name="connsiteY2" fmla="*/ 19051 h 64294"/>
                <a:gd name="connsiteX3" fmla="*/ 59533 w 85725"/>
                <a:gd name="connsiteY3" fmla="*/ 0 h 64294"/>
                <a:gd name="connsiteX4" fmla="*/ 0 w 85725"/>
                <a:gd name="connsiteY4" fmla="*/ 47625 h 64294"/>
                <a:gd name="connsiteX0" fmla="*/ 0 w 80962"/>
                <a:gd name="connsiteY0" fmla="*/ 47625 h 64294"/>
                <a:gd name="connsiteX1" fmla="*/ 4763 w 80962"/>
                <a:gd name="connsiteY1" fmla="*/ 64294 h 64294"/>
                <a:gd name="connsiteX2" fmla="*/ 80962 w 80962"/>
                <a:gd name="connsiteY2" fmla="*/ 9526 h 64294"/>
                <a:gd name="connsiteX3" fmla="*/ 59533 w 80962"/>
                <a:gd name="connsiteY3" fmla="*/ 0 h 64294"/>
                <a:gd name="connsiteX4" fmla="*/ 0 w 80962"/>
                <a:gd name="connsiteY4" fmla="*/ 47625 h 64294"/>
                <a:gd name="connsiteX0" fmla="*/ 0 w 80962"/>
                <a:gd name="connsiteY0" fmla="*/ 47625 h 50006"/>
                <a:gd name="connsiteX1" fmla="*/ 4763 w 80962"/>
                <a:gd name="connsiteY1" fmla="*/ 50006 h 50006"/>
                <a:gd name="connsiteX2" fmla="*/ 80962 w 80962"/>
                <a:gd name="connsiteY2" fmla="*/ 9526 h 50006"/>
                <a:gd name="connsiteX3" fmla="*/ 59533 w 80962"/>
                <a:gd name="connsiteY3" fmla="*/ 0 h 50006"/>
                <a:gd name="connsiteX4" fmla="*/ 0 w 80962"/>
                <a:gd name="connsiteY4" fmla="*/ 47625 h 50006"/>
                <a:gd name="connsiteX0" fmla="*/ 0 w 80962"/>
                <a:gd name="connsiteY0" fmla="*/ 52388 h 54769"/>
                <a:gd name="connsiteX1" fmla="*/ 4763 w 80962"/>
                <a:gd name="connsiteY1" fmla="*/ 54769 h 54769"/>
                <a:gd name="connsiteX2" fmla="*/ 80962 w 80962"/>
                <a:gd name="connsiteY2" fmla="*/ 14289 h 54769"/>
                <a:gd name="connsiteX3" fmla="*/ 64295 w 80962"/>
                <a:gd name="connsiteY3" fmla="*/ 0 h 54769"/>
                <a:gd name="connsiteX4" fmla="*/ 0 w 80962"/>
                <a:gd name="connsiteY4" fmla="*/ 52388 h 5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54769">
                  <a:moveTo>
                    <a:pt x="0" y="52388"/>
                  </a:moveTo>
                  <a:lnTo>
                    <a:pt x="4763" y="54769"/>
                  </a:lnTo>
                  <a:lnTo>
                    <a:pt x="80962" y="14289"/>
                  </a:lnTo>
                  <a:lnTo>
                    <a:pt x="64295" y="0"/>
                  </a:lnTo>
                  <a:lnTo>
                    <a:pt x="0" y="52388"/>
                  </a:lnTo>
                  <a:close/>
                </a:path>
              </a:pathLst>
            </a:custGeom>
            <a:solidFill>
              <a:srgbClr val="99CC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フリーフォーム: 図形 51">
              <a:extLst>
                <a:ext uri="{FF2B5EF4-FFF2-40B4-BE49-F238E27FC236}">
                  <a16:creationId xmlns:a16="http://schemas.microsoft.com/office/drawing/2014/main" id="{E65D5691-7D1A-A2F7-BDBF-237834B22ABE}"/>
                </a:ext>
              </a:extLst>
            </p:cNvPr>
            <p:cNvSpPr/>
            <p:nvPr/>
          </p:nvSpPr>
          <p:spPr>
            <a:xfrm>
              <a:off x="-755021" y="-12290"/>
              <a:ext cx="513086" cy="63606"/>
            </a:xfrm>
            <a:custGeom>
              <a:avLst/>
              <a:gdLst>
                <a:gd name="connsiteX0" fmla="*/ 283369 w 283369"/>
                <a:gd name="connsiteY0" fmla="*/ 0 h 35719"/>
                <a:gd name="connsiteX1" fmla="*/ 2381 w 283369"/>
                <a:gd name="connsiteY1" fmla="*/ 4762 h 35719"/>
                <a:gd name="connsiteX2" fmla="*/ 0 w 283369"/>
                <a:gd name="connsiteY2" fmla="*/ 7144 h 35719"/>
                <a:gd name="connsiteX3" fmla="*/ 0 w 283369"/>
                <a:gd name="connsiteY3" fmla="*/ 35719 h 35719"/>
                <a:gd name="connsiteX4" fmla="*/ 133350 w 283369"/>
                <a:gd name="connsiteY4" fmla="*/ 23812 h 35719"/>
                <a:gd name="connsiteX5" fmla="*/ 283369 w 283369"/>
                <a:gd name="connsiteY5" fmla="*/ 0 h 35719"/>
                <a:gd name="connsiteX0" fmla="*/ 283369 w 283369"/>
                <a:gd name="connsiteY0" fmla="*/ 0 h 35719"/>
                <a:gd name="connsiteX1" fmla="*/ 2381 w 283369"/>
                <a:gd name="connsiteY1" fmla="*/ 4762 h 35719"/>
                <a:gd name="connsiteX2" fmla="*/ 0 w 283369"/>
                <a:gd name="connsiteY2" fmla="*/ 7144 h 35719"/>
                <a:gd name="connsiteX3" fmla="*/ 0 w 283369"/>
                <a:gd name="connsiteY3" fmla="*/ 35719 h 35719"/>
                <a:gd name="connsiteX4" fmla="*/ 133350 w 283369"/>
                <a:gd name="connsiteY4" fmla="*/ 23812 h 35719"/>
                <a:gd name="connsiteX5" fmla="*/ 214312 w 283369"/>
                <a:gd name="connsiteY5" fmla="*/ 4762 h 35719"/>
                <a:gd name="connsiteX6" fmla="*/ 283369 w 283369"/>
                <a:gd name="connsiteY6" fmla="*/ 0 h 35719"/>
                <a:gd name="connsiteX0" fmla="*/ 283369 w 290512"/>
                <a:gd name="connsiteY0" fmla="*/ 0 h 35719"/>
                <a:gd name="connsiteX1" fmla="*/ 2381 w 290512"/>
                <a:gd name="connsiteY1" fmla="*/ 4762 h 35719"/>
                <a:gd name="connsiteX2" fmla="*/ 0 w 290512"/>
                <a:gd name="connsiteY2" fmla="*/ 7144 h 35719"/>
                <a:gd name="connsiteX3" fmla="*/ 0 w 290512"/>
                <a:gd name="connsiteY3" fmla="*/ 35719 h 35719"/>
                <a:gd name="connsiteX4" fmla="*/ 133350 w 290512"/>
                <a:gd name="connsiteY4" fmla="*/ 23812 h 35719"/>
                <a:gd name="connsiteX5" fmla="*/ 290512 w 290512"/>
                <a:gd name="connsiteY5" fmla="*/ 35718 h 35719"/>
                <a:gd name="connsiteX6" fmla="*/ 283369 w 290512"/>
                <a:gd name="connsiteY6" fmla="*/ 0 h 35719"/>
                <a:gd name="connsiteX0" fmla="*/ 283369 w 290512"/>
                <a:gd name="connsiteY0" fmla="*/ 0 h 35719"/>
                <a:gd name="connsiteX1" fmla="*/ 2381 w 290512"/>
                <a:gd name="connsiteY1" fmla="*/ 4762 h 35719"/>
                <a:gd name="connsiteX2" fmla="*/ 0 w 290512"/>
                <a:gd name="connsiteY2" fmla="*/ 7144 h 35719"/>
                <a:gd name="connsiteX3" fmla="*/ 0 w 290512"/>
                <a:gd name="connsiteY3" fmla="*/ 35719 h 35719"/>
                <a:gd name="connsiteX4" fmla="*/ 123825 w 290512"/>
                <a:gd name="connsiteY4" fmla="*/ 28574 h 35719"/>
                <a:gd name="connsiteX5" fmla="*/ 290512 w 290512"/>
                <a:gd name="connsiteY5" fmla="*/ 35718 h 35719"/>
                <a:gd name="connsiteX6" fmla="*/ 283369 w 290512"/>
                <a:gd name="connsiteY6" fmla="*/ 0 h 35719"/>
                <a:gd name="connsiteX0" fmla="*/ 283369 w 283369"/>
                <a:gd name="connsiteY0" fmla="*/ 0 h 35719"/>
                <a:gd name="connsiteX1" fmla="*/ 2381 w 283369"/>
                <a:gd name="connsiteY1" fmla="*/ 4762 h 35719"/>
                <a:gd name="connsiteX2" fmla="*/ 0 w 283369"/>
                <a:gd name="connsiteY2" fmla="*/ 7144 h 35719"/>
                <a:gd name="connsiteX3" fmla="*/ 0 w 283369"/>
                <a:gd name="connsiteY3" fmla="*/ 35719 h 35719"/>
                <a:gd name="connsiteX4" fmla="*/ 123825 w 283369"/>
                <a:gd name="connsiteY4" fmla="*/ 28574 h 35719"/>
                <a:gd name="connsiteX5" fmla="*/ 280987 w 283369"/>
                <a:gd name="connsiteY5" fmla="*/ 30955 h 35719"/>
                <a:gd name="connsiteX6" fmla="*/ 283369 w 283369"/>
                <a:gd name="connsiteY6" fmla="*/ 0 h 35719"/>
                <a:gd name="connsiteX0" fmla="*/ 283369 w 295275"/>
                <a:gd name="connsiteY0" fmla="*/ 0 h 35719"/>
                <a:gd name="connsiteX1" fmla="*/ 2381 w 295275"/>
                <a:gd name="connsiteY1" fmla="*/ 4762 h 35719"/>
                <a:gd name="connsiteX2" fmla="*/ 0 w 295275"/>
                <a:gd name="connsiteY2" fmla="*/ 7144 h 35719"/>
                <a:gd name="connsiteX3" fmla="*/ 0 w 295275"/>
                <a:gd name="connsiteY3" fmla="*/ 35719 h 35719"/>
                <a:gd name="connsiteX4" fmla="*/ 123825 w 295275"/>
                <a:gd name="connsiteY4" fmla="*/ 28574 h 35719"/>
                <a:gd name="connsiteX5" fmla="*/ 295275 w 295275"/>
                <a:gd name="connsiteY5" fmla="*/ 33336 h 35719"/>
                <a:gd name="connsiteX6" fmla="*/ 283369 w 295275"/>
                <a:gd name="connsiteY6" fmla="*/ 0 h 35719"/>
                <a:gd name="connsiteX0" fmla="*/ 288132 w 295275"/>
                <a:gd name="connsiteY0" fmla="*/ 0 h 35719"/>
                <a:gd name="connsiteX1" fmla="*/ 2381 w 295275"/>
                <a:gd name="connsiteY1" fmla="*/ 4762 h 35719"/>
                <a:gd name="connsiteX2" fmla="*/ 0 w 295275"/>
                <a:gd name="connsiteY2" fmla="*/ 7144 h 35719"/>
                <a:gd name="connsiteX3" fmla="*/ 0 w 295275"/>
                <a:gd name="connsiteY3" fmla="*/ 35719 h 35719"/>
                <a:gd name="connsiteX4" fmla="*/ 123825 w 295275"/>
                <a:gd name="connsiteY4" fmla="*/ 28574 h 35719"/>
                <a:gd name="connsiteX5" fmla="*/ 295275 w 295275"/>
                <a:gd name="connsiteY5" fmla="*/ 33336 h 35719"/>
                <a:gd name="connsiteX6" fmla="*/ 288132 w 295275"/>
                <a:gd name="connsiteY6" fmla="*/ 0 h 35719"/>
                <a:gd name="connsiteX0" fmla="*/ 288132 w 288132"/>
                <a:gd name="connsiteY0" fmla="*/ 0 h 35719"/>
                <a:gd name="connsiteX1" fmla="*/ 2381 w 288132"/>
                <a:gd name="connsiteY1" fmla="*/ 4762 h 35719"/>
                <a:gd name="connsiteX2" fmla="*/ 0 w 288132"/>
                <a:gd name="connsiteY2" fmla="*/ 7144 h 35719"/>
                <a:gd name="connsiteX3" fmla="*/ 0 w 288132"/>
                <a:gd name="connsiteY3" fmla="*/ 35719 h 35719"/>
                <a:gd name="connsiteX4" fmla="*/ 123825 w 288132"/>
                <a:gd name="connsiteY4" fmla="*/ 28574 h 35719"/>
                <a:gd name="connsiteX5" fmla="*/ 288131 w 288132"/>
                <a:gd name="connsiteY5" fmla="*/ 30955 h 35719"/>
                <a:gd name="connsiteX6" fmla="*/ 288132 w 288132"/>
                <a:gd name="connsiteY6" fmla="*/ 0 h 3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132" h="35719">
                  <a:moveTo>
                    <a:pt x="288132" y="0"/>
                  </a:moveTo>
                  <a:lnTo>
                    <a:pt x="2381" y="4762"/>
                  </a:lnTo>
                  <a:lnTo>
                    <a:pt x="0" y="7144"/>
                  </a:lnTo>
                  <a:lnTo>
                    <a:pt x="0" y="35719"/>
                  </a:lnTo>
                  <a:lnTo>
                    <a:pt x="123825" y="28574"/>
                  </a:lnTo>
                  <a:lnTo>
                    <a:pt x="288131" y="30955"/>
                  </a:lnTo>
                  <a:cubicBezTo>
                    <a:pt x="288131" y="20637"/>
                    <a:pt x="288132" y="10318"/>
                    <a:pt x="288132" y="0"/>
                  </a:cubicBezTo>
                  <a:close/>
                </a:path>
              </a:pathLst>
            </a:custGeom>
            <a:solidFill>
              <a:srgbClr val="99CCF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フリーフォーム: 図形 52">
              <a:extLst>
                <a:ext uri="{FF2B5EF4-FFF2-40B4-BE49-F238E27FC236}">
                  <a16:creationId xmlns:a16="http://schemas.microsoft.com/office/drawing/2014/main" id="{5A78AA45-F3E4-7CA6-6A7B-459AC2B509D8}"/>
                </a:ext>
              </a:extLst>
            </p:cNvPr>
            <p:cNvSpPr/>
            <p:nvPr/>
          </p:nvSpPr>
          <p:spPr>
            <a:xfrm>
              <a:off x="-1162097" y="431"/>
              <a:ext cx="390114" cy="122968"/>
            </a:xfrm>
            <a:custGeom>
              <a:avLst/>
              <a:gdLst>
                <a:gd name="connsiteX0" fmla="*/ 0 w 211931"/>
                <a:gd name="connsiteY0" fmla="*/ 38100 h 38100"/>
                <a:gd name="connsiteX1" fmla="*/ 116681 w 211931"/>
                <a:gd name="connsiteY1" fmla="*/ 7143 h 38100"/>
                <a:gd name="connsiteX2" fmla="*/ 211931 w 211931"/>
                <a:gd name="connsiteY2" fmla="*/ 0 h 38100"/>
                <a:gd name="connsiteX3" fmla="*/ 209550 w 211931"/>
                <a:gd name="connsiteY3" fmla="*/ 28575 h 38100"/>
                <a:gd name="connsiteX4" fmla="*/ 126206 w 211931"/>
                <a:gd name="connsiteY4" fmla="*/ 28575 h 38100"/>
                <a:gd name="connsiteX5" fmla="*/ 0 w 211931"/>
                <a:gd name="connsiteY5" fmla="*/ 38100 h 38100"/>
                <a:gd name="connsiteX0" fmla="*/ 0 w 211931"/>
                <a:gd name="connsiteY0" fmla="*/ 38100 h 38100"/>
                <a:gd name="connsiteX1" fmla="*/ 116681 w 211931"/>
                <a:gd name="connsiteY1" fmla="*/ 7143 h 38100"/>
                <a:gd name="connsiteX2" fmla="*/ 211931 w 211931"/>
                <a:gd name="connsiteY2" fmla="*/ 0 h 38100"/>
                <a:gd name="connsiteX3" fmla="*/ 209550 w 211931"/>
                <a:gd name="connsiteY3" fmla="*/ 28575 h 38100"/>
                <a:gd name="connsiteX4" fmla="*/ 126206 w 211931"/>
                <a:gd name="connsiteY4" fmla="*/ 28575 h 38100"/>
                <a:gd name="connsiteX5" fmla="*/ 90488 w 211931"/>
                <a:gd name="connsiteY5" fmla="*/ 26193 h 38100"/>
                <a:gd name="connsiteX6" fmla="*/ 0 w 211931"/>
                <a:gd name="connsiteY6" fmla="*/ 38100 h 38100"/>
                <a:gd name="connsiteX0" fmla="*/ 0 w 211931"/>
                <a:gd name="connsiteY0" fmla="*/ 38100 h 66674"/>
                <a:gd name="connsiteX1" fmla="*/ 116681 w 211931"/>
                <a:gd name="connsiteY1" fmla="*/ 7143 h 66674"/>
                <a:gd name="connsiteX2" fmla="*/ 211931 w 211931"/>
                <a:gd name="connsiteY2" fmla="*/ 0 h 66674"/>
                <a:gd name="connsiteX3" fmla="*/ 209550 w 211931"/>
                <a:gd name="connsiteY3" fmla="*/ 28575 h 66674"/>
                <a:gd name="connsiteX4" fmla="*/ 126206 w 211931"/>
                <a:gd name="connsiteY4" fmla="*/ 28575 h 66674"/>
                <a:gd name="connsiteX5" fmla="*/ 2382 w 211931"/>
                <a:gd name="connsiteY5" fmla="*/ 66674 h 66674"/>
                <a:gd name="connsiteX6" fmla="*/ 0 w 211931"/>
                <a:gd name="connsiteY6" fmla="*/ 38100 h 66674"/>
                <a:gd name="connsiteX0" fmla="*/ 0 w 211931"/>
                <a:gd name="connsiteY0" fmla="*/ 38100 h 66674"/>
                <a:gd name="connsiteX1" fmla="*/ 116681 w 211931"/>
                <a:gd name="connsiteY1" fmla="*/ 7143 h 66674"/>
                <a:gd name="connsiteX2" fmla="*/ 211931 w 211931"/>
                <a:gd name="connsiteY2" fmla="*/ 0 h 66674"/>
                <a:gd name="connsiteX3" fmla="*/ 209550 w 211931"/>
                <a:gd name="connsiteY3" fmla="*/ 28575 h 66674"/>
                <a:gd name="connsiteX4" fmla="*/ 128587 w 211931"/>
                <a:gd name="connsiteY4" fmla="*/ 33338 h 66674"/>
                <a:gd name="connsiteX5" fmla="*/ 2382 w 211931"/>
                <a:gd name="connsiteY5" fmla="*/ 66674 h 66674"/>
                <a:gd name="connsiteX6" fmla="*/ 0 w 211931"/>
                <a:gd name="connsiteY6" fmla="*/ 38100 h 66674"/>
                <a:gd name="connsiteX0" fmla="*/ 0 w 211931"/>
                <a:gd name="connsiteY0" fmla="*/ 38100 h 69055"/>
                <a:gd name="connsiteX1" fmla="*/ 116681 w 211931"/>
                <a:gd name="connsiteY1" fmla="*/ 7143 h 69055"/>
                <a:gd name="connsiteX2" fmla="*/ 211931 w 211931"/>
                <a:gd name="connsiteY2" fmla="*/ 0 h 69055"/>
                <a:gd name="connsiteX3" fmla="*/ 209550 w 211931"/>
                <a:gd name="connsiteY3" fmla="*/ 28575 h 69055"/>
                <a:gd name="connsiteX4" fmla="*/ 128587 w 211931"/>
                <a:gd name="connsiteY4" fmla="*/ 33338 h 69055"/>
                <a:gd name="connsiteX5" fmla="*/ 4763 w 211931"/>
                <a:gd name="connsiteY5" fmla="*/ 69055 h 69055"/>
                <a:gd name="connsiteX6" fmla="*/ 0 w 211931"/>
                <a:gd name="connsiteY6" fmla="*/ 38100 h 69055"/>
                <a:gd name="connsiteX0" fmla="*/ 0 w 216694"/>
                <a:gd name="connsiteY0" fmla="*/ 38100 h 69055"/>
                <a:gd name="connsiteX1" fmla="*/ 116681 w 216694"/>
                <a:gd name="connsiteY1" fmla="*/ 7143 h 69055"/>
                <a:gd name="connsiteX2" fmla="*/ 211931 w 216694"/>
                <a:gd name="connsiteY2" fmla="*/ 0 h 69055"/>
                <a:gd name="connsiteX3" fmla="*/ 216694 w 216694"/>
                <a:gd name="connsiteY3" fmla="*/ 28575 h 69055"/>
                <a:gd name="connsiteX4" fmla="*/ 128587 w 216694"/>
                <a:gd name="connsiteY4" fmla="*/ 33338 h 69055"/>
                <a:gd name="connsiteX5" fmla="*/ 4763 w 216694"/>
                <a:gd name="connsiteY5" fmla="*/ 69055 h 69055"/>
                <a:gd name="connsiteX6" fmla="*/ 0 w 216694"/>
                <a:gd name="connsiteY6" fmla="*/ 38100 h 69055"/>
                <a:gd name="connsiteX0" fmla="*/ 0 w 219075"/>
                <a:gd name="connsiteY0" fmla="*/ 38100 h 69055"/>
                <a:gd name="connsiteX1" fmla="*/ 119062 w 219075"/>
                <a:gd name="connsiteY1" fmla="*/ 7143 h 69055"/>
                <a:gd name="connsiteX2" fmla="*/ 214312 w 219075"/>
                <a:gd name="connsiteY2" fmla="*/ 0 h 69055"/>
                <a:gd name="connsiteX3" fmla="*/ 219075 w 219075"/>
                <a:gd name="connsiteY3" fmla="*/ 28575 h 69055"/>
                <a:gd name="connsiteX4" fmla="*/ 130968 w 219075"/>
                <a:gd name="connsiteY4" fmla="*/ 33338 h 69055"/>
                <a:gd name="connsiteX5" fmla="*/ 7144 w 219075"/>
                <a:gd name="connsiteY5" fmla="*/ 69055 h 69055"/>
                <a:gd name="connsiteX6" fmla="*/ 0 w 219075"/>
                <a:gd name="connsiteY6" fmla="*/ 38100 h 6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075" h="69055">
                  <a:moveTo>
                    <a:pt x="0" y="38100"/>
                  </a:moveTo>
                  <a:lnTo>
                    <a:pt x="119062" y="7143"/>
                  </a:lnTo>
                  <a:lnTo>
                    <a:pt x="214312" y="0"/>
                  </a:lnTo>
                  <a:lnTo>
                    <a:pt x="219075" y="28575"/>
                  </a:lnTo>
                  <a:lnTo>
                    <a:pt x="130968" y="33338"/>
                  </a:lnTo>
                  <a:lnTo>
                    <a:pt x="7144" y="69055"/>
                  </a:lnTo>
                  <a:lnTo>
                    <a:pt x="0" y="38100"/>
                  </a:lnTo>
                  <a:close/>
                </a:path>
              </a:pathLst>
            </a:custGeom>
            <a:solidFill>
              <a:srgbClr val="99CCF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8" name="フリーフォーム: 図形 53">
              <a:extLst>
                <a:ext uri="{FF2B5EF4-FFF2-40B4-BE49-F238E27FC236}">
                  <a16:creationId xmlns:a16="http://schemas.microsoft.com/office/drawing/2014/main" id="{8D4887EA-87DE-689B-F8FE-628EA832A500}"/>
                </a:ext>
              </a:extLst>
            </p:cNvPr>
            <p:cNvSpPr/>
            <p:nvPr/>
          </p:nvSpPr>
          <p:spPr>
            <a:xfrm>
              <a:off x="-1348671" y="80997"/>
              <a:ext cx="182334" cy="97527"/>
            </a:xfrm>
            <a:custGeom>
              <a:avLst/>
              <a:gdLst>
                <a:gd name="connsiteX0" fmla="*/ 0 w 133350"/>
                <a:gd name="connsiteY0" fmla="*/ 33338 h 33338"/>
                <a:gd name="connsiteX1" fmla="*/ 130969 w 133350"/>
                <a:gd name="connsiteY1" fmla="*/ 0 h 33338"/>
                <a:gd name="connsiteX2" fmla="*/ 133350 w 133350"/>
                <a:gd name="connsiteY2" fmla="*/ 16669 h 33338"/>
                <a:gd name="connsiteX3" fmla="*/ 0 w 133350"/>
                <a:gd name="connsiteY3" fmla="*/ 33338 h 33338"/>
                <a:gd name="connsiteX0" fmla="*/ 0 w 133350"/>
                <a:gd name="connsiteY0" fmla="*/ 33338 h 33338"/>
                <a:gd name="connsiteX1" fmla="*/ 130969 w 133350"/>
                <a:gd name="connsiteY1" fmla="*/ 0 h 33338"/>
                <a:gd name="connsiteX2" fmla="*/ 133350 w 133350"/>
                <a:gd name="connsiteY2" fmla="*/ 16669 h 33338"/>
                <a:gd name="connsiteX3" fmla="*/ 88106 w 133350"/>
                <a:gd name="connsiteY3" fmla="*/ 26194 h 33338"/>
                <a:gd name="connsiteX4" fmla="*/ 0 w 133350"/>
                <a:gd name="connsiteY4" fmla="*/ 33338 h 33338"/>
                <a:gd name="connsiteX0" fmla="*/ 0 w 133350"/>
                <a:gd name="connsiteY0" fmla="*/ 33338 h 71438"/>
                <a:gd name="connsiteX1" fmla="*/ 130969 w 133350"/>
                <a:gd name="connsiteY1" fmla="*/ 0 h 71438"/>
                <a:gd name="connsiteX2" fmla="*/ 133350 w 133350"/>
                <a:gd name="connsiteY2" fmla="*/ 16669 h 71438"/>
                <a:gd name="connsiteX3" fmla="*/ 16668 w 133350"/>
                <a:gd name="connsiteY3" fmla="*/ 71438 h 71438"/>
                <a:gd name="connsiteX4" fmla="*/ 0 w 133350"/>
                <a:gd name="connsiteY4" fmla="*/ 33338 h 71438"/>
                <a:gd name="connsiteX0" fmla="*/ 0 w 133350"/>
                <a:gd name="connsiteY0" fmla="*/ 33338 h 71438"/>
                <a:gd name="connsiteX1" fmla="*/ 130969 w 133350"/>
                <a:gd name="connsiteY1" fmla="*/ 0 h 71438"/>
                <a:gd name="connsiteX2" fmla="*/ 133350 w 133350"/>
                <a:gd name="connsiteY2" fmla="*/ 16669 h 71438"/>
                <a:gd name="connsiteX3" fmla="*/ 16668 w 133350"/>
                <a:gd name="connsiteY3" fmla="*/ 71438 h 71438"/>
                <a:gd name="connsiteX4" fmla="*/ 0 w 133350"/>
                <a:gd name="connsiteY4" fmla="*/ 33338 h 71438"/>
                <a:gd name="connsiteX0" fmla="*/ 0 w 130969"/>
                <a:gd name="connsiteY0" fmla="*/ 33338 h 71438"/>
                <a:gd name="connsiteX1" fmla="*/ 130969 w 130969"/>
                <a:gd name="connsiteY1" fmla="*/ 0 h 71438"/>
                <a:gd name="connsiteX2" fmla="*/ 126206 w 130969"/>
                <a:gd name="connsiteY2" fmla="*/ 30956 h 71438"/>
                <a:gd name="connsiteX3" fmla="*/ 16668 w 130969"/>
                <a:gd name="connsiteY3" fmla="*/ 71438 h 71438"/>
                <a:gd name="connsiteX4" fmla="*/ 0 w 130969"/>
                <a:gd name="connsiteY4" fmla="*/ 33338 h 71438"/>
                <a:gd name="connsiteX0" fmla="*/ 0 w 130969"/>
                <a:gd name="connsiteY0" fmla="*/ 33338 h 57150"/>
                <a:gd name="connsiteX1" fmla="*/ 130969 w 130969"/>
                <a:gd name="connsiteY1" fmla="*/ 0 h 57150"/>
                <a:gd name="connsiteX2" fmla="*/ 126206 w 130969"/>
                <a:gd name="connsiteY2" fmla="*/ 30956 h 57150"/>
                <a:gd name="connsiteX3" fmla="*/ 30955 w 130969"/>
                <a:gd name="connsiteY3" fmla="*/ 57150 h 57150"/>
                <a:gd name="connsiteX4" fmla="*/ 0 w 130969"/>
                <a:gd name="connsiteY4" fmla="*/ 33338 h 57150"/>
                <a:gd name="connsiteX0" fmla="*/ 0 w 114300"/>
                <a:gd name="connsiteY0" fmla="*/ 33338 h 57150"/>
                <a:gd name="connsiteX1" fmla="*/ 114300 w 114300"/>
                <a:gd name="connsiteY1" fmla="*/ 0 h 57150"/>
                <a:gd name="connsiteX2" fmla="*/ 109537 w 114300"/>
                <a:gd name="connsiteY2" fmla="*/ 30956 h 57150"/>
                <a:gd name="connsiteX3" fmla="*/ 14286 w 114300"/>
                <a:gd name="connsiteY3" fmla="*/ 57150 h 57150"/>
                <a:gd name="connsiteX4" fmla="*/ 0 w 114300"/>
                <a:gd name="connsiteY4" fmla="*/ 33338 h 57150"/>
                <a:gd name="connsiteX0" fmla="*/ 0 w 114300"/>
                <a:gd name="connsiteY0" fmla="*/ 33338 h 61913"/>
                <a:gd name="connsiteX1" fmla="*/ 114300 w 114300"/>
                <a:gd name="connsiteY1" fmla="*/ 0 h 61913"/>
                <a:gd name="connsiteX2" fmla="*/ 109537 w 114300"/>
                <a:gd name="connsiteY2" fmla="*/ 30956 h 61913"/>
                <a:gd name="connsiteX3" fmla="*/ 4761 w 114300"/>
                <a:gd name="connsiteY3" fmla="*/ 61913 h 61913"/>
                <a:gd name="connsiteX4" fmla="*/ 0 w 114300"/>
                <a:gd name="connsiteY4" fmla="*/ 33338 h 61913"/>
                <a:gd name="connsiteX0" fmla="*/ 0 w 123825"/>
                <a:gd name="connsiteY0" fmla="*/ 33338 h 61913"/>
                <a:gd name="connsiteX1" fmla="*/ 114300 w 123825"/>
                <a:gd name="connsiteY1" fmla="*/ 0 h 61913"/>
                <a:gd name="connsiteX2" fmla="*/ 123825 w 123825"/>
                <a:gd name="connsiteY2" fmla="*/ 28575 h 61913"/>
                <a:gd name="connsiteX3" fmla="*/ 4761 w 123825"/>
                <a:gd name="connsiteY3" fmla="*/ 61913 h 61913"/>
                <a:gd name="connsiteX4" fmla="*/ 0 w 123825"/>
                <a:gd name="connsiteY4" fmla="*/ 33338 h 61913"/>
                <a:gd name="connsiteX0" fmla="*/ 35720 w 119064"/>
                <a:gd name="connsiteY0" fmla="*/ 26194 h 61913"/>
                <a:gd name="connsiteX1" fmla="*/ 109539 w 119064"/>
                <a:gd name="connsiteY1" fmla="*/ 0 h 61913"/>
                <a:gd name="connsiteX2" fmla="*/ 119064 w 119064"/>
                <a:gd name="connsiteY2" fmla="*/ 28575 h 61913"/>
                <a:gd name="connsiteX3" fmla="*/ 0 w 119064"/>
                <a:gd name="connsiteY3" fmla="*/ 61913 h 61913"/>
                <a:gd name="connsiteX4" fmla="*/ 35720 w 119064"/>
                <a:gd name="connsiteY4" fmla="*/ 26194 h 61913"/>
                <a:gd name="connsiteX0" fmla="*/ 1 w 83345"/>
                <a:gd name="connsiteY0" fmla="*/ 26194 h 54770"/>
                <a:gd name="connsiteX1" fmla="*/ 73820 w 83345"/>
                <a:gd name="connsiteY1" fmla="*/ 0 h 54770"/>
                <a:gd name="connsiteX2" fmla="*/ 83345 w 83345"/>
                <a:gd name="connsiteY2" fmla="*/ 28575 h 54770"/>
                <a:gd name="connsiteX3" fmla="*/ 0 w 83345"/>
                <a:gd name="connsiteY3" fmla="*/ 54770 h 54770"/>
                <a:gd name="connsiteX4" fmla="*/ 1 w 83345"/>
                <a:gd name="connsiteY4" fmla="*/ 26194 h 54770"/>
                <a:gd name="connsiteX0" fmla="*/ 0 w 90488"/>
                <a:gd name="connsiteY0" fmla="*/ 23813 h 54770"/>
                <a:gd name="connsiteX1" fmla="*/ 80963 w 90488"/>
                <a:gd name="connsiteY1" fmla="*/ 0 h 54770"/>
                <a:gd name="connsiteX2" fmla="*/ 90488 w 90488"/>
                <a:gd name="connsiteY2" fmla="*/ 28575 h 54770"/>
                <a:gd name="connsiteX3" fmla="*/ 7143 w 90488"/>
                <a:gd name="connsiteY3" fmla="*/ 54770 h 54770"/>
                <a:gd name="connsiteX4" fmla="*/ 0 w 90488"/>
                <a:gd name="connsiteY4" fmla="*/ 23813 h 54770"/>
                <a:gd name="connsiteX0" fmla="*/ 0 w 90488"/>
                <a:gd name="connsiteY0" fmla="*/ 23813 h 54770"/>
                <a:gd name="connsiteX1" fmla="*/ 80963 w 90488"/>
                <a:gd name="connsiteY1" fmla="*/ 0 h 54770"/>
                <a:gd name="connsiteX2" fmla="*/ 90488 w 90488"/>
                <a:gd name="connsiteY2" fmla="*/ 28575 h 54770"/>
                <a:gd name="connsiteX3" fmla="*/ 7143 w 90488"/>
                <a:gd name="connsiteY3" fmla="*/ 54770 h 54770"/>
                <a:gd name="connsiteX4" fmla="*/ 0 w 90488"/>
                <a:gd name="connsiteY4" fmla="*/ 23813 h 54770"/>
                <a:gd name="connsiteX0" fmla="*/ 0 w 126207"/>
                <a:gd name="connsiteY0" fmla="*/ 38100 h 54770"/>
                <a:gd name="connsiteX1" fmla="*/ 116682 w 126207"/>
                <a:gd name="connsiteY1" fmla="*/ 0 h 54770"/>
                <a:gd name="connsiteX2" fmla="*/ 126207 w 126207"/>
                <a:gd name="connsiteY2" fmla="*/ 28575 h 54770"/>
                <a:gd name="connsiteX3" fmla="*/ 42862 w 126207"/>
                <a:gd name="connsiteY3" fmla="*/ 54770 h 54770"/>
                <a:gd name="connsiteX4" fmla="*/ 0 w 126207"/>
                <a:gd name="connsiteY4" fmla="*/ 38100 h 54770"/>
                <a:gd name="connsiteX0" fmla="*/ 2382 w 128589"/>
                <a:gd name="connsiteY0" fmla="*/ 38100 h 71439"/>
                <a:gd name="connsiteX1" fmla="*/ 119064 w 128589"/>
                <a:gd name="connsiteY1" fmla="*/ 0 h 71439"/>
                <a:gd name="connsiteX2" fmla="*/ 128589 w 128589"/>
                <a:gd name="connsiteY2" fmla="*/ 28575 h 71439"/>
                <a:gd name="connsiteX3" fmla="*/ 0 w 128589"/>
                <a:gd name="connsiteY3" fmla="*/ 71439 h 71439"/>
                <a:gd name="connsiteX4" fmla="*/ 2382 w 128589"/>
                <a:gd name="connsiteY4" fmla="*/ 38100 h 71439"/>
                <a:gd name="connsiteX0" fmla="*/ 2382 w 128589"/>
                <a:gd name="connsiteY0" fmla="*/ 38100 h 71439"/>
                <a:gd name="connsiteX1" fmla="*/ 61914 w 128589"/>
                <a:gd name="connsiteY1" fmla="*/ 16669 h 71439"/>
                <a:gd name="connsiteX2" fmla="*/ 119064 w 128589"/>
                <a:gd name="connsiteY2" fmla="*/ 0 h 71439"/>
                <a:gd name="connsiteX3" fmla="*/ 128589 w 128589"/>
                <a:gd name="connsiteY3" fmla="*/ 28575 h 71439"/>
                <a:gd name="connsiteX4" fmla="*/ 0 w 128589"/>
                <a:gd name="connsiteY4" fmla="*/ 71439 h 71439"/>
                <a:gd name="connsiteX5" fmla="*/ 2382 w 128589"/>
                <a:gd name="connsiteY5" fmla="*/ 38100 h 71439"/>
                <a:gd name="connsiteX0" fmla="*/ 2382 w 128589"/>
                <a:gd name="connsiteY0" fmla="*/ 38100 h 71439"/>
                <a:gd name="connsiteX1" fmla="*/ 26196 w 128589"/>
                <a:gd name="connsiteY1" fmla="*/ 26194 h 71439"/>
                <a:gd name="connsiteX2" fmla="*/ 119064 w 128589"/>
                <a:gd name="connsiteY2" fmla="*/ 0 h 71439"/>
                <a:gd name="connsiteX3" fmla="*/ 128589 w 128589"/>
                <a:gd name="connsiteY3" fmla="*/ 28575 h 71439"/>
                <a:gd name="connsiteX4" fmla="*/ 0 w 128589"/>
                <a:gd name="connsiteY4" fmla="*/ 71439 h 71439"/>
                <a:gd name="connsiteX5" fmla="*/ 2382 w 128589"/>
                <a:gd name="connsiteY5" fmla="*/ 38100 h 71439"/>
                <a:gd name="connsiteX0" fmla="*/ 0 w 142876"/>
                <a:gd name="connsiteY0" fmla="*/ 42862 h 71439"/>
                <a:gd name="connsiteX1" fmla="*/ 40483 w 142876"/>
                <a:gd name="connsiteY1" fmla="*/ 26194 h 71439"/>
                <a:gd name="connsiteX2" fmla="*/ 133351 w 142876"/>
                <a:gd name="connsiteY2" fmla="*/ 0 h 71439"/>
                <a:gd name="connsiteX3" fmla="*/ 142876 w 142876"/>
                <a:gd name="connsiteY3" fmla="*/ 28575 h 71439"/>
                <a:gd name="connsiteX4" fmla="*/ 14287 w 142876"/>
                <a:gd name="connsiteY4" fmla="*/ 71439 h 71439"/>
                <a:gd name="connsiteX5" fmla="*/ 0 w 142876"/>
                <a:gd name="connsiteY5" fmla="*/ 42862 h 71439"/>
                <a:gd name="connsiteX0" fmla="*/ 0 w 142876"/>
                <a:gd name="connsiteY0" fmla="*/ 42862 h 47627"/>
                <a:gd name="connsiteX1" fmla="*/ 40483 w 142876"/>
                <a:gd name="connsiteY1" fmla="*/ 26194 h 47627"/>
                <a:gd name="connsiteX2" fmla="*/ 133351 w 142876"/>
                <a:gd name="connsiteY2" fmla="*/ 0 h 47627"/>
                <a:gd name="connsiteX3" fmla="*/ 142876 w 142876"/>
                <a:gd name="connsiteY3" fmla="*/ 28575 h 47627"/>
                <a:gd name="connsiteX4" fmla="*/ 109537 w 142876"/>
                <a:gd name="connsiteY4" fmla="*/ 47627 h 47627"/>
                <a:gd name="connsiteX5" fmla="*/ 0 w 142876"/>
                <a:gd name="connsiteY5" fmla="*/ 42862 h 47627"/>
                <a:gd name="connsiteX0" fmla="*/ 14285 w 102393"/>
                <a:gd name="connsiteY0" fmla="*/ 50006 h 52507"/>
                <a:gd name="connsiteX1" fmla="*/ 0 w 102393"/>
                <a:gd name="connsiteY1" fmla="*/ 26194 h 52507"/>
                <a:gd name="connsiteX2" fmla="*/ 92868 w 102393"/>
                <a:gd name="connsiteY2" fmla="*/ 0 h 52507"/>
                <a:gd name="connsiteX3" fmla="*/ 102393 w 102393"/>
                <a:gd name="connsiteY3" fmla="*/ 28575 h 52507"/>
                <a:gd name="connsiteX4" fmla="*/ 69054 w 102393"/>
                <a:gd name="connsiteY4" fmla="*/ 47627 h 52507"/>
                <a:gd name="connsiteX5" fmla="*/ 14285 w 102393"/>
                <a:gd name="connsiteY5" fmla="*/ 50006 h 52507"/>
                <a:gd name="connsiteX0" fmla="*/ 21429 w 102393"/>
                <a:gd name="connsiteY0" fmla="*/ 54768 h 56889"/>
                <a:gd name="connsiteX1" fmla="*/ 0 w 102393"/>
                <a:gd name="connsiteY1" fmla="*/ 26194 h 56889"/>
                <a:gd name="connsiteX2" fmla="*/ 92868 w 102393"/>
                <a:gd name="connsiteY2" fmla="*/ 0 h 56889"/>
                <a:gd name="connsiteX3" fmla="*/ 102393 w 102393"/>
                <a:gd name="connsiteY3" fmla="*/ 28575 h 56889"/>
                <a:gd name="connsiteX4" fmla="*/ 69054 w 102393"/>
                <a:gd name="connsiteY4" fmla="*/ 47627 h 56889"/>
                <a:gd name="connsiteX5" fmla="*/ 21429 w 102393"/>
                <a:gd name="connsiteY5" fmla="*/ 54768 h 56889"/>
                <a:gd name="connsiteX0" fmla="*/ 21429 w 102393"/>
                <a:gd name="connsiteY0" fmla="*/ 54768 h 56398"/>
                <a:gd name="connsiteX1" fmla="*/ 0 w 102393"/>
                <a:gd name="connsiteY1" fmla="*/ 26194 h 56398"/>
                <a:gd name="connsiteX2" fmla="*/ 92868 w 102393"/>
                <a:gd name="connsiteY2" fmla="*/ 0 h 56398"/>
                <a:gd name="connsiteX3" fmla="*/ 102393 w 102393"/>
                <a:gd name="connsiteY3" fmla="*/ 28575 h 56398"/>
                <a:gd name="connsiteX4" fmla="*/ 59529 w 102393"/>
                <a:gd name="connsiteY4" fmla="*/ 38102 h 56398"/>
                <a:gd name="connsiteX5" fmla="*/ 21429 w 102393"/>
                <a:gd name="connsiteY5" fmla="*/ 54768 h 56398"/>
                <a:gd name="connsiteX0" fmla="*/ 21429 w 102393"/>
                <a:gd name="connsiteY0" fmla="*/ 54768 h 56889"/>
                <a:gd name="connsiteX1" fmla="*/ 0 w 102393"/>
                <a:gd name="connsiteY1" fmla="*/ 26194 h 56889"/>
                <a:gd name="connsiteX2" fmla="*/ 92868 w 102393"/>
                <a:gd name="connsiteY2" fmla="*/ 0 h 56889"/>
                <a:gd name="connsiteX3" fmla="*/ 102393 w 102393"/>
                <a:gd name="connsiteY3" fmla="*/ 28575 h 56889"/>
                <a:gd name="connsiteX4" fmla="*/ 59529 w 102393"/>
                <a:gd name="connsiteY4" fmla="*/ 47627 h 56889"/>
                <a:gd name="connsiteX5" fmla="*/ 21429 w 102393"/>
                <a:gd name="connsiteY5" fmla="*/ 54768 h 56889"/>
                <a:gd name="connsiteX0" fmla="*/ 21429 w 102393"/>
                <a:gd name="connsiteY0" fmla="*/ 54768 h 54768"/>
                <a:gd name="connsiteX1" fmla="*/ 0 w 102393"/>
                <a:gd name="connsiteY1" fmla="*/ 26194 h 54768"/>
                <a:gd name="connsiteX2" fmla="*/ 92868 w 102393"/>
                <a:gd name="connsiteY2" fmla="*/ 0 h 54768"/>
                <a:gd name="connsiteX3" fmla="*/ 102393 w 102393"/>
                <a:gd name="connsiteY3" fmla="*/ 28575 h 54768"/>
                <a:gd name="connsiteX4" fmla="*/ 21429 w 102393"/>
                <a:gd name="connsiteY4" fmla="*/ 54768 h 54768"/>
                <a:gd name="connsiteX0" fmla="*/ 11904 w 102393"/>
                <a:gd name="connsiteY0" fmla="*/ 54768 h 54768"/>
                <a:gd name="connsiteX1" fmla="*/ 0 w 102393"/>
                <a:gd name="connsiteY1" fmla="*/ 26194 h 54768"/>
                <a:gd name="connsiteX2" fmla="*/ 92868 w 102393"/>
                <a:gd name="connsiteY2" fmla="*/ 0 h 54768"/>
                <a:gd name="connsiteX3" fmla="*/ 102393 w 102393"/>
                <a:gd name="connsiteY3" fmla="*/ 28575 h 54768"/>
                <a:gd name="connsiteX4" fmla="*/ 11904 w 102393"/>
                <a:gd name="connsiteY4" fmla="*/ 54768 h 54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393" h="54768">
                  <a:moveTo>
                    <a:pt x="11904" y="54768"/>
                  </a:moveTo>
                  <a:lnTo>
                    <a:pt x="0" y="26194"/>
                  </a:lnTo>
                  <a:lnTo>
                    <a:pt x="92868" y="0"/>
                  </a:lnTo>
                  <a:lnTo>
                    <a:pt x="102393" y="28575"/>
                  </a:lnTo>
                  <a:lnTo>
                    <a:pt x="11904" y="54768"/>
                  </a:lnTo>
                  <a:close/>
                </a:path>
              </a:pathLst>
            </a:custGeom>
            <a:solidFill>
              <a:srgbClr val="99CCF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9" name="フリーフォーム: 図形 54">
              <a:extLst>
                <a:ext uri="{FF2B5EF4-FFF2-40B4-BE49-F238E27FC236}">
                  <a16:creationId xmlns:a16="http://schemas.microsoft.com/office/drawing/2014/main" id="{5135B8F2-FAB1-386A-BB2F-C90160068094}"/>
                </a:ext>
              </a:extLst>
            </p:cNvPr>
            <p:cNvSpPr/>
            <p:nvPr/>
          </p:nvSpPr>
          <p:spPr>
            <a:xfrm>
              <a:off x="-3180509" y="806100"/>
              <a:ext cx="173856" cy="139933"/>
            </a:xfrm>
            <a:custGeom>
              <a:avLst/>
              <a:gdLst>
                <a:gd name="connsiteX0" fmla="*/ 0 w 88106"/>
                <a:gd name="connsiteY0" fmla="*/ 42862 h 69056"/>
                <a:gd name="connsiteX1" fmla="*/ 83344 w 88106"/>
                <a:gd name="connsiteY1" fmla="*/ 0 h 69056"/>
                <a:gd name="connsiteX2" fmla="*/ 88106 w 88106"/>
                <a:gd name="connsiteY2" fmla="*/ 35719 h 69056"/>
                <a:gd name="connsiteX3" fmla="*/ 85725 w 88106"/>
                <a:gd name="connsiteY3" fmla="*/ 61912 h 69056"/>
                <a:gd name="connsiteX4" fmla="*/ 80962 w 88106"/>
                <a:gd name="connsiteY4" fmla="*/ 69056 h 69056"/>
                <a:gd name="connsiteX5" fmla="*/ 0 w 88106"/>
                <a:gd name="connsiteY5" fmla="*/ 42862 h 69056"/>
                <a:gd name="connsiteX0" fmla="*/ 0 w 88106"/>
                <a:gd name="connsiteY0" fmla="*/ 42862 h 69056"/>
                <a:gd name="connsiteX1" fmla="*/ 83344 w 88106"/>
                <a:gd name="connsiteY1" fmla="*/ 0 h 69056"/>
                <a:gd name="connsiteX2" fmla="*/ 88106 w 88106"/>
                <a:gd name="connsiteY2" fmla="*/ 35719 h 69056"/>
                <a:gd name="connsiteX3" fmla="*/ 85725 w 88106"/>
                <a:gd name="connsiteY3" fmla="*/ 61912 h 69056"/>
                <a:gd name="connsiteX4" fmla="*/ 80962 w 88106"/>
                <a:gd name="connsiteY4" fmla="*/ 69056 h 69056"/>
                <a:gd name="connsiteX5" fmla="*/ 28575 w 88106"/>
                <a:gd name="connsiteY5" fmla="*/ 45244 h 69056"/>
                <a:gd name="connsiteX6" fmla="*/ 0 w 88106"/>
                <a:gd name="connsiteY6" fmla="*/ 42862 h 69056"/>
                <a:gd name="connsiteX0" fmla="*/ 0 w 88106"/>
                <a:gd name="connsiteY0" fmla="*/ 42862 h 78582"/>
                <a:gd name="connsiteX1" fmla="*/ 83344 w 88106"/>
                <a:gd name="connsiteY1" fmla="*/ 0 h 78582"/>
                <a:gd name="connsiteX2" fmla="*/ 88106 w 88106"/>
                <a:gd name="connsiteY2" fmla="*/ 35719 h 78582"/>
                <a:gd name="connsiteX3" fmla="*/ 85725 w 88106"/>
                <a:gd name="connsiteY3" fmla="*/ 61912 h 78582"/>
                <a:gd name="connsiteX4" fmla="*/ 80962 w 88106"/>
                <a:gd name="connsiteY4" fmla="*/ 69056 h 78582"/>
                <a:gd name="connsiteX5" fmla="*/ 26194 w 88106"/>
                <a:gd name="connsiteY5" fmla="*/ 78582 h 78582"/>
                <a:gd name="connsiteX6" fmla="*/ 0 w 88106"/>
                <a:gd name="connsiteY6" fmla="*/ 42862 h 78582"/>
                <a:gd name="connsiteX0" fmla="*/ 0 w 88106"/>
                <a:gd name="connsiteY0" fmla="*/ 42862 h 78582"/>
                <a:gd name="connsiteX1" fmla="*/ 83344 w 88106"/>
                <a:gd name="connsiteY1" fmla="*/ 0 h 78582"/>
                <a:gd name="connsiteX2" fmla="*/ 88106 w 88106"/>
                <a:gd name="connsiteY2" fmla="*/ 35719 h 78582"/>
                <a:gd name="connsiteX3" fmla="*/ 85725 w 88106"/>
                <a:gd name="connsiteY3" fmla="*/ 61912 h 78582"/>
                <a:gd name="connsiteX4" fmla="*/ 83343 w 88106"/>
                <a:gd name="connsiteY4" fmla="*/ 73818 h 78582"/>
                <a:gd name="connsiteX5" fmla="*/ 26194 w 88106"/>
                <a:gd name="connsiteY5" fmla="*/ 78582 h 78582"/>
                <a:gd name="connsiteX6" fmla="*/ 0 w 88106"/>
                <a:gd name="connsiteY6" fmla="*/ 42862 h 78582"/>
                <a:gd name="connsiteX0" fmla="*/ 0 w 92869"/>
                <a:gd name="connsiteY0" fmla="*/ 42862 h 78582"/>
                <a:gd name="connsiteX1" fmla="*/ 83344 w 92869"/>
                <a:gd name="connsiteY1" fmla="*/ 0 h 78582"/>
                <a:gd name="connsiteX2" fmla="*/ 88106 w 92869"/>
                <a:gd name="connsiteY2" fmla="*/ 35719 h 78582"/>
                <a:gd name="connsiteX3" fmla="*/ 92869 w 92869"/>
                <a:gd name="connsiteY3" fmla="*/ 64293 h 78582"/>
                <a:gd name="connsiteX4" fmla="*/ 83343 w 92869"/>
                <a:gd name="connsiteY4" fmla="*/ 73818 h 78582"/>
                <a:gd name="connsiteX5" fmla="*/ 26194 w 92869"/>
                <a:gd name="connsiteY5" fmla="*/ 78582 h 78582"/>
                <a:gd name="connsiteX6" fmla="*/ 0 w 92869"/>
                <a:gd name="connsiteY6" fmla="*/ 42862 h 78582"/>
                <a:gd name="connsiteX0" fmla="*/ 0 w 92869"/>
                <a:gd name="connsiteY0" fmla="*/ 42862 h 135731"/>
                <a:gd name="connsiteX1" fmla="*/ 83344 w 92869"/>
                <a:gd name="connsiteY1" fmla="*/ 0 h 135731"/>
                <a:gd name="connsiteX2" fmla="*/ 88106 w 92869"/>
                <a:gd name="connsiteY2" fmla="*/ 35719 h 135731"/>
                <a:gd name="connsiteX3" fmla="*/ 92869 w 92869"/>
                <a:gd name="connsiteY3" fmla="*/ 64293 h 135731"/>
                <a:gd name="connsiteX4" fmla="*/ 33337 w 92869"/>
                <a:gd name="connsiteY4" fmla="*/ 135731 h 135731"/>
                <a:gd name="connsiteX5" fmla="*/ 26194 w 92869"/>
                <a:gd name="connsiteY5" fmla="*/ 78582 h 135731"/>
                <a:gd name="connsiteX6" fmla="*/ 0 w 92869"/>
                <a:gd name="connsiteY6" fmla="*/ 42862 h 135731"/>
                <a:gd name="connsiteX0" fmla="*/ 0 w 92869"/>
                <a:gd name="connsiteY0" fmla="*/ 42862 h 135731"/>
                <a:gd name="connsiteX1" fmla="*/ 83344 w 92869"/>
                <a:gd name="connsiteY1" fmla="*/ 0 h 135731"/>
                <a:gd name="connsiteX2" fmla="*/ 92868 w 92869"/>
                <a:gd name="connsiteY2" fmla="*/ 35719 h 135731"/>
                <a:gd name="connsiteX3" fmla="*/ 92869 w 92869"/>
                <a:gd name="connsiteY3" fmla="*/ 64293 h 135731"/>
                <a:gd name="connsiteX4" fmla="*/ 33337 w 92869"/>
                <a:gd name="connsiteY4" fmla="*/ 135731 h 135731"/>
                <a:gd name="connsiteX5" fmla="*/ 26194 w 92869"/>
                <a:gd name="connsiteY5" fmla="*/ 78582 h 135731"/>
                <a:gd name="connsiteX6" fmla="*/ 0 w 92869"/>
                <a:gd name="connsiteY6" fmla="*/ 42862 h 135731"/>
                <a:gd name="connsiteX0" fmla="*/ 0 w 97632"/>
                <a:gd name="connsiteY0" fmla="*/ 42862 h 135731"/>
                <a:gd name="connsiteX1" fmla="*/ 83344 w 97632"/>
                <a:gd name="connsiteY1" fmla="*/ 0 h 135731"/>
                <a:gd name="connsiteX2" fmla="*/ 92868 w 97632"/>
                <a:gd name="connsiteY2" fmla="*/ 35719 h 135731"/>
                <a:gd name="connsiteX3" fmla="*/ 97632 w 97632"/>
                <a:gd name="connsiteY3" fmla="*/ 64293 h 135731"/>
                <a:gd name="connsiteX4" fmla="*/ 33337 w 97632"/>
                <a:gd name="connsiteY4" fmla="*/ 135731 h 135731"/>
                <a:gd name="connsiteX5" fmla="*/ 26194 w 97632"/>
                <a:gd name="connsiteY5" fmla="*/ 78582 h 135731"/>
                <a:gd name="connsiteX6" fmla="*/ 0 w 97632"/>
                <a:gd name="connsiteY6" fmla="*/ 42862 h 135731"/>
                <a:gd name="connsiteX0" fmla="*/ 0 w 97632"/>
                <a:gd name="connsiteY0" fmla="*/ 42862 h 78582"/>
                <a:gd name="connsiteX1" fmla="*/ 83344 w 97632"/>
                <a:gd name="connsiteY1" fmla="*/ 0 h 78582"/>
                <a:gd name="connsiteX2" fmla="*/ 92868 w 97632"/>
                <a:gd name="connsiteY2" fmla="*/ 35719 h 78582"/>
                <a:gd name="connsiteX3" fmla="*/ 97632 w 97632"/>
                <a:gd name="connsiteY3" fmla="*/ 64293 h 78582"/>
                <a:gd name="connsiteX4" fmla="*/ 69056 w 97632"/>
                <a:gd name="connsiteY4" fmla="*/ 71437 h 78582"/>
                <a:gd name="connsiteX5" fmla="*/ 26194 w 97632"/>
                <a:gd name="connsiteY5" fmla="*/ 78582 h 78582"/>
                <a:gd name="connsiteX6" fmla="*/ 0 w 97632"/>
                <a:gd name="connsiteY6" fmla="*/ 42862 h 7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632" h="78582">
                  <a:moveTo>
                    <a:pt x="0" y="42862"/>
                  </a:moveTo>
                  <a:lnTo>
                    <a:pt x="83344" y="0"/>
                  </a:lnTo>
                  <a:lnTo>
                    <a:pt x="92868" y="35719"/>
                  </a:lnTo>
                  <a:cubicBezTo>
                    <a:pt x="92868" y="45244"/>
                    <a:pt x="97632" y="54768"/>
                    <a:pt x="97632" y="64293"/>
                  </a:cubicBezTo>
                  <a:lnTo>
                    <a:pt x="69056" y="71437"/>
                  </a:lnTo>
                  <a:lnTo>
                    <a:pt x="26194" y="78582"/>
                  </a:lnTo>
                  <a:lnTo>
                    <a:pt x="0" y="42862"/>
                  </a:lnTo>
                  <a:close/>
                </a:path>
              </a:pathLst>
            </a:custGeom>
            <a:solidFill>
              <a:srgbClr val="99CC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0" name="フリーフォーム: 図形 55">
              <a:extLst>
                <a:ext uri="{FF2B5EF4-FFF2-40B4-BE49-F238E27FC236}">
                  <a16:creationId xmlns:a16="http://schemas.microsoft.com/office/drawing/2014/main" id="{6F5CBF3C-DAD3-82C4-E95F-525EDF37DD0E}"/>
                </a:ext>
              </a:extLst>
            </p:cNvPr>
            <p:cNvSpPr/>
            <p:nvPr/>
          </p:nvSpPr>
          <p:spPr>
            <a:xfrm>
              <a:off x="-3006655" y="479592"/>
              <a:ext cx="877758" cy="419795"/>
            </a:xfrm>
            <a:custGeom>
              <a:avLst/>
              <a:gdLst>
                <a:gd name="connsiteX0" fmla="*/ 0 w 481013"/>
                <a:gd name="connsiteY0" fmla="*/ 185737 h 219075"/>
                <a:gd name="connsiteX1" fmla="*/ 71438 w 481013"/>
                <a:gd name="connsiteY1" fmla="*/ 171450 h 219075"/>
                <a:gd name="connsiteX2" fmla="*/ 171450 w 481013"/>
                <a:gd name="connsiteY2" fmla="*/ 130969 h 219075"/>
                <a:gd name="connsiteX3" fmla="*/ 295275 w 481013"/>
                <a:gd name="connsiteY3" fmla="*/ 83344 h 219075"/>
                <a:gd name="connsiteX4" fmla="*/ 464344 w 481013"/>
                <a:gd name="connsiteY4" fmla="*/ 0 h 219075"/>
                <a:gd name="connsiteX5" fmla="*/ 481013 w 481013"/>
                <a:gd name="connsiteY5" fmla="*/ 38100 h 219075"/>
                <a:gd name="connsiteX6" fmla="*/ 319088 w 481013"/>
                <a:gd name="connsiteY6" fmla="*/ 128587 h 219075"/>
                <a:gd name="connsiteX7" fmla="*/ 314325 w 481013"/>
                <a:gd name="connsiteY7" fmla="*/ 140494 h 219075"/>
                <a:gd name="connsiteX8" fmla="*/ 338138 w 481013"/>
                <a:gd name="connsiteY8" fmla="*/ 154781 h 219075"/>
                <a:gd name="connsiteX9" fmla="*/ 409575 w 481013"/>
                <a:gd name="connsiteY9" fmla="*/ 190500 h 219075"/>
                <a:gd name="connsiteX10" fmla="*/ 388144 w 481013"/>
                <a:gd name="connsiteY10" fmla="*/ 219075 h 219075"/>
                <a:gd name="connsiteX11" fmla="*/ 238125 w 481013"/>
                <a:gd name="connsiteY11" fmla="*/ 159544 h 219075"/>
                <a:gd name="connsiteX12" fmla="*/ 116681 w 481013"/>
                <a:gd name="connsiteY12" fmla="*/ 197644 h 219075"/>
                <a:gd name="connsiteX13" fmla="*/ 59531 w 481013"/>
                <a:gd name="connsiteY13" fmla="*/ 214312 h 219075"/>
                <a:gd name="connsiteX14" fmla="*/ 0 w 481013"/>
                <a:gd name="connsiteY14" fmla="*/ 185737 h 219075"/>
                <a:gd name="connsiteX0" fmla="*/ 0 w 481013"/>
                <a:gd name="connsiteY0" fmla="*/ 185737 h 219075"/>
                <a:gd name="connsiteX1" fmla="*/ 71438 w 481013"/>
                <a:gd name="connsiteY1" fmla="*/ 171450 h 219075"/>
                <a:gd name="connsiteX2" fmla="*/ 171450 w 481013"/>
                <a:gd name="connsiteY2" fmla="*/ 130969 h 219075"/>
                <a:gd name="connsiteX3" fmla="*/ 295275 w 481013"/>
                <a:gd name="connsiteY3" fmla="*/ 83344 h 219075"/>
                <a:gd name="connsiteX4" fmla="*/ 464344 w 481013"/>
                <a:gd name="connsiteY4" fmla="*/ 0 h 219075"/>
                <a:gd name="connsiteX5" fmla="*/ 481013 w 481013"/>
                <a:gd name="connsiteY5" fmla="*/ 38100 h 219075"/>
                <a:gd name="connsiteX6" fmla="*/ 319088 w 481013"/>
                <a:gd name="connsiteY6" fmla="*/ 128587 h 219075"/>
                <a:gd name="connsiteX7" fmla="*/ 314325 w 481013"/>
                <a:gd name="connsiteY7" fmla="*/ 140494 h 219075"/>
                <a:gd name="connsiteX8" fmla="*/ 338138 w 481013"/>
                <a:gd name="connsiteY8" fmla="*/ 154781 h 219075"/>
                <a:gd name="connsiteX9" fmla="*/ 409575 w 481013"/>
                <a:gd name="connsiteY9" fmla="*/ 190500 h 219075"/>
                <a:gd name="connsiteX10" fmla="*/ 388144 w 481013"/>
                <a:gd name="connsiteY10" fmla="*/ 219075 h 219075"/>
                <a:gd name="connsiteX11" fmla="*/ 238125 w 481013"/>
                <a:gd name="connsiteY11" fmla="*/ 159544 h 219075"/>
                <a:gd name="connsiteX12" fmla="*/ 116681 w 481013"/>
                <a:gd name="connsiteY12" fmla="*/ 197644 h 219075"/>
                <a:gd name="connsiteX13" fmla="*/ 59531 w 481013"/>
                <a:gd name="connsiteY13" fmla="*/ 214312 h 219075"/>
                <a:gd name="connsiteX14" fmla="*/ 30956 w 481013"/>
                <a:gd name="connsiteY14" fmla="*/ 202406 h 219075"/>
                <a:gd name="connsiteX15" fmla="*/ 0 w 481013"/>
                <a:gd name="connsiteY15" fmla="*/ 185737 h 219075"/>
                <a:gd name="connsiteX0" fmla="*/ 0 w 481013"/>
                <a:gd name="connsiteY0" fmla="*/ 185737 h 235743"/>
                <a:gd name="connsiteX1" fmla="*/ 71438 w 481013"/>
                <a:gd name="connsiteY1" fmla="*/ 171450 h 235743"/>
                <a:gd name="connsiteX2" fmla="*/ 171450 w 481013"/>
                <a:gd name="connsiteY2" fmla="*/ 130969 h 235743"/>
                <a:gd name="connsiteX3" fmla="*/ 295275 w 481013"/>
                <a:gd name="connsiteY3" fmla="*/ 83344 h 235743"/>
                <a:gd name="connsiteX4" fmla="*/ 464344 w 481013"/>
                <a:gd name="connsiteY4" fmla="*/ 0 h 235743"/>
                <a:gd name="connsiteX5" fmla="*/ 481013 w 481013"/>
                <a:gd name="connsiteY5" fmla="*/ 38100 h 235743"/>
                <a:gd name="connsiteX6" fmla="*/ 319088 w 481013"/>
                <a:gd name="connsiteY6" fmla="*/ 128587 h 235743"/>
                <a:gd name="connsiteX7" fmla="*/ 314325 w 481013"/>
                <a:gd name="connsiteY7" fmla="*/ 140494 h 235743"/>
                <a:gd name="connsiteX8" fmla="*/ 338138 w 481013"/>
                <a:gd name="connsiteY8" fmla="*/ 154781 h 235743"/>
                <a:gd name="connsiteX9" fmla="*/ 409575 w 481013"/>
                <a:gd name="connsiteY9" fmla="*/ 190500 h 235743"/>
                <a:gd name="connsiteX10" fmla="*/ 388144 w 481013"/>
                <a:gd name="connsiteY10" fmla="*/ 219075 h 235743"/>
                <a:gd name="connsiteX11" fmla="*/ 238125 w 481013"/>
                <a:gd name="connsiteY11" fmla="*/ 159544 h 235743"/>
                <a:gd name="connsiteX12" fmla="*/ 116681 w 481013"/>
                <a:gd name="connsiteY12" fmla="*/ 197644 h 235743"/>
                <a:gd name="connsiteX13" fmla="*/ 59531 w 481013"/>
                <a:gd name="connsiteY13" fmla="*/ 214312 h 235743"/>
                <a:gd name="connsiteX14" fmla="*/ 11906 w 481013"/>
                <a:gd name="connsiteY14" fmla="*/ 235743 h 235743"/>
                <a:gd name="connsiteX15" fmla="*/ 0 w 481013"/>
                <a:gd name="connsiteY15" fmla="*/ 185737 h 235743"/>
                <a:gd name="connsiteX0" fmla="*/ 0 w 481013"/>
                <a:gd name="connsiteY0" fmla="*/ 185737 h 235743"/>
                <a:gd name="connsiteX1" fmla="*/ 71438 w 481013"/>
                <a:gd name="connsiteY1" fmla="*/ 171450 h 235743"/>
                <a:gd name="connsiteX2" fmla="*/ 171450 w 481013"/>
                <a:gd name="connsiteY2" fmla="*/ 130969 h 235743"/>
                <a:gd name="connsiteX3" fmla="*/ 295275 w 481013"/>
                <a:gd name="connsiteY3" fmla="*/ 83344 h 235743"/>
                <a:gd name="connsiteX4" fmla="*/ 464344 w 481013"/>
                <a:gd name="connsiteY4" fmla="*/ 0 h 235743"/>
                <a:gd name="connsiteX5" fmla="*/ 481013 w 481013"/>
                <a:gd name="connsiteY5" fmla="*/ 38100 h 235743"/>
                <a:gd name="connsiteX6" fmla="*/ 328613 w 481013"/>
                <a:gd name="connsiteY6" fmla="*/ 128587 h 235743"/>
                <a:gd name="connsiteX7" fmla="*/ 314325 w 481013"/>
                <a:gd name="connsiteY7" fmla="*/ 140494 h 235743"/>
                <a:gd name="connsiteX8" fmla="*/ 338138 w 481013"/>
                <a:gd name="connsiteY8" fmla="*/ 154781 h 235743"/>
                <a:gd name="connsiteX9" fmla="*/ 409575 w 481013"/>
                <a:gd name="connsiteY9" fmla="*/ 190500 h 235743"/>
                <a:gd name="connsiteX10" fmla="*/ 388144 w 481013"/>
                <a:gd name="connsiteY10" fmla="*/ 219075 h 235743"/>
                <a:gd name="connsiteX11" fmla="*/ 238125 w 481013"/>
                <a:gd name="connsiteY11" fmla="*/ 159544 h 235743"/>
                <a:gd name="connsiteX12" fmla="*/ 116681 w 481013"/>
                <a:gd name="connsiteY12" fmla="*/ 197644 h 235743"/>
                <a:gd name="connsiteX13" fmla="*/ 59531 w 481013"/>
                <a:gd name="connsiteY13" fmla="*/ 214312 h 235743"/>
                <a:gd name="connsiteX14" fmla="*/ 11906 w 481013"/>
                <a:gd name="connsiteY14" fmla="*/ 235743 h 235743"/>
                <a:gd name="connsiteX15" fmla="*/ 0 w 481013"/>
                <a:gd name="connsiteY15" fmla="*/ 185737 h 235743"/>
                <a:gd name="connsiteX0" fmla="*/ 0 w 481013"/>
                <a:gd name="connsiteY0" fmla="*/ 185737 h 235743"/>
                <a:gd name="connsiteX1" fmla="*/ 71438 w 481013"/>
                <a:gd name="connsiteY1" fmla="*/ 171450 h 235743"/>
                <a:gd name="connsiteX2" fmla="*/ 171450 w 481013"/>
                <a:gd name="connsiteY2" fmla="*/ 130969 h 235743"/>
                <a:gd name="connsiteX3" fmla="*/ 295275 w 481013"/>
                <a:gd name="connsiteY3" fmla="*/ 83344 h 235743"/>
                <a:gd name="connsiteX4" fmla="*/ 464344 w 481013"/>
                <a:gd name="connsiteY4" fmla="*/ 0 h 235743"/>
                <a:gd name="connsiteX5" fmla="*/ 481013 w 481013"/>
                <a:gd name="connsiteY5" fmla="*/ 38100 h 235743"/>
                <a:gd name="connsiteX6" fmla="*/ 328613 w 481013"/>
                <a:gd name="connsiteY6" fmla="*/ 128587 h 235743"/>
                <a:gd name="connsiteX7" fmla="*/ 323850 w 481013"/>
                <a:gd name="connsiteY7" fmla="*/ 142875 h 235743"/>
                <a:gd name="connsiteX8" fmla="*/ 338138 w 481013"/>
                <a:gd name="connsiteY8" fmla="*/ 154781 h 235743"/>
                <a:gd name="connsiteX9" fmla="*/ 409575 w 481013"/>
                <a:gd name="connsiteY9" fmla="*/ 190500 h 235743"/>
                <a:gd name="connsiteX10" fmla="*/ 388144 w 481013"/>
                <a:gd name="connsiteY10" fmla="*/ 219075 h 235743"/>
                <a:gd name="connsiteX11" fmla="*/ 238125 w 481013"/>
                <a:gd name="connsiteY11" fmla="*/ 159544 h 235743"/>
                <a:gd name="connsiteX12" fmla="*/ 116681 w 481013"/>
                <a:gd name="connsiteY12" fmla="*/ 197644 h 235743"/>
                <a:gd name="connsiteX13" fmla="*/ 59531 w 481013"/>
                <a:gd name="connsiteY13" fmla="*/ 214312 h 235743"/>
                <a:gd name="connsiteX14" fmla="*/ 11906 w 481013"/>
                <a:gd name="connsiteY14" fmla="*/ 235743 h 235743"/>
                <a:gd name="connsiteX15" fmla="*/ 0 w 481013"/>
                <a:gd name="connsiteY15" fmla="*/ 185737 h 235743"/>
                <a:gd name="connsiteX0" fmla="*/ 0 w 481013"/>
                <a:gd name="connsiteY0" fmla="*/ 185737 h 235743"/>
                <a:gd name="connsiteX1" fmla="*/ 71438 w 481013"/>
                <a:gd name="connsiteY1" fmla="*/ 171450 h 235743"/>
                <a:gd name="connsiteX2" fmla="*/ 171450 w 481013"/>
                <a:gd name="connsiteY2" fmla="*/ 130969 h 235743"/>
                <a:gd name="connsiteX3" fmla="*/ 295275 w 481013"/>
                <a:gd name="connsiteY3" fmla="*/ 83344 h 235743"/>
                <a:gd name="connsiteX4" fmla="*/ 464344 w 481013"/>
                <a:gd name="connsiteY4" fmla="*/ 0 h 235743"/>
                <a:gd name="connsiteX5" fmla="*/ 481013 w 481013"/>
                <a:gd name="connsiteY5" fmla="*/ 38100 h 235743"/>
                <a:gd name="connsiteX6" fmla="*/ 328613 w 481013"/>
                <a:gd name="connsiteY6" fmla="*/ 128587 h 235743"/>
                <a:gd name="connsiteX7" fmla="*/ 323850 w 481013"/>
                <a:gd name="connsiteY7" fmla="*/ 142875 h 235743"/>
                <a:gd name="connsiteX8" fmla="*/ 338138 w 481013"/>
                <a:gd name="connsiteY8" fmla="*/ 154781 h 235743"/>
                <a:gd name="connsiteX9" fmla="*/ 416719 w 481013"/>
                <a:gd name="connsiteY9" fmla="*/ 195263 h 235743"/>
                <a:gd name="connsiteX10" fmla="*/ 388144 w 481013"/>
                <a:gd name="connsiteY10" fmla="*/ 219075 h 235743"/>
                <a:gd name="connsiteX11" fmla="*/ 238125 w 481013"/>
                <a:gd name="connsiteY11" fmla="*/ 159544 h 235743"/>
                <a:gd name="connsiteX12" fmla="*/ 116681 w 481013"/>
                <a:gd name="connsiteY12" fmla="*/ 197644 h 235743"/>
                <a:gd name="connsiteX13" fmla="*/ 59531 w 481013"/>
                <a:gd name="connsiteY13" fmla="*/ 214312 h 235743"/>
                <a:gd name="connsiteX14" fmla="*/ 11906 w 481013"/>
                <a:gd name="connsiteY14" fmla="*/ 235743 h 235743"/>
                <a:gd name="connsiteX15" fmla="*/ 0 w 481013"/>
                <a:gd name="connsiteY15" fmla="*/ 185737 h 235743"/>
                <a:gd name="connsiteX0" fmla="*/ 0 w 481013"/>
                <a:gd name="connsiteY0" fmla="*/ 185737 h 235743"/>
                <a:gd name="connsiteX1" fmla="*/ 71438 w 481013"/>
                <a:gd name="connsiteY1" fmla="*/ 171450 h 235743"/>
                <a:gd name="connsiteX2" fmla="*/ 171450 w 481013"/>
                <a:gd name="connsiteY2" fmla="*/ 130969 h 235743"/>
                <a:gd name="connsiteX3" fmla="*/ 295275 w 481013"/>
                <a:gd name="connsiteY3" fmla="*/ 83344 h 235743"/>
                <a:gd name="connsiteX4" fmla="*/ 464344 w 481013"/>
                <a:gd name="connsiteY4" fmla="*/ 0 h 235743"/>
                <a:gd name="connsiteX5" fmla="*/ 481013 w 481013"/>
                <a:gd name="connsiteY5" fmla="*/ 38100 h 235743"/>
                <a:gd name="connsiteX6" fmla="*/ 328613 w 481013"/>
                <a:gd name="connsiteY6" fmla="*/ 128587 h 235743"/>
                <a:gd name="connsiteX7" fmla="*/ 323850 w 481013"/>
                <a:gd name="connsiteY7" fmla="*/ 142875 h 235743"/>
                <a:gd name="connsiteX8" fmla="*/ 338138 w 481013"/>
                <a:gd name="connsiteY8" fmla="*/ 154781 h 235743"/>
                <a:gd name="connsiteX9" fmla="*/ 416719 w 481013"/>
                <a:gd name="connsiteY9" fmla="*/ 195263 h 235743"/>
                <a:gd name="connsiteX10" fmla="*/ 392907 w 481013"/>
                <a:gd name="connsiteY10" fmla="*/ 226219 h 235743"/>
                <a:gd name="connsiteX11" fmla="*/ 238125 w 481013"/>
                <a:gd name="connsiteY11" fmla="*/ 159544 h 235743"/>
                <a:gd name="connsiteX12" fmla="*/ 116681 w 481013"/>
                <a:gd name="connsiteY12" fmla="*/ 197644 h 235743"/>
                <a:gd name="connsiteX13" fmla="*/ 59531 w 481013"/>
                <a:gd name="connsiteY13" fmla="*/ 214312 h 235743"/>
                <a:gd name="connsiteX14" fmla="*/ 11906 w 481013"/>
                <a:gd name="connsiteY14" fmla="*/ 235743 h 235743"/>
                <a:gd name="connsiteX15" fmla="*/ 0 w 481013"/>
                <a:gd name="connsiteY15" fmla="*/ 185737 h 235743"/>
                <a:gd name="connsiteX0" fmla="*/ 0 w 481013"/>
                <a:gd name="connsiteY0" fmla="*/ 185737 h 235743"/>
                <a:gd name="connsiteX1" fmla="*/ 71438 w 481013"/>
                <a:gd name="connsiteY1" fmla="*/ 171450 h 235743"/>
                <a:gd name="connsiteX2" fmla="*/ 171450 w 481013"/>
                <a:gd name="connsiteY2" fmla="*/ 130969 h 235743"/>
                <a:gd name="connsiteX3" fmla="*/ 295275 w 481013"/>
                <a:gd name="connsiteY3" fmla="*/ 83344 h 235743"/>
                <a:gd name="connsiteX4" fmla="*/ 464344 w 481013"/>
                <a:gd name="connsiteY4" fmla="*/ 0 h 235743"/>
                <a:gd name="connsiteX5" fmla="*/ 481013 w 481013"/>
                <a:gd name="connsiteY5" fmla="*/ 38100 h 235743"/>
                <a:gd name="connsiteX6" fmla="*/ 328613 w 481013"/>
                <a:gd name="connsiteY6" fmla="*/ 128587 h 235743"/>
                <a:gd name="connsiteX7" fmla="*/ 323850 w 481013"/>
                <a:gd name="connsiteY7" fmla="*/ 142875 h 235743"/>
                <a:gd name="connsiteX8" fmla="*/ 338138 w 481013"/>
                <a:gd name="connsiteY8" fmla="*/ 154781 h 235743"/>
                <a:gd name="connsiteX9" fmla="*/ 416719 w 481013"/>
                <a:gd name="connsiteY9" fmla="*/ 195263 h 235743"/>
                <a:gd name="connsiteX10" fmla="*/ 392907 w 481013"/>
                <a:gd name="connsiteY10" fmla="*/ 226219 h 235743"/>
                <a:gd name="connsiteX11" fmla="*/ 238125 w 481013"/>
                <a:gd name="connsiteY11" fmla="*/ 159544 h 235743"/>
                <a:gd name="connsiteX12" fmla="*/ 116681 w 481013"/>
                <a:gd name="connsiteY12" fmla="*/ 197644 h 235743"/>
                <a:gd name="connsiteX13" fmla="*/ 71437 w 481013"/>
                <a:gd name="connsiteY13" fmla="*/ 221456 h 235743"/>
                <a:gd name="connsiteX14" fmla="*/ 11906 w 481013"/>
                <a:gd name="connsiteY14" fmla="*/ 235743 h 235743"/>
                <a:gd name="connsiteX15" fmla="*/ 0 w 481013"/>
                <a:gd name="connsiteY15" fmla="*/ 185737 h 235743"/>
                <a:gd name="connsiteX0" fmla="*/ 0 w 481013"/>
                <a:gd name="connsiteY0" fmla="*/ 185737 h 235743"/>
                <a:gd name="connsiteX1" fmla="*/ 71438 w 481013"/>
                <a:gd name="connsiteY1" fmla="*/ 171450 h 235743"/>
                <a:gd name="connsiteX2" fmla="*/ 171450 w 481013"/>
                <a:gd name="connsiteY2" fmla="*/ 130969 h 235743"/>
                <a:gd name="connsiteX3" fmla="*/ 295275 w 481013"/>
                <a:gd name="connsiteY3" fmla="*/ 83344 h 235743"/>
                <a:gd name="connsiteX4" fmla="*/ 464344 w 481013"/>
                <a:gd name="connsiteY4" fmla="*/ 0 h 235743"/>
                <a:gd name="connsiteX5" fmla="*/ 481013 w 481013"/>
                <a:gd name="connsiteY5" fmla="*/ 38100 h 235743"/>
                <a:gd name="connsiteX6" fmla="*/ 328613 w 481013"/>
                <a:gd name="connsiteY6" fmla="*/ 128587 h 235743"/>
                <a:gd name="connsiteX7" fmla="*/ 323850 w 481013"/>
                <a:gd name="connsiteY7" fmla="*/ 142875 h 235743"/>
                <a:gd name="connsiteX8" fmla="*/ 338138 w 481013"/>
                <a:gd name="connsiteY8" fmla="*/ 154781 h 235743"/>
                <a:gd name="connsiteX9" fmla="*/ 416719 w 481013"/>
                <a:gd name="connsiteY9" fmla="*/ 195263 h 235743"/>
                <a:gd name="connsiteX10" fmla="*/ 392907 w 481013"/>
                <a:gd name="connsiteY10" fmla="*/ 226219 h 235743"/>
                <a:gd name="connsiteX11" fmla="*/ 238125 w 481013"/>
                <a:gd name="connsiteY11" fmla="*/ 159544 h 235743"/>
                <a:gd name="connsiteX12" fmla="*/ 133350 w 481013"/>
                <a:gd name="connsiteY12" fmla="*/ 195263 h 235743"/>
                <a:gd name="connsiteX13" fmla="*/ 71437 w 481013"/>
                <a:gd name="connsiteY13" fmla="*/ 221456 h 235743"/>
                <a:gd name="connsiteX14" fmla="*/ 11906 w 481013"/>
                <a:gd name="connsiteY14" fmla="*/ 235743 h 235743"/>
                <a:gd name="connsiteX15" fmla="*/ 0 w 481013"/>
                <a:gd name="connsiteY15" fmla="*/ 185737 h 235743"/>
                <a:gd name="connsiteX0" fmla="*/ 0 w 492920"/>
                <a:gd name="connsiteY0" fmla="*/ 185737 h 235743"/>
                <a:gd name="connsiteX1" fmla="*/ 71438 w 492920"/>
                <a:gd name="connsiteY1" fmla="*/ 171450 h 235743"/>
                <a:gd name="connsiteX2" fmla="*/ 171450 w 492920"/>
                <a:gd name="connsiteY2" fmla="*/ 130969 h 235743"/>
                <a:gd name="connsiteX3" fmla="*/ 295275 w 492920"/>
                <a:gd name="connsiteY3" fmla="*/ 83344 h 235743"/>
                <a:gd name="connsiteX4" fmla="*/ 464344 w 492920"/>
                <a:gd name="connsiteY4" fmla="*/ 0 h 235743"/>
                <a:gd name="connsiteX5" fmla="*/ 492920 w 492920"/>
                <a:gd name="connsiteY5" fmla="*/ 38100 h 235743"/>
                <a:gd name="connsiteX6" fmla="*/ 328613 w 492920"/>
                <a:gd name="connsiteY6" fmla="*/ 128587 h 235743"/>
                <a:gd name="connsiteX7" fmla="*/ 323850 w 492920"/>
                <a:gd name="connsiteY7" fmla="*/ 142875 h 235743"/>
                <a:gd name="connsiteX8" fmla="*/ 338138 w 492920"/>
                <a:gd name="connsiteY8" fmla="*/ 154781 h 235743"/>
                <a:gd name="connsiteX9" fmla="*/ 416719 w 492920"/>
                <a:gd name="connsiteY9" fmla="*/ 195263 h 235743"/>
                <a:gd name="connsiteX10" fmla="*/ 392907 w 492920"/>
                <a:gd name="connsiteY10" fmla="*/ 226219 h 235743"/>
                <a:gd name="connsiteX11" fmla="*/ 238125 w 492920"/>
                <a:gd name="connsiteY11" fmla="*/ 159544 h 235743"/>
                <a:gd name="connsiteX12" fmla="*/ 133350 w 492920"/>
                <a:gd name="connsiteY12" fmla="*/ 195263 h 235743"/>
                <a:gd name="connsiteX13" fmla="*/ 71437 w 492920"/>
                <a:gd name="connsiteY13" fmla="*/ 221456 h 235743"/>
                <a:gd name="connsiteX14" fmla="*/ 11906 w 492920"/>
                <a:gd name="connsiteY14" fmla="*/ 235743 h 235743"/>
                <a:gd name="connsiteX15" fmla="*/ 0 w 492920"/>
                <a:gd name="connsiteY15" fmla="*/ 185737 h 2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2920" h="235743">
                  <a:moveTo>
                    <a:pt x="0" y="185737"/>
                  </a:moveTo>
                  <a:lnTo>
                    <a:pt x="71438" y="171450"/>
                  </a:lnTo>
                  <a:lnTo>
                    <a:pt x="171450" y="130969"/>
                  </a:lnTo>
                  <a:lnTo>
                    <a:pt x="295275" y="83344"/>
                  </a:lnTo>
                  <a:lnTo>
                    <a:pt x="464344" y="0"/>
                  </a:lnTo>
                  <a:lnTo>
                    <a:pt x="492920" y="38100"/>
                  </a:lnTo>
                  <a:lnTo>
                    <a:pt x="328613" y="128587"/>
                  </a:lnTo>
                  <a:lnTo>
                    <a:pt x="323850" y="142875"/>
                  </a:lnTo>
                  <a:lnTo>
                    <a:pt x="338138" y="154781"/>
                  </a:lnTo>
                  <a:lnTo>
                    <a:pt x="416719" y="195263"/>
                  </a:lnTo>
                  <a:lnTo>
                    <a:pt x="392907" y="226219"/>
                  </a:lnTo>
                  <a:lnTo>
                    <a:pt x="238125" y="159544"/>
                  </a:lnTo>
                  <a:lnTo>
                    <a:pt x="133350" y="195263"/>
                  </a:lnTo>
                  <a:lnTo>
                    <a:pt x="71437" y="221456"/>
                  </a:lnTo>
                  <a:lnTo>
                    <a:pt x="11906" y="235743"/>
                  </a:lnTo>
                  <a:lnTo>
                    <a:pt x="0" y="185737"/>
                  </a:lnTo>
                  <a:close/>
                </a:path>
              </a:pathLst>
            </a:custGeom>
            <a:solidFill>
              <a:srgbClr val="99CCF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1" name="フリーフォーム: 図形 56">
              <a:extLst>
                <a:ext uri="{FF2B5EF4-FFF2-40B4-BE49-F238E27FC236}">
                  <a16:creationId xmlns:a16="http://schemas.microsoft.com/office/drawing/2014/main" id="{9D869655-1666-5C9E-1A69-137C155D5DE3}"/>
                </a:ext>
              </a:extLst>
            </p:cNvPr>
            <p:cNvSpPr/>
            <p:nvPr/>
          </p:nvSpPr>
          <p:spPr>
            <a:xfrm>
              <a:off x="-2290033" y="831541"/>
              <a:ext cx="589410" cy="199299"/>
            </a:xfrm>
            <a:custGeom>
              <a:avLst/>
              <a:gdLst>
                <a:gd name="connsiteX0" fmla="*/ 0 w 300037"/>
                <a:gd name="connsiteY0" fmla="*/ 2381 h 100012"/>
                <a:gd name="connsiteX1" fmla="*/ 54768 w 300037"/>
                <a:gd name="connsiteY1" fmla="*/ 7143 h 100012"/>
                <a:gd name="connsiteX2" fmla="*/ 126206 w 300037"/>
                <a:gd name="connsiteY2" fmla="*/ 0 h 100012"/>
                <a:gd name="connsiteX3" fmla="*/ 300037 w 300037"/>
                <a:gd name="connsiteY3" fmla="*/ 66675 h 100012"/>
                <a:gd name="connsiteX4" fmla="*/ 280987 w 300037"/>
                <a:gd name="connsiteY4" fmla="*/ 100012 h 100012"/>
                <a:gd name="connsiteX5" fmla="*/ 128587 w 300037"/>
                <a:gd name="connsiteY5" fmla="*/ 33337 h 100012"/>
                <a:gd name="connsiteX6" fmla="*/ 61912 w 300037"/>
                <a:gd name="connsiteY6" fmla="*/ 33337 h 100012"/>
                <a:gd name="connsiteX7" fmla="*/ 0 w 300037"/>
                <a:gd name="connsiteY7" fmla="*/ 2381 h 100012"/>
                <a:gd name="connsiteX0" fmla="*/ 0 w 300037"/>
                <a:gd name="connsiteY0" fmla="*/ 2381 h 100012"/>
                <a:gd name="connsiteX1" fmla="*/ 54768 w 300037"/>
                <a:gd name="connsiteY1" fmla="*/ 7143 h 100012"/>
                <a:gd name="connsiteX2" fmla="*/ 126206 w 300037"/>
                <a:gd name="connsiteY2" fmla="*/ 0 h 100012"/>
                <a:gd name="connsiteX3" fmla="*/ 300037 w 300037"/>
                <a:gd name="connsiteY3" fmla="*/ 66675 h 100012"/>
                <a:gd name="connsiteX4" fmla="*/ 280987 w 300037"/>
                <a:gd name="connsiteY4" fmla="*/ 100012 h 100012"/>
                <a:gd name="connsiteX5" fmla="*/ 128587 w 300037"/>
                <a:gd name="connsiteY5" fmla="*/ 33337 h 100012"/>
                <a:gd name="connsiteX6" fmla="*/ 61912 w 300037"/>
                <a:gd name="connsiteY6" fmla="*/ 33337 h 100012"/>
                <a:gd name="connsiteX7" fmla="*/ 23812 w 300037"/>
                <a:gd name="connsiteY7" fmla="*/ 16668 h 100012"/>
                <a:gd name="connsiteX8" fmla="*/ 0 w 300037"/>
                <a:gd name="connsiteY8" fmla="*/ 2381 h 100012"/>
                <a:gd name="connsiteX0" fmla="*/ 16669 w 316706"/>
                <a:gd name="connsiteY0" fmla="*/ 2381 h 100012"/>
                <a:gd name="connsiteX1" fmla="*/ 71437 w 316706"/>
                <a:gd name="connsiteY1" fmla="*/ 7143 h 100012"/>
                <a:gd name="connsiteX2" fmla="*/ 142875 w 316706"/>
                <a:gd name="connsiteY2" fmla="*/ 0 h 100012"/>
                <a:gd name="connsiteX3" fmla="*/ 316706 w 316706"/>
                <a:gd name="connsiteY3" fmla="*/ 66675 h 100012"/>
                <a:gd name="connsiteX4" fmla="*/ 297656 w 316706"/>
                <a:gd name="connsiteY4" fmla="*/ 100012 h 100012"/>
                <a:gd name="connsiteX5" fmla="*/ 145256 w 316706"/>
                <a:gd name="connsiteY5" fmla="*/ 33337 h 100012"/>
                <a:gd name="connsiteX6" fmla="*/ 78581 w 316706"/>
                <a:gd name="connsiteY6" fmla="*/ 33337 h 100012"/>
                <a:gd name="connsiteX7" fmla="*/ 0 w 316706"/>
                <a:gd name="connsiteY7" fmla="*/ 42862 h 100012"/>
                <a:gd name="connsiteX8" fmla="*/ 16669 w 316706"/>
                <a:gd name="connsiteY8" fmla="*/ 2381 h 100012"/>
                <a:gd name="connsiteX0" fmla="*/ 16669 w 316706"/>
                <a:gd name="connsiteY0" fmla="*/ 2381 h 100012"/>
                <a:gd name="connsiteX1" fmla="*/ 71437 w 316706"/>
                <a:gd name="connsiteY1" fmla="*/ 7143 h 100012"/>
                <a:gd name="connsiteX2" fmla="*/ 142875 w 316706"/>
                <a:gd name="connsiteY2" fmla="*/ 0 h 100012"/>
                <a:gd name="connsiteX3" fmla="*/ 316706 w 316706"/>
                <a:gd name="connsiteY3" fmla="*/ 66675 h 100012"/>
                <a:gd name="connsiteX4" fmla="*/ 297656 w 316706"/>
                <a:gd name="connsiteY4" fmla="*/ 100012 h 100012"/>
                <a:gd name="connsiteX5" fmla="*/ 145256 w 316706"/>
                <a:gd name="connsiteY5" fmla="*/ 33337 h 100012"/>
                <a:gd name="connsiteX6" fmla="*/ 78581 w 316706"/>
                <a:gd name="connsiteY6" fmla="*/ 33337 h 100012"/>
                <a:gd name="connsiteX7" fmla="*/ 0 w 316706"/>
                <a:gd name="connsiteY7" fmla="*/ 42862 h 100012"/>
                <a:gd name="connsiteX8" fmla="*/ 16669 w 316706"/>
                <a:gd name="connsiteY8" fmla="*/ 2381 h 100012"/>
                <a:gd name="connsiteX0" fmla="*/ 16669 w 316706"/>
                <a:gd name="connsiteY0" fmla="*/ 2381 h 100012"/>
                <a:gd name="connsiteX1" fmla="*/ 71437 w 316706"/>
                <a:gd name="connsiteY1" fmla="*/ 7143 h 100012"/>
                <a:gd name="connsiteX2" fmla="*/ 142875 w 316706"/>
                <a:gd name="connsiteY2" fmla="*/ 0 h 100012"/>
                <a:gd name="connsiteX3" fmla="*/ 316706 w 316706"/>
                <a:gd name="connsiteY3" fmla="*/ 66675 h 100012"/>
                <a:gd name="connsiteX4" fmla="*/ 297656 w 316706"/>
                <a:gd name="connsiteY4" fmla="*/ 100012 h 100012"/>
                <a:gd name="connsiteX5" fmla="*/ 157163 w 316706"/>
                <a:gd name="connsiteY5" fmla="*/ 38099 h 100012"/>
                <a:gd name="connsiteX6" fmla="*/ 78581 w 316706"/>
                <a:gd name="connsiteY6" fmla="*/ 33337 h 100012"/>
                <a:gd name="connsiteX7" fmla="*/ 0 w 316706"/>
                <a:gd name="connsiteY7" fmla="*/ 42862 h 100012"/>
                <a:gd name="connsiteX8" fmla="*/ 16669 w 316706"/>
                <a:gd name="connsiteY8" fmla="*/ 2381 h 100012"/>
                <a:gd name="connsiteX0" fmla="*/ 16669 w 316706"/>
                <a:gd name="connsiteY0" fmla="*/ 2381 h 100012"/>
                <a:gd name="connsiteX1" fmla="*/ 71437 w 316706"/>
                <a:gd name="connsiteY1" fmla="*/ 7143 h 100012"/>
                <a:gd name="connsiteX2" fmla="*/ 142875 w 316706"/>
                <a:gd name="connsiteY2" fmla="*/ 0 h 100012"/>
                <a:gd name="connsiteX3" fmla="*/ 316706 w 316706"/>
                <a:gd name="connsiteY3" fmla="*/ 66675 h 100012"/>
                <a:gd name="connsiteX4" fmla="*/ 300037 w 316706"/>
                <a:gd name="connsiteY4" fmla="*/ 100012 h 100012"/>
                <a:gd name="connsiteX5" fmla="*/ 157163 w 316706"/>
                <a:gd name="connsiteY5" fmla="*/ 38099 h 100012"/>
                <a:gd name="connsiteX6" fmla="*/ 78581 w 316706"/>
                <a:gd name="connsiteY6" fmla="*/ 33337 h 100012"/>
                <a:gd name="connsiteX7" fmla="*/ 0 w 316706"/>
                <a:gd name="connsiteY7" fmla="*/ 42862 h 100012"/>
                <a:gd name="connsiteX8" fmla="*/ 16669 w 316706"/>
                <a:gd name="connsiteY8" fmla="*/ 2381 h 100012"/>
                <a:gd name="connsiteX0" fmla="*/ 16669 w 326231"/>
                <a:gd name="connsiteY0" fmla="*/ 2381 h 100012"/>
                <a:gd name="connsiteX1" fmla="*/ 71437 w 326231"/>
                <a:gd name="connsiteY1" fmla="*/ 7143 h 100012"/>
                <a:gd name="connsiteX2" fmla="*/ 142875 w 326231"/>
                <a:gd name="connsiteY2" fmla="*/ 0 h 100012"/>
                <a:gd name="connsiteX3" fmla="*/ 326231 w 326231"/>
                <a:gd name="connsiteY3" fmla="*/ 69056 h 100012"/>
                <a:gd name="connsiteX4" fmla="*/ 300037 w 326231"/>
                <a:gd name="connsiteY4" fmla="*/ 100012 h 100012"/>
                <a:gd name="connsiteX5" fmla="*/ 157163 w 326231"/>
                <a:gd name="connsiteY5" fmla="*/ 38099 h 100012"/>
                <a:gd name="connsiteX6" fmla="*/ 78581 w 326231"/>
                <a:gd name="connsiteY6" fmla="*/ 33337 h 100012"/>
                <a:gd name="connsiteX7" fmla="*/ 0 w 326231"/>
                <a:gd name="connsiteY7" fmla="*/ 42862 h 100012"/>
                <a:gd name="connsiteX8" fmla="*/ 16669 w 326231"/>
                <a:gd name="connsiteY8" fmla="*/ 2381 h 100012"/>
                <a:gd name="connsiteX0" fmla="*/ 16669 w 326231"/>
                <a:gd name="connsiteY0" fmla="*/ 2381 h 107156"/>
                <a:gd name="connsiteX1" fmla="*/ 71437 w 326231"/>
                <a:gd name="connsiteY1" fmla="*/ 7143 h 107156"/>
                <a:gd name="connsiteX2" fmla="*/ 142875 w 326231"/>
                <a:gd name="connsiteY2" fmla="*/ 0 h 107156"/>
                <a:gd name="connsiteX3" fmla="*/ 326231 w 326231"/>
                <a:gd name="connsiteY3" fmla="*/ 69056 h 107156"/>
                <a:gd name="connsiteX4" fmla="*/ 304799 w 326231"/>
                <a:gd name="connsiteY4" fmla="*/ 107156 h 107156"/>
                <a:gd name="connsiteX5" fmla="*/ 157163 w 326231"/>
                <a:gd name="connsiteY5" fmla="*/ 38099 h 107156"/>
                <a:gd name="connsiteX6" fmla="*/ 78581 w 326231"/>
                <a:gd name="connsiteY6" fmla="*/ 33337 h 107156"/>
                <a:gd name="connsiteX7" fmla="*/ 0 w 326231"/>
                <a:gd name="connsiteY7" fmla="*/ 42862 h 107156"/>
                <a:gd name="connsiteX8" fmla="*/ 16669 w 326231"/>
                <a:gd name="connsiteY8" fmla="*/ 2381 h 107156"/>
                <a:gd name="connsiteX0" fmla="*/ 16669 w 326231"/>
                <a:gd name="connsiteY0" fmla="*/ 2381 h 97631"/>
                <a:gd name="connsiteX1" fmla="*/ 71437 w 326231"/>
                <a:gd name="connsiteY1" fmla="*/ 7143 h 97631"/>
                <a:gd name="connsiteX2" fmla="*/ 142875 w 326231"/>
                <a:gd name="connsiteY2" fmla="*/ 0 h 97631"/>
                <a:gd name="connsiteX3" fmla="*/ 326231 w 326231"/>
                <a:gd name="connsiteY3" fmla="*/ 69056 h 97631"/>
                <a:gd name="connsiteX4" fmla="*/ 307180 w 326231"/>
                <a:gd name="connsiteY4" fmla="*/ 97631 h 97631"/>
                <a:gd name="connsiteX5" fmla="*/ 157163 w 326231"/>
                <a:gd name="connsiteY5" fmla="*/ 38099 h 97631"/>
                <a:gd name="connsiteX6" fmla="*/ 78581 w 326231"/>
                <a:gd name="connsiteY6" fmla="*/ 33337 h 97631"/>
                <a:gd name="connsiteX7" fmla="*/ 0 w 326231"/>
                <a:gd name="connsiteY7" fmla="*/ 42862 h 97631"/>
                <a:gd name="connsiteX8" fmla="*/ 16669 w 326231"/>
                <a:gd name="connsiteY8" fmla="*/ 2381 h 97631"/>
                <a:gd name="connsiteX0" fmla="*/ 16669 w 326231"/>
                <a:gd name="connsiteY0" fmla="*/ 2382 h 97632"/>
                <a:gd name="connsiteX1" fmla="*/ 66674 w 326231"/>
                <a:gd name="connsiteY1" fmla="*/ 0 h 97632"/>
                <a:gd name="connsiteX2" fmla="*/ 142875 w 326231"/>
                <a:gd name="connsiteY2" fmla="*/ 1 h 97632"/>
                <a:gd name="connsiteX3" fmla="*/ 326231 w 326231"/>
                <a:gd name="connsiteY3" fmla="*/ 69057 h 97632"/>
                <a:gd name="connsiteX4" fmla="*/ 307180 w 326231"/>
                <a:gd name="connsiteY4" fmla="*/ 97632 h 97632"/>
                <a:gd name="connsiteX5" fmla="*/ 157163 w 326231"/>
                <a:gd name="connsiteY5" fmla="*/ 38100 h 97632"/>
                <a:gd name="connsiteX6" fmla="*/ 78581 w 326231"/>
                <a:gd name="connsiteY6" fmla="*/ 33338 h 97632"/>
                <a:gd name="connsiteX7" fmla="*/ 0 w 326231"/>
                <a:gd name="connsiteY7" fmla="*/ 42863 h 97632"/>
                <a:gd name="connsiteX8" fmla="*/ 16669 w 326231"/>
                <a:gd name="connsiteY8" fmla="*/ 2382 h 97632"/>
                <a:gd name="connsiteX0" fmla="*/ 28575 w 326231"/>
                <a:gd name="connsiteY0" fmla="*/ 4763 h 97632"/>
                <a:gd name="connsiteX1" fmla="*/ 66674 w 326231"/>
                <a:gd name="connsiteY1" fmla="*/ 0 h 97632"/>
                <a:gd name="connsiteX2" fmla="*/ 142875 w 326231"/>
                <a:gd name="connsiteY2" fmla="*/ 1 h 97632"/>
                <a:gd name="connsiteX3" fmla="*/ 326231 w 326231"/>
                <a:gd name="connsiteY3" fmla="*/ 69057 h 97632"/>
                <a:gd name="connsiteX4" fmla="*/ 307180 w 326231"/>
                <a:gd name="connsiteY4" fmla="*/ 97632 h 97632"/>
                <a:gd name="connsiteX5" fmla="*/ 157163 w 326231"/>
                <a:gd name="connsiteY5" fmla="*/ 38100 h 97632"/>
                <a:gd name="connsiteX6" fmla="*/ 78581 w 326231"/>
                <a:gd name="connsiteY6" fmla="*/ 33338 h 97632"/>
                <a:gd name="connsiteX7" fmla="*/ 0 w 326231"/>
                <a:gd name="connsiteY7" fmla="*/ 42863 h 97632"/>
                <a:gd name="connsiteX8" fmla="*/ 28575 w 326231"/>
                <a:gd name="connsiteY8" fmla="*/ 4763 h 97632"/>
                <a:gd name="connsiteX0" fmla="*/ 28575 w 326231"/>
                <a:gd name="connsiteY0" fmla="*/ 4763 h 102395"/>
                <a:gd name="connsiteX1" fmla="*/ 66674 w 326231"/>
                <a:gd name="connsiteY1" fmla="*/ 0 h 102395"/>
                <a:gd name="connsiteX2" fmla="*/ 142875 w 326231"/>
                <a:gd name="connsiteY2" fmla="*/ 1 h 102395"/>
                <a:gd name="connsiteX3" fmla="*/ 326231 w 326231"/>
                <a:gd name="connsiteY3" fmla="*/ 69057 h 102395"/>
                <a:gd name="connsiteX4" fmla="*/ 309561 w 326231"/>
                <a:gd name="connsiteY4" fmla="*/ 102395 h 102395"/>
                <a:gd name="connsiteX5" fmla="*/ 157163 w 326231"/>
                <a:gd name="connsiteY5" fmla="*/ 38100 h 102395"/>
                <a:gd name="connsiteX6" fmla="*/ 78581 w 326231"/>
                <a:gd name="connsiteY6" fmla="*/ 33338 h 102395"/>
                <a:gd name="connsiteX7" fmla="*/ 0 w 326231"/>
                <a:gd name="connsiteY7" fmla="*/ 42863 h 102395"/>
                <a:gd name="connsiteX8" fmla="*/ 28575 w 326231"/>
                <a:gd name="connsiteY8" fmla="*/ 4763 h 102395"/>
                <a:gd name="connsiteX0" fmla="*/ 19050 w 326231"/>
                <a:gd name="connsiteY0" fmla="*/ 4763 h 102395"/>
                <a:gd name="connsiteX1" fmla="*/ 66674 w 326231"/>
                <a:gd name="connsiteY1" fmla="*/ 0 h 102395"/>
                <a:gd name="connsiteX2" fmla="*/ 142875 w 326231"/>
                <a:gd name="connsiteY2" fmla="*/ 1 h 102395"/>
                <a:gd name="connsiteX3" fmla="*/ 326231 w 326231"/>
                <a:gd name="connsiteY3" fmla="*/ 69057 h 102395"/>
                <a:gd name="connsiteX4" fmla="*/ 309561 w 326231"/>
                <a:gd name="connsiteY4" fmla="*/ 102395 h 102395"/>
                <a:gd name="connsiteX5" fmla="*/ 157163 w 326231"/>
                <a:gd name="connsiteY5" fmla="*/ 38100 h 102395"/>
                <a:gd name="connsiteX6" fmla="*/ 78581 w 326231"/>
                <a:gd name="connsiteY6" fmla="*/ 33338 h 102395"/>
                <a:gd name="connsiteX7" fmla="*/ 0 w 326231"/>
                <a:gd name="connsiteY7" fmla="*/ 42863 h 102395"/>
                <a:gd name="connsiteX8" fmla="*/ 19050 w 326231"/>
                <a:gd name="connsiteY8" fmla="*/ 4763 h 102395"/>
                <a:gd name="connsiteX0" fmla="*/ 23812 w 330993"/>
                <a:gd name="connsiteY0" fmla="*/ 4763 h 102395"/>
                <a:gd name="connsiteX1" fmla="*/ 71436 w 330993"/>
                <a:gd name="connsiteY1" fmla="*/ 0 h 102395"/>
                <a:gd name="connsiteX2" fmla="*/ 147637 w 330993"/>
                <a:gd name="connsiteY2" fmla="*/ 1 h 102395"/>
                <a:gd name="connsiteX3" fmla="*/ 330993 w 330993"/>
                <a:gd name="connsiteY3" fmla="*/ 69057 h 102395"/>
                <a:gd name="connsiteX4" fmla="*/ 314323 w 330993"/>
                <a:gd name="connsiteY4" fmla="*/ 102395 h 102395"/>
                <a:gd name="connsiteX5" fmla="*/ 161925 w 330993"/>
                <a:gd name="connsiteY5" fmla="*/ 38100 h 102395"/>
                <a:gd name="connsiteX6" fmla="*/ 83343 w 330993"/>
                <a:gd name="connsiteY6" fmla="*/ 33338 h 102395"/>
                <a:gd name="connsiteX7" fmla="*/ 0 w 330993"/>
                <a:gd name="connsiteY7" fmla="*/ 35720 h 102395"/>
                <a:gd name="connsiteX8" fmla="*/ 23812 w 330993"/>
                <a:gd name="connsiteY8" fmla="*/ 4763 h 102395"/>
                <a:gd name="connsiteX0" fmla="*/ 23812 w 330993"/>
                <a:gd name="connsiteY0" fmla="*/ 4763 h 111920"/>
                <a:gd name="connsiteX1" fmla="*/ 71436 w 330993"/>
                <a:gd name="connsiteY1" fmla="*/ 0 h 111920"/>
                <a:gd name="connsiteX2" fmla="*/ 147637 w 330993"/>
                <a:gd name="connsiteY2" fmla="*/ 1 h 111920"/>
                <a:gd name="connsiteX3" fmla="*/ 330993 w 330993"/>
                <a:gd name="connsiteY3" fmla="*/ 69057 h 111920"/>
                <a:gd name="connsiteX4" fmla="*/ 311941 w 330993"/>
                <a:gd name="connsiteY4" fmla="*/ 111920 h 111920"/>
                <a:gd name="connsiteX5" fmla="*/ 161925 w 330993"/>
                <a:gd name="connsiteY5" fmla="*/ 38100 h 111920"/>
                <a:gd name="connsiteX6" fmla="*/ 83343 w 330993"/>
                <a:gd name="connsiteY6" fmla="*/ 33338 h 111920"/>
                <a:gd name="connsiteX7" fmla="*/ 0 w 330993"/>
                <a:gd name="connsiteY7" fmla="*/ 35720 h 111920"/>
                <a:gd name="connsiteX8" fmla="*/ 23812 w 330993"/>
                <a:gd name="connsiteY8" fmla="*/ 4763 h 1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993" h="111920">
                  <a:moveTo>
                    <a:pt x="23812" y="4763"/>
                  </a:moveTo>
                  <a:lnTo>
                    <a:pt x="71436" y="0"/>
                  </a:lnTo>
                  <a:lnTo>
                    <a:pt x="147637" y="1"/>
                  </a:lnTo>
                  <a:lnTo>
                    <a:pt x="330993" y="69057"/>
                  </a:lnTo>
                  <a:lnTo>
                    <a:pt x="311941" y="111920"/>
                  </a:lnTo>
                  <a:lnTo>
                    <a:pt x="161925" y="38100"/>
                  </a:lnTo>
                  <a:lnTo>
                    <a:pt x="83343" y="33338"/>
                  </a:lnTo>
                  <a:lnTo>
                    <a:pt x="0" y="35720"/>
                  </a:lnTo>
                  <a:lnTo>
                    <a:pt x="23812" y="4763"/>
                  </a:lnTo>
                  <a:close/>
                </a:path>
              </a:pathLst>
            </a:custGeom>
            <a:solidFill>
              <a:srgbClr val="99CCF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2" name="フリーフォーム: 図形 57">
              <a:extLst>
                <a:ext uri="{FF2B5EF4-FFF2-40B4-BE49-F238E27FC236}">
                  <a16:creationId xmlns:a16="http://schemas.microsoft.com/office/drawing/2014/main" id="{E275D1AF-F53D-3D86-80F0-181850D500AF}"/>
                </a:ext>
              </a:extLst>
            </p:cNvPr>
            <p:cNvSpPr/>
            <p:nvPr/>
          </p:nvSpPr>
          <p:spPr>
            <a:xfrm>
              <a:off x="-1713345" y="967235"/>
              <a:ext cx="339229" cy="110249"/>
            </a:xfrm>
            <a:custGeom>
              <a:avLst/>
              <a:gdLst>
                <a:gd name="connsiteX0" fmla="*/ 0 w 190500"/>
                <a:gd name="connsiteY0" fmla="*/ 28575 h 59531"/>
                <a:gd name="connsiteX1" fmla="*/ 180975 w 190500"/>
                <a:gd name="connsiteY1" fmla="*/ 59531 h 59531"/>
                <a:gd name="connsiteX2" fmla="*/ 190500 w 190500"/>
                <a:gd name="connsiteY2" fmla="*/ 21431 h 59531"/>
                <a:gd name="connsiteX3" fmla="*/ 73819 w 190500"/>
                <a:gd name="connsiteY3" fmla="*/ 0 h 59531"/>
                <a:gd name="connsiteX4" fmla="*/ 0 w 190500"/>
                <a:gd name="connsiteY4" fmla="*/ 28575 h 59531"/>
                <a:gd name="connsiteX0" fmla="*/ 0 w 190500"/>
                <a:gd name="connsiteY0" fmla="*/ 28575 h 59531"/>
                <a:gd name="connsiteX1" fmla="*/ 180975 w 190500"/>
                <a:gd name="connsiteY1" fmla="*/ 59531 h 59531"/>
                <a:gd name="connsiteX2" fmla="*/ 190500 w 190500"/>
                <a:gd name="connsiteY2" fmla="*/ 21431 h 59531"/>
                <a:gd name="connsiteX3" fmla="*/ 73819 w 190500"/>
                <a:gd name="connsiteY3" fmla="*/ 0 h 59531"/>
                <a:gd name="connsiteX4" fmla="*/ 40482 w 190500"/>
                <a:gd name="connsiteY4" fmla="*/ 11906 h 59531"/>
                <a:gd name="connsiteX5" fmla="*/ 0 w 190500"/>
                <a:gd name="connsiteY5" fmla="*/ 28575 h 59531"/>
                <a:gd name="connsiteX0" fmla="*/ 0 w 190500"/>
                <a:gd name="connsiteY0" fmla="*/ 30956 h 61912"/>
                <a:gd name="connsiteX1" fmla="*/ 180975 w 190500"/>
                <a:gd name="connsiteY1" fmla="*/ 61912 h 61912"/>
                <a:gd name="connsiteX2" fmla="*/ 190500 w 190500"/>
                <a:gd name="connsiteY2" fmla="*/ 23812 h 61912"/>
                <a:gd name="connsiteX3" fmla="*/ 73819 w 190500"/>
                <a:gd name="connsiteY3" fmla="*/ 2381 h 61912"/>
                <a:gd name="connsiteX4" fmla="*/ 23813 w 190500"/>
                <a:gd name="connsiteY4" fmla="*/ 0 h 61912"/>
                <a:gd name="connsiteX5" fmla="*/ 0 w 190500"/>
                <a:gd name="connsiteY5" fmla="*/ 30956 h 6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 h="61912">
                  <a:moveTo>
                    <a:pt x="0" y="30956"/>
                  </a:moveTo>
                  <a:lnTo>
                    <a:pt x="180975" y="61912"/>
                  </a:lnTo>
                  <a:lnTo>
                    <a:pt x="190500" y="23812"/>
                  </a:lnTo>
                  <a:lnTo>
                    <a:pt x="73819" y="2381"/>
                  </a:lnTo>
                  <a:lnTo>
                    <a:pt x="23813" y="0"/>
                  </a:lnTo>
                  <a:lnTo>
                    <a:pt x="0" y="30956"/>
                  </a:lnTo>
                  <a:close/>
                </a:path>
              </a:pathLst>
            </a:custGeom>
            <a:solidFill>
              <a:srgbClr val="99CCF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3" name="フリーフォーム: 図形 58">
              <a:extLst>
                <a:ext uri="{FF2B5EF4-FFF2-40B4-BE49-F238E27FC236}">
                  <a16:creationId xmlns:a16="http://schemas.microsoft.com/office/drawing/2014/main" id="{E56E3353-3EB7-8112-39F6-FC6F148B2417}"/>
                </a:ext>
              </a:extLst>
            </p:cNvPr>
            <p:cNvSpPr/>
            <p:nvPr/>
          </p:nvSpPr>
          <p:spPr>
            <a:xfrm>
              <a:off x="-1306270" y="1030839"/>
              <a:ext cx="394355" cy="114492"/>
            </a:xfrm>
            <a:custGeom>
              <a:avLst/>
              <a:gdLst>
                <a:gd name="connsiteX0" fmla="*/ 0 w 211932"/>
                <a:gd name="connsiteY0" fmla="*/ 21431 h 35719"/>
                <a:gd name="connsiteX1" fmla="*/ 211932 w 211932"/>
                <a:gd name="connsiteY1" fmla="*/ 35719 h 35719"/>
                <a:gd name="connsiteX2" fmla="*/ 200025 w 211932"/>
                <a:gd name="connsiteY2" fmla="*/ 0 h 35719"/>
                <a:gd name="connsiteX3" fmla="*/ 0 w 211932"/>
                <a:gd name="connsiteY3" fmla="*/ 21431 h 35719"/>
                <a:gd name="connsiteX0" fmla="*/ 0 w 211932"/>
                <a:gd name="connsiteY0" fmla="*/ 21431 h 35719"/>
                <a:gd name="connsiteX1" fmla="*/ 211932 w 211932"/>
                <a:gd name="connsiteY1" fmla="*/ 35719 h 35719"/>
                <a:gd name="connsiteX2" fmla="*/ 200025 w 211932"/>
                <a:gd name="connsiteY2" fmla="*/ 0 h 35719"/>
                <a:gd name="connsiteX3" fmla="*/ 123825 w 211932"/>
                <a:gd name="connsiteY3" fmla="*/ 2381 h 35719"/>
                <a:gd name="connsiteX4" fmla="*/ 0 w 211932"/>
                <a:gd name="connsiteY4" fmla="*/ 21431 h 35719"/>
                <a:gd name="connsiteX0" fmla="*/ 0 w 211932"/>
                <a:gd name="connsiteY0" fmla="*/ 38100 h 52388"/>
                <a:gd name="connsiteX1" fmla="*/ 211932 w 211932"/>
                <a:gd name="connsiteY1" fmla="*/ 52388 h 52388"/>
                <a:gd name="connsiteX2" fmla="*/ 200025 w 211932"/>
                <a:gd name="connsiteY2" fmla="*/ 16669 h 52388"/>
                <a:gd name="connsiteX3" fmla="*/ 7144 w 211932"/>
                <a:gd name="connsiteY3" fmla="*/ 0 h 52388"/>
                <a:gd name="connsiteX4" fmla="*/ 0 w 211932"/>
                <a:gd name="connsiteY4" fmla="*/ 38100 h 52388"/>
                <a:gd name="connsiteX0" fmla="*/ 0 w 211932"/>
                <a:gd name="connsiteY0" fmla="*/ 38100 h 52388"/>
                <a:gd name="connsiteX1" fmla="*/ 211932 w 211932"/>
                <a:gd name="connsiteY1" fmla="*/ 52388 h 52388"/>
                <a:gd name="connsiteX2" fmla="*/ 200025 w 211932"/>
                <a:gd name="connsiteY2" fmla="*/ 16669 h 52388"/>
                <a:gd name="connsiteX3" fmla="*/ 7144 w 211932"/>
                <a:gd name="connsiteY3" fmla="*/ 0 h 52388"/>
                <a:gd name="connsiteX4" fmla="*/ 0 w 211932"/>
                <a:gd name="connsiteY4" fmla="*/ 38100 h 52388"/>
                <a:gd name="connsiteX0" fmla="*/ 0 w 221457"/>
                <a:gd name="connsiteY0" fmla="*/ 38100 h 64295"/>
                <a:gd name="connsiteX1" fmla="*/ 221457 w 221457"/>
                <a:gd name="connsiteY1" fmla="*/ 64295 h 64295"/>
                <a:gd name="connsiteX2" fmla="*/ 200025 w 221457"/>
                <a:gd name="connsiteY2" fmla="*/ 16669 h 64295"/>
                <a:gd name="connsiteX3" fmla="*/ 7144 w 221457"/>
                <a:gd name="connsiteY3" fmla="*/ 0 h 64295"/>
                <a:gd name="connsiteX4" fmla="*/ 0 w 221457"/>
                <a:gd name="connsiteY4" fmla="*/ 38100 h 6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7" h="64295">
                  <a:moveTo>
                    <a:pt x="0" y="38100"/>
                  </a:moveTo>
                  <a:lnTo>
                    <a:pt x="221457" y="64295"/>
                  </a:lnTo>
                  <a:lnTo>
                    <a:pt x="200025" y="16669"/>
                  </a:lnTo>
                  <a:lnTo>
                    <a:pt x="7144" y="0"/>
                  </a:lnTo>
                  <a:lnTo>
                    <a:pt x="0" y="38100"/>
                  </a:lnTo>
                  <a:close/>
                </a:path>
              </a:pathLst>
            </a:custGeom>
            <a:solidFill>
              <a:srgbClr val="99CCF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4" name="フリーフォーム: 図形 59">
              <a:extLst>
                <a:ext uri="{FF2B5EF4-FFF2-40B4-BE49-F238E27FC236}">
                  <a16:creationId xmlns:a16="http://schemas.microsoft.com/office/drawing/2014/main" id="{9FCA257C-87B0-368A-2282-664EA8E36B32}"/>
                </a:ext>
              </a:extLst>
            </p:cNvPr>
            <p:cNvSpPr/>
            <p:nvPr/>
          </p:nvSpPr>
          <p:spPr>
            <a:xfrm>
              <a:off x="-903433" y="1064762"/>
              <a:ext cx="402833" cy="148413"/>
            </a:xfrm>
            <a:custGeom>
              <a:avLst/>
              <a:gdLst>
                <a:gd name="connsiteX0" fmla="*/ 0 w 219075"/>
                <a:gd name="connsiteY0" fmla="*/ 0 h 69056"/>
                <a:gd name="connsiteX1" fmla="*/ 219075 w 219075"/>
                <a:gd name="connsiteY1" fmla="*/ 26194 h 69056"/>
                <a:gd name="connsiteX2" fmla="*/ 200025 w 219075"/>
                <a:gd name="connsiteY2" fmla="*/ 69056 h 69056"/>
                <a:gd name="connsiteX3" fmla="*/ 150019 w 219075"/>
                <a:gd name="connsiteY3" fmla="*/ 45244 h 69056"/>
                <a:gd name="connsiteX4" fmla="*/ 0 w 219075"/>
                <a:gd name="connsiteY4" fmla="*/ 0 h 69056"/>
                <a:gd name="connsiteX0" fmla="*/ 0 w 219075"/>
                <a:gd name="connsiteY0" fmla="*/ 0 h 69056"/>
                <a:gd name="connsiteX1" fmla="*/ 219075 w 219075"/>
                <a:gd name="connsiteY1" fmla="*/ 26194 h 69056"/>
                <a:gd name="connsiteX2" fmla="*/ 200025 w 219075"/>
                <a:gd name="connsiteY2" fmla="*/ 69056 h 69056"/>
                <a:gd name="connsiteX3" fmla="*/ 150019 w 219075"/>
                <a:gd name="connsiteY3" fmla="*/ 45244 h 69056"/>
                <a:gd name="connsiteX4" fmla="*/ 85725 w 219075"/>
                <a:gd name="connsiteY4" fmla="*/ 23813 h 69056"/>
                <a:gd name="connsiteX5" fmla="*/ 0 w 219075"/>
                <a:gd name="connsiteY5" fmla="*/ 0 h 69056"/>
                <a:gd name="connsiteX0" fmla="*/ 0 w 219075"/>
                <a:gd name="connsiteY0" fmla="*/ 0 h 69056"/>
                <a:gd name="connsiteX1" fmla="*/ 219075 w 219075"/>
                <a:gd name="connsiteY1" fmla="*/ 26194 h 69056"/>
                <a:gd name="connsiteX2" fmla="*/ 200025 w 219075"/>
                <a:gd name="connsiteY2" fmla="*/ 69056 h 69056"/>
                <a:gd name="connsiteX3" fmla="*/ 150019 w 219075"/>
                <a:gd name="connsiteY3" fmla="*/ 45244 h 69056"/>
                <a:gd name="connsiteX4" fmla="*/ 4763 w 219075"/>
                <a:gd name="connsiteY4" fmla="*/ 35720 h 69056"/>
                <a:gd name="connsiteX5" fmla="*/ 0 w 219075"/>
                <a:gd name="connsiteY5" fmla="*/ 0 h 69056"/>
                <a:gd name="connsiteX0" fmla="*/ 0 w 233362"/>
                <a:gd name="connsiteY0" fmla="*/ 0 h 69056"/>
                <a:gd name="connsiteX1" fmla="*/ 233362 w 233362"/>
                <a:gd name="connsiteY1" fmla="*/ 26194 h 69056"/>
                <a:gd name="connsiteX2" fmla="*/ 200025 w 233362"/>
                <a:gd name="connsiteY2" fmla="*/ 69056 h 69056"/>
                <a:gd name="connsiteX3" fmla="*/ 150019 w 233362"/>
                <a:gd name="connsiteY3" fmla="*/ 45244 h 69056"/>
                <a:gd name="connsiteX4" fmla="*/ 4763 w 233362"/>
                <a:gd name="connsiteY4" fmla="*/ 35720 h 69056"/>
                <a:gd name="connsiteX5" fmla="*/ 0 w 233362"/>
                <a:gd name="connsiteY5" fmla="*/ 0 h 69056"/>
                <a:gd name="connsiteX0" fmla="*/ 0 w 233362"/>
                <a:gd name="connsiteY0" fmla="*/ 0 h 83344"/>
                <a:gd name="connsiteX1" fmla="*/ 233362 w 233362"/>
                <a:gd name="connsiteY1" fmla="*/ 26194 h 83344"/>
                <a:gd name="connsiteX2" fmla="*/ 204788 w 233362"/>
                <a:gd name="connsiteY2" fmla="*/ 83344 h 83344"/>
                <a:gd name="connsiteX3" fmla="*/ 150019 w 233362"/>
                <a:gd name="connsiteY3" fmla="*/ 45244 h 83344"/>
                <a:gd name="connsiteX4" fmla="*/ 4763 w 233362"/>
                <a:gd name="connsiteY4" fmla="*/ 35720 h 83344"/>
                <a:gd name="connsiteX5" fmla="*/ 0 w 233362"/>
                <a:gd name="connsiteY5" fmla="*/ 0 h 83344"/>
                <a:gd name="connsiteX0" fmla="*/ 0 w 226218"/>
                <a:gd name="connsiteY0" fmla="*/ 0 h 83344"/>
                <a:gd name="connsiteX1" fmla="*/ 226218 w 226218"/>
                <a:gd name="connsiteY1" fmla="*/ 23812 h 83344"/>
                <a:gd name="connsiteX2" fmla="*/ 204788 w 226218"/>
                <a:gd name="connsiteY2" fmla="*/ 83344 h 83344"/>
                <a:gd name="connsiteX3" fmla="*/ 150019 w 226218"/>
                <a:gd name="connsiteY3" fmla="*/ 45244 h 83344"/>
                <a:gd name="connsiteX4" fmla="*/ 4763 w 226218"/>
                <a:gd name="connsiteY4" fmla="*/ 35720 h 83344"/>
                <a:gd name="connsiteX5" fmla="*/ 0 w 226218"/>
                <a:gd name="connsiteY5" fmla="*/ 0 h 83344"/>
                <a:gd name="connsiteX0" fmla="*/ 0 w 226218"/>
                <a:gd name="connsiteY0" fmla="*/ 0 h 83344"/>
                <a:gd name="connsiteX1" fmla="*/ 226218 w 226218"/>
                <a:gd name="connsiteY1" fmla="*/ 23812 h 83344"/>
                <a:gd name="connsiteX2" fmla="*/ 204788 w 226218"/>
                <a:gd name="connsiteY2" fmla="*/ 83344 h 83344"/>
                <a:gd name="connsiteX3" fmla="*/ 150019 w 226218"/>
                <a:gd name="connsiteY3" fmla="*/ 59531 h 83344"/>
                <a:gd name="connsiteX4" fmla="*/ 4763 w 226218"/>
                <a:gd name="connsiteY4" fmla="*/ 35720 h 83344"/>
                <a:gd name="connsiteX5" fmla="*/ 0 w 226218"/>
                <a:gd name="connsiteY5" fmla="*/ 0 h 83344"/>
                <a:gd name="connsiteX0" fmla="*/ 0 w 226218"/>
                <a:gd name="connsiteY0" fmla="*/ 0 h 83344"/>
                <a:gd name="connsiteX1" fmla="*/ 226218 w 226218"/>
                <a:gd name="connsiteY1" fmla="*/ 23812 h 83344"/>
                <a:gd name="connsiteX2" fmla="*/ 204788 w 226218"/>
                <a:gd name="connsiteY2" fmla="*/ 83344 h 83344"/>
                <a:gd name="connsiteX3" fmla="*/ 150019 w 226218"/>
                <a:gd name="connsiteY3" fmla="*/ 59531 h 83344"/>
                <a:gd name="connsiteX4" fmla="*/ 19051 w 226218"/>
                <a:gd name="connsiteY4" fmla="*/ 38101 h 83344"/>
                <a:gd name="connsiteX5" fmla="*/ 0 w 226218"/>
                <a:gd name="connsiteY5" fmla="*/ 0 h 83344"/>
                <a:gd name="connsiteX0" fmla="*/ 0 w 226218"/>
                <a:gd name="connsiteY0" fmla="*/ 0 h 83344"/>
                <a:gd name="connsiteX1" fmla="*/ 226218 w 226218"/>
                <a:gd name="connsiteY1" fmla="*/ 23812 h 83344"/>
                <a:gd name="connsiteX2" fmla="*/ 204788 w 226218"/>
                <a:gd name="connsiteY2" fmla="*/ 83344 h 83344"/>
                <a:gd name="connsiteX3" fmla="*/ 150019 w 226218"/>
                <a:gd name="connsiteY3" fmla="*/ 59531 h 83344"/>
                <a:gd name="connsiteX4" fmla="*/ 19051 w 226218"/>
                <a:gd name="connsiteY4" fmla="*/ 40482 h 83344"/>
                <a:gd name="connsiteX5" fmla="*/ 0 w 226218"/>
                <a:gd name="connsiteY5" fmla="*/ 0 h 8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18" h="83344">
                  <a:moveTo>
                    <a:pt x="0" y="0"/>
                  </a:moveTo>
                  <a:lnTo>
                    <a:pt x="226218" y="23812"/>
                  </a:lnTo>
                  <a:lnTo>
                    <a:pt x="204788" y="83344"/>
                  </a:lnTo>
                  <a:lnTo>
                    <a:pt x="150019" y="59531"/>
                  </a:lnTo>
                  <a:lnTo>
                    <a:pt x="19051" y="40482"/>
                  </a:lnTo>
                  <a:lnTo>
                    <a:pt x="0" y="0"/>
                  </a:lnTo>
                  <a:close/>
                </a:path>
              </a:pathLst>
            </a:custGeom>
            <a:solidFill>
              <a:srgbClr val="99CCF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5" name="フリーフォーム: 図形 60">
              <a:extLst>
                <a:ext uri="{FF2B5EF4-FFF2-40B4-BE49-F238E27FC236}">
                  <a16:creationId xmlns:a16="http://schemas.microsoft.com/office/drawing/2014/main" id="{9DF557BE-6990-4267-AA88-E42461128E20}"/>
                </a:ext>
              </a:extLst>
            </p:cNvPr>
            <p:cNvSpPr/>
            <p:nvPr/>
          </p:nvSpPr>
          <p:spPr>
            <a:xfrm>
              <a:off x="-509085" y="1111408"/>
              <a:ext cx="186576" cy="106007"/>
            </a:xfrm>
            <a:custGeom>
              <a:avLst/>
              <a:gdLst>
                <a:gd name="connsiteX0" fmla="*/ 0 w 83343"/>
                <a:gd name="connsiteY0" fmla="*/ 0 h 52387"/>
                <a:gd name="connsiteX1" fmla="*/ 83343 w 83343"/>
                <a:gd name="connsiteY1" fmla="*/ 21431 h 52387"/>
                <a:gd name="connsiteX2" fmla="*/ 76200 w 83343"/>
                <a:gd name="connsiteY2" fmla="*/ 52387 h 52387"/>
                <a:gd name="connsiteX3" fmla="*/ 0 w 83343"/>
                <a:gd name="connsiteY3" fmla="*/ 0 h 52387"/>
                <a:gd name="connsiteX0" fmla="*/ 0 w 83343"/>
                <a:gd name="connsiteY0" fmla="*/ 0 h 52387"/>
                <a:gd name="connsiteX1" fmla="*/ 83343 w 83343"/>
                <a:gd name="connsiteY1" fmla="*/ 21431 h 52387"/>
                <a:gd name="connsiteX2" fmla="*/ 76200 w 83343"/>
                <a:gd name="connsiteY2" fmla="*/ 52387 h 52387"/>
                <a:gd name="connsiteX3" fmla="*/ 33337 w 83343"/>
                <a:gd name="connsiteY3" fmla="*/ 19050 h 52387"/>
                <a:gd name="connsiteX4" fmla="*/ 0 w 83343"/>
                <a:gd name="connsiteY4" fmla="*/ 0 h 52387"/>
                <a:gd name="connsiteX0" fmla="*/ 11907 w 95250"/>
                <a:gd name="connsiteY0" fmla="*/ 0 h 52387"/>
                <a:gd name="connsiteX1" fmla="*/ 95250 w 95250"/>
                <a:gd name="connsiteY1" fmla="*/ 21431 h 52387"/>
                <a:gd name="connsiteX2" fmla="*/ 88107 w 95250"/>
                <a:gd name="connsiteY2" fmla="*/ 52387 h 52387"/>
                <a:gd name="connsiteX3" fmla="*/ 0 w 95250"/>
                <a:gd name="connsiteY3" fmla="*/ 33337 h 52387"/>
                <a:gd name="connsiteX4" fmla="*/ 11907 w 95250"/>
                <a:gd name="connsiteY4" fmla="*/ 0 h 52387"/>
                <a:gd name="connsiteX0" fmla="*/ 9526 w 95250"/>
                <a:gd name="connsiteY0" fmla="*/ 0 h 54768"/>
                <a:gd name="connsiteX1" fmla="*/ 95250 w 95250"/>
                <a:gd name="connsiteY1" fmla="*/ 23812 h 54768"/>
                <a:gd name="connsiteX2" fmla="*/ 88107 w 95250"/>
                <a:gd name="connsiteY2" fmla="*/ 54768 h 54768"/>
                <a:gd name="connsiteX3" fmla="*/ 0 w 95250"/>
                <a:gd name="connsiteY3" fmla="*/ 35718 h 54768"/>
                <a:gd name="connsiteX4" fmla="*/ 9526 w 95250"/>
                <a:gd name="connsiteY4" fmla="*/ 0 h 54768"/>
                <a:gd name="connsiteX0" fmla="*/ 19051 w 104775"/>
                <a:gd name="connsiteY0" fmla="*/ 0 h 54768"/>
                <a:gd name="connsiteX1" fmla="*/ 104775 w 104775"/>
                <a:gd name="connsiteY1" fmla="*/ 23812 h 54768"/>
                <a:gd name="connsiteX2" fmla="*/ 97632 w 104775"/>
                <a:gd name="connsiteY2" fmla="*/ 54768 h 54768"/>
                <a:gd name="connsiteX3" fmla="*/ 0 w 104775"/>
                <a:gd name="connsiteY3" fmla="*/ 28574 h 54768"/>
                <a:gd name="connsiteX4" fmla="*/ 19051 w 104775"/>
                <a:gd name="connsiteY4" fmla="*/ 0 h 54768"/>
                <a:gd name="connsiteX0" fmla="*/ 14289 w 104775"/>
                <a:gd name="connsiteY0" fmla="*/ 0 h 59530"/>
                <a:gd name="connsiteX1" fmla="*/ 104775 w 104775"/>
                <a:gd name="connsiteY1" fmla="*/ 28574 h 59530"/>
                <a:gd name="connsiteX2" fmla="*/ 97632 w 104775"/>
                <a:gd name="connsiteY2" fmla="*/ 59530 h 59530"/>
                <a:gd name="connsiteX3" fmla="*/ 0 w 104775"/>
                <a:gd name="connsiteY3" fmla="*/ 33336 h 59530"/>
                <a:gd name="connsiteX4" fmla="*/ 14289 w 104775"/>
                <a:gd name="connsiteY4" fmla="*/ 0 h 5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59530">
                  <a:moveTo>
                    <a:pt x="14289" y="0"/>
                  </a:moveTo>
                  <a:lnTo>
                    <a:pt x="104775" y="28574"/>
                  </a:lnTo>
                  <a:lnTo>
                    <a:pt x="97632" y="59530"/>
                  </a:lnTo>
                  <a:lnTo>
                    <a:pt x="0" y="33336"/>
                  </a:lnTo>
                  <a:lnTo>
                    <a:pt x="14289" y="0"/>
                  </a:lnTo>
                  <a:close/>
                </a:path>
              </a:pathLst>
            </a:custGeom>
            <a:solidFill>
              <a:srgbClr val="99CCF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6" name="正方形/長方形 59">
              <a:extLst>
                <a:ext uri="{FF2B5EF4-FFF2-40B4-BE49-F238E27FC236}">
                  <a16:creationId xmlns:a16="http://schemas.microsoft.com/office/drawing/2014/main" id="{4F4F5065-760F-35A1-0975-5ED1B8EC6ACD}"/>
                </a:ext>
              </a:extLst>
            </p:cNvPr>
            <p:cNvSpPr/>
            <p:nvPr/>
          </p:nvSpPr>
          <p:spPr>
            <a:xfrm>
              <a:off x="-322508" y="1165683"/>
              <a:ext cx="85491" cy="64452"/>
            </a:xfrm>
            <a:custGeom>
              <a:avLst/>
              <a:gdLst>
                <a:gd name="connsiteX0" fmla="*/ 0 w 48009"/>
                <a:gd name="connsiteY0" fmla="*/ 0 h 45719"/>
                <a:gd name="connsiteX1" fmla="*/ 48009 w 48009"/>
                <a:gd name="connsiteY1" fmla="*/ 0 h 45719"/>
                <a:gd name="connsiteX2" fmla="*/ 48009 w 48009"/>
                <a:gd name="connsiteY2" fmla="*/ 45719 h 45719"/>
                <a:gd name="connsiteX3" fmla="*/ 0 w 48009"/>
                <a:gd name="connsiteY3" fmla="*/ 45719 h 45719"/>
                <a:gd name="connsiteX4" fmla="*/ 0 w 48009"/>
                <a:gd name="connsiteY4" fmla="*/ 0 h 45719"/>
                <a:gd name="connsiteX0" fmla="*/ 0 w 48009"/>
                <a:gd name="connsiteY0" fmla="*/ 0 h 45719"/>
                <a:gd name="connsiteX1" fmla="*/ 48009 w 48009"/>
                <a:gd name="connsiteY1" fmla="*/ 0 h 45719"/>
                <a:gd name="connsiteX2" fmla="*/ 48009 w 48009"/>
                <a:gd name="connsiteY2" fmla="*/ 45719 h 45719"/>
                <a:gd name="connsiteX3" fmla="*/ 2381 w 48009"/>
                <a:gd name="connsiteY3" fmla="*/ 33813 h 45719"/>
                <a:gd name="connsiteX4" fmla="*/ 0 w 48009"/>
                <a:gd name="connsiteY4" fmla="*/ 0 h 45719"/>
                <a:gd name="connsiteX0" fmla="*/ 0 w 50390"/>
                <a:gd name="connsiteY0" fmla="*/ 0 h 45719"/>
                <a:gd name="connsiteX1" fmla="*/ 50390 w 50390"/>
                <a:gd name="connsiteY1" fmla="*/ 11906 h 45719"/>
                <a:gd name="connsiteX2" fmla="*/ 48009 w 50390"/>
                <a:gd name="connsiteY2" fmla="*/ 45719 h 45719"/>
                <a:gd name="connsiteX3" fmla="*/ 2381 w 50390"/>
                <a:gd name="connsiteY3" fmla="*/ 33813 h 45719"/>
                <a:gd name="connsiteX4" fmla="*/ 0 w 50390"/>
                <a:gd name="connsiteY4" fmla="*/ 0 h 45719"/>
                <a:gd name="connsiteX0" fmla="*/ 0 w 48009"/>
                <a:gd name="connsiteY0" fmla="*/ 0 h 45719"/>
                <a:gd name="connsiteX1" fmla="*/ 48009 w 48009"/>
                <a:gd name="connsiteY1" fmla="*/ 4762 h 45719"/>
                <a:gd name="connsiteX2" fmla="*/ 48009 w 48009"/>
                <a:gd name="connsiteY2" fmla="*/ 45719 h 45719"/>
                <a:gd name="connsiteX3" fmla="*/ 2381 w 48009"/>
                <a:gd name="connsiteY3" fmla="*/ 33813 h 45719"/>
                <a:gd name="connsiteX4" fmla="*/ 0 w 48009"/>
                <a:gd name="connsiteY4" fmla="*/ 0 h 45719"/>
                <a:gd name="connsiteX0" fmla="*/ 0 w 48009"/>
                <a:gd name="connsiteY0" fmla="*/ 0 h 45719"/>
                <a:gd name="connsiteX1" fmla="*/ 48009 w 48009"/>
                <a:gd name="connsiteY1" fmla="*/ 4762 h 45719"/>
                <a:gd name="connsiteX2" fmla="*/ 48009 w 48009"/>
                <a:gd name="connsiteY2" fmla="*/ 45719 h 45719"/>
                <a:gd name="connsiteX3" fmla="*/ 2381 w 48009"/>
                <a:gd name="connsiteY3" fmla="*/ 33813 h 45719"/>
                <a:gd name="connsiteX4" fmla="*/ 0 w 48009"/>
                <a:gd name="connsiteY4" fmla="*/ 0 h 45719"/>
                <a:gd name="connsiteX0" fmla="*/ 0 w 52772"/>
                <a:gd name="connsiteY0" fmla="*/ 0 h 43337"/>
                <a:gd name="connsiteX1" fmla="*/ 48009 w 52772"/>
                <a:gd name="connsiteY1" fmla="*/ 4762 h 43337"/>
                <a:gd name="connsiteX2" fmla="*/ 52772 w 52772"/>
                <a:gd name="connsiteY2" fmla="*/ 43337 h 43337"/>
                <a:gd name="connsiteX3" fmla="*/ 2381 w 52772"/>
                <a:gd name="connsiteY3" fmla="*/ 33813 h 43337"/>
                <a:gd name="connsiteX4" fmla="*/ 0 w 52772"/>
                <a:gd name="connsiteY4" fmla="*/ 0 h 43337"/>
                <a:gd name="connsiteX0" fmla="*/ 0 w 55153"/>
                <a:gd name="connsiteY0" fmla="*/ 0 h 50481"/>
                <a:gd name="connsiteX1" fmla="*/ 48009 w 55153"/>
                <a:gd name="connsiteY1" fmla="*/ 4762 h 50481"/>
                <a:gd name="connsiteX2" fmla="*/ 55153 w 55153"/>
                <a:gd name="connsiteY2" fmla="*/ 50481 h 50481"/>
                <a:gd name="connsiteX3" fmla="*/ 2381 w 55153"/>
                <a:gd name="connsiteY3" fmla="*/ 33813 h 50481"/>
                <a:gd name="connsiteX4" fmla="*/ 0 w 55153"/>
                <a:gd name="connsiteY4" fmla="*/ 0 h 50481"/>
                <a:gd name="connsiteX0" fmla="*/ 0 w 50390"/>
                <a:gd name="connsiteY0" fmla="*/ 0 h 40956"/>
                <a:gd name="connsiteX1" fmla="*/ 48009 w 50390"/>
                <a:gd name="connsiteY1" fmla="*/ 4762 h 40956"/>
                <a:gd name="connsiteX2" fmla="*/ 50390 w 50390"/>
                <a:gd name="connsiteY2" fmla="*/ 40956 h 40956"/>
                <a:gd name="connsiteX3" fmla="*/ 2381 w 50390"/>
                <a:gd name="connsiteY3" fmla="*/ 33813 h 40956"/>
                <a:gd name="connsiteX4" fmla="*/ 0 w 50390"/>
                <a:gd name="connsiteY4" fmla="*/ 0 h 40956"/>
                <a:gd name="connsiteX0" fmla="*/ 0 w 48009"/>
                <a:gd name="connsiteY0" fmla="*/ 0 h 36194"/>
                <a:gd name="connsiteX1" fmla="*/ 48009 w 48009"/>
                <a:gd name="connsiteY1" fmla="*/ 4762 h 36194"/>
                <a:gd name="connsiteX2" fmla="*/ 48009 w 48009"/>
                <a:gd name="connsiteY2" fmla="*/ 36194 h 36194"/>
                <a:gd name="connsiteX3" fmla="*/ 2381 w 48009"/>
                <a:gd name="connsiteY3" fmla="*/ 33813 h 36194"/>
                <a:gd name="connsiteX4" fmla="*/ 0 w 48009"/>
                <a:gd name="connsiteY4" fmla="*/ 0 h 36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9" h="36194">
                  <a:moveTo>
                    <a:pt x="0" y="0"/>
                  </a:moveTo>
                  <a:lnTo>
                    <a:pt x="48009" y="4762"/>
                  </a:lnTo>
                  <a:lnTo>
                    <a:pt x="48009" y="36194"/>
                  </a:lnTo>
                  <a:lnTo>
                    <a:pt x="2381" y="33813"/>
                  </a:lnTo>
                  <a:lnTo>
                    <a:pt x="0" y="0"/>
                  </a:lnTo>
                  <a:close/>
                </a:path>
              </a:pathLst>
            </a:custGeom>
            <a:solidFill>
              <a:srgbClr val="99CCF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7" name="フリーフォーム: 図形 62">
              <a:extLst>
                <a:ext uri="{FF2B5EF4-FFF2-40B4-BE49-F238E27FC236}">
                  <a16:creationId xmlns:a16="http://schemas.microsoft.com/office/drawing/2014/main" id="{5153AB9B-806F-8606-7E68-CD6215315AB7}"/>
                </a:ext>
              </a:extLst>
            </p:cNvPr>
            <p:cNvSpPr/>
            <p:nvPr/>
          </p:nvSpPr>
          <p:spPr>
            <a:xfrm>
              <a:off x="-633408" y="1175008"/>
              <a:ext cx="233219" cy="1238187"/>
            </a:xfrm>
            <a:custGeom>
              <a:avLst/>
              <a:gdLst>
                <a:gd name="connsiteX0" fmla="*/ 73818 w 130968"/>
                <a:gd name="connsiteY0" fmla="*/ 0 h 692944"/>
                <a:gd name="connsiteX1" fmla="*/ 126206 w 130968"/>
                <a:gd name="connsiteY1" fmla="*/ 54769 h 692944"/>
                <a:gd name="connsiteX2" fmla="*/ 130968 w 130968"/>
                <a:gd name="connsiteY2" fmla="*/ 80962 h 692944"/>
                <a:gd name="connsiteX3" fmla="*/ 130968 w 130968"/>
                <a:gd name="connsiteY3" fmla="*/ 109537 h 692944"/>
                <a:gd name="connsiteX4" fmla="*/ 121443 w 130968"/>
                <a:gd name="connsiteY4" fmla="*/ 130969 h 692944"/>
                <a:gd name="connsiteX5" fmla="*/ 107156 w 130968"/>
                <a:gd name="connsiteY5" fmla="*/ 183356 h 692944"/>
                <a:gd name="connsiteX6" fmla="*/ 76200 w 130968"/>
                <a:gd name="connsiteY6" fmla="*/ 278606 h 692944"/>
                <a:gd name="connsiteX7" fmla="*/ 57150 w 130968"/>
                <a:gd name="connsiteY7" fmla="*/ 326231 h 692944"/>
                <a:gd name="connsiteX8" fmla="*/ 45243 w 130968"/>
                <a:gd name="connsiteY8" fmla="*/ 366712 h 692944"/>
                <a:gd name="connsiteX9" fmla="*/ 26193 w 130968"/>
                <a:gd name="connsiteY9" fmla="*/ 402431 h 692944"/>
                <a:gd name="connsiteX10" fmla="*/ 19050 w 130968"/>
                <a:gd name="connsiteY10" fmla="*/ 440531 h 692944"/>
                <a:gd name="connsiteX11" fmla="*/ 14287 w 130968"/>
                <a:gd name="connsiteY11" fmla="*/ 509587 h 692944"/>
                <a:gd name="connsiteX12" fmla="*/ 16668 w 130968"/>
                <a:gd name="connsiteY12" fmla="*/ 578644 h 692944"/>
                <a:gd name="connsiteX13" fmla="*/ 19050 w 130968"/>
                <a:gd name="connsiteY13" fmla="*/ 628650 h 692944"/>
                <a:gd name="connsiteX14" fmla="*/ 26193 w 130968"/>
                <a:gd name="connsiteY14" fmla="*/ 657225 h 692944"/>
                <a:gd name="connsiteX15" fmla="*/ 50006 w 130968"/>
                <a:gd name="connsiteY15" fmla="*/ 692944 h 692944"/>
                <a:gd name="connsiteX16" fmla="*/ 30956 w 130968"/>
                <a:gd name="connsiteY16" fmla="*/ 688181 h 692944"/>
                <a:gd name="connsiteX17" fmla="*/ 0 w 130968"/>
                <a:gd name="connsiteY17" fmla="*/ 631031 h 692944"/>
                <a:gd name="connsiteX18" fmla="*/ 0 w 130968"/>
                <a:gd name="connsiteY18" fmla="*/ 542925 h 692944"/>
                <a:gd name="connsiteX19" fmla="*/ 2381 w 130968"/>
                <a:gd name="connsiteY19" fmla="*/ 433387 h 692944"/>
                <a:gd name="connsiteX20" fmla="*/ 7143 w 130968"/>
                <a:gd name="connsiteY20" fmla="*/ 388144 h 692944"/>
                <a:gd name="connsiteX21" fmla="*/ 57150 w 130968"/>
                <a:gd name="connsiteY21" fmla="*/ 297656 h 692944"/>
                <a:gd name="connsiteX22" fmla="*/ 80962 w 130968"/>
                <a:gd name="connsiteY22" fmla="*/ 202406 h 692944"/>
                <a:gd name="connsiteX23" fmla="*/ 111918 w 130968"/>
                <a:gd name="connsiteY23" fmla="*/ 104775 h 692944"/>
                <a:gd name="connsiteX24" fmla="*/ 111918 w 130968"/>
                <a:gd name="connsiteY24" fmla="*/ 71437 h 692944"/>
                <a:gd name="connsiteX25" fmla="*/ 73818 w 130968"/>
                <a:gd name="connsiteY25" fmla="*/ 0 h 692944"/>
                <a:gd name="connsiteX0" fmla="*/ 73818 w 130968"/>
                <a:gd name="connsiteY0" fmla="*/ 0 h 692944"/>
                <a:gd name="connsiteX1" fmla="*/ 126206 w 130968"/>
                <a:gd name="connsiteY1" fmla="*/ 54769 h 692944"/>
                <a:gd name="connsiteX2" fmla="*/ 130968 w 130968"/>
                <a:gd name="connsiteY2" fmla="*/ 80962 h 692944"/>
                <a:gd name="connsiteX3" fmla="*/ 130968 w 130968"/>
                <a:gd name="connsiteY3" fmla="*/ 109537 h 692944"/>
                <a:gd name="connsiteX4" fmla="*/ 121443 w 130968"/>
                <a:gd name="connsiteY4" fmla="*/ 130969 h 692944"/>
                <a:gd name="connsiteX5" fmla="*/ 107156 w 130968"/>
                <a:gd name="connsiteY5" fmla="*/ 183356 h 692944"/>
                <a:gd name="connsiteX6" fmla="*/ 76200 w 130968"/>
                <a:gd name="connsiteY6" fmla="*/ 278606 h 692944"/>
                <a:gd name="connsiteX7" fmla="*/ 57150 w 130968"/>
                <a:gd name="connsiteY7" fmla="*/ 326231 h 692944"/>
                <a:gd name="connsiteX8" fmla="*/ 45243 w 130968"/>
                <a:gd name="connsiteY8" fmla="*/ 366712 h 692944"/>
                <a:gd name="connsiteX9" fmla="*/ 26193 w 130968"/>
                <a:gd name="connsiteY9" fmla="*/ 402431 h 692944"/>
                <a:gd name="connsiteX10" fmla="*/ 19050 w 130968"/>
                <a:gd name="connsiteY10" fmla="*/ 440531 h 692944"/>
                <a:gd name="connsiteX11" fmla="*/ 14287 w 130968"/>
                <a:gd name="connsiteY11" fmla="*/ 509587 h 692944"/>
                <a:gd name="connsiteX12" fmla="*/ 16668 w 130968"/>
                <a:gd name="connsiteY12" fmla="*/ 578644 h 692944"/>
                <a:gd name="connsiteX13" fmla="*/ 19050 w 130968"/>
                <a:gd name="connsiteY13" fmla="*/ 628650 h 692944"/>
                <a:gd name="connsiteX14" fmla="*/ 26193 w 130968"/>
                <a:gd name="connsiteY14" fmla="*/ 657225 h 692944"/>
                <a:gd name="connsiteX15" fmla="*/ 50006 w 130968"/>
                <a:gd name="connsiteY15" fmla="*/ 692944 h 692944"/>
                <a:gd name="connsiteX16" fmla="*/ 30956 w 130968"/>
                <a:gd name="connsiteY16" fmla="*/ 688181 h 692944"/>
                <a:gd name="connsiteX17" fmla="*/ 0 w 130968"/>
                <a:gd name="connsiteY17" fmla="*/ 631031 h 692944"/>
                <a:gd name="connsiteX18" fmla="*/ 0 w 130968"/>
                <a:gd name="connsiteY18" fmla="*/ 542925 h 692944"/>
                <a:gd name="connsiteX19" fmla="*/ 2381 w 130968"/>
                <a:gd name="connsiteY19" fmla="*/ 433387 h 692944"/>
                <a:gd name="connsiteX20" fmla="*/ 7143 w 130968"/>
                <a:gd name="connsiteY20" fmla="*/ 388144 h 692944"/>
                <a:gd name="connsiteX21" fmla="*/ 57150 w 130968"/>
                <a:gd name="connsiteY21" fmla="*/ 297656 h 692944"/>
                <a:gd name="connsiteX22" fmla="*/ 80962 w 130968"/>
                <a:gd name="connsiteY22" fmla="*/ 202406 h 692944"/>
                <a:gd name="connsiteX23" fmla="*/ 111918 w 130968"/>
                <a:gd name="connsiteY23" fmla="*/ 104775 h 692944"/>
                <a:gd name="connsiteX24" fmla="*/ 111918 w 130968"/>
                <a:gd name="connsiteY24" fmla="*/ 71437 h 692944"/>
                <a:gd name="connsiteX25" fmla="*/ 88868 w 130968"/>
                <a:gd name="connsiteY25" fmla="*/ 35721 h 692944"/>
                <a:gd name="connsiteX26" fmla="*/ 73818 w 130968"/>
                <a:gd name="connsiteY26" fmla="*/ 0 h 692944"/>
                <a:gd name="connsiteX0" fmla="*/ 73818 w 130968"/>
                <a:gd name="connsiteY0" fmla="*/ 0 h 692944"/>
                <a:gd name="connsiteX1" fmla="*/ 126206 w 130968"/>
                <a:gd name="connsiteY1" fmla="*/ 54769 h 692944"/>
                <a:gd name="connsiteX2" fmla="*/ 130968 w 130968"/>
                <a:gd name="connsiteY2" fmla="*/ 80962 h 692944"/>
                <a:gd name="connsiteX3" fmla="*/ 130968 w 130968"/>
                <a:gd name="connsiteY3" fmla="*/ 109537 h 692944"/>
                <a:gd name="connsiteX4" fmla="*/ 121443 w 130968"/>
                <a:gd name="connsiteY4" fmla="*/ 130969 h 692944"/>
                <a:gd name="connsiteX5" fmla="*/ 107156 w 130968"/>
                <a:gd name="connsiteY5" fmla="*/ 183356 h 692944"/>
                <a:gd name="connsiteX6" fmla="*/ 76200 w 130968"/>
                <a:gd name="connsiteY6" fmla="*/ 278606 h 692944"/>
                <a:gd name="connsiteX7" fmla="*/ 57150 w 130968"/>
                <a:gd name="connsiteY7" fmla="*/ 326231 h 692944"/>
                <a:gd name="connsiteX8" fmla="*/ 45243 w 130968"/>
                <a:gd name="connsiteY8" fmla="*/ 366712 h 692944"/>
                <a:gd name="connsiteX9" fmla="*/ 26193 w 130968"/>
                <a:gd name="connsiteY9" fmla="*/ 402431 h 692944"/>
                <a:gd name="connsiteX10" fmla="*/ 19050 w 130968"/>
                <a:gd name="connsiteY10" fmla="*/ 440531 h 692944"/>
                <a:gd name="connsiteX11" fmla="*/ 14287 w 130968"/>
                <a:gd name="connsiteY11" fmla="*/ 509587 h 692944"/>
                <a:gd name="connsiteX12" fmla="*/ 16668 w 130968"/>
                <a:gd name="connsiteY12" fmla="*/ 578644 h 692944"/>
                <a:gd name="connsiteX13" fmla="*/ 19050 w 130968"/>
                <a:gd name="connsiteY13" fmla="*/ 628650 h 692944"/>
                <a:gd name="connsiteX14" fmla="*/ 26193 w 130968"/>
                <a:gd name="connsiteY14" fmla="*/ 657225 h 692944"/>
                <a:gd name="connsiteX15" fmla="*/ 50006 w 130968"/>
                <a:gd name="connsiteY15" fmla="*/ 692944 h 692944"/>
                <a:gd name="connsiteX16" fmla="*/ 30956 w 130968"/>
                <a:gd name="connsiteY16" fmla="*/ 688181 h 692944"/>
                <a:gd name="connsiteX17" fmla="*/ 0 w 130968"/>
                <a:gd name="connsiteY17" fmla="*/ 631031 h 692944"/>
                <a:gd name="connsiteX18" fmla="*/ 0 w 130968"/>
                <a:gd name="connsiteY18" fmla="*/ 542925 h 692944"/>
                <a:gd name="connsiteX19" fmla="*/ 2381 w 130968"/>
                <a:gd name="connsiteY19" fmla="*/ 433387 h 692944"/>
                <a:gd name="connsiteX20" fmla="*/ 7143 w 130968"/>
                <a:gd name="connsiteY20" fmla="*/ 388144 h 692944"/>
                <a:gd name="connsiteX21" fmla="*/ 57150 w 130968"/>
                <a:gd name="connsiteY21" fmla="*/ 297656 h 692944"/>
                <a:gd name="connsiteX22" fmla="*/ 80962 w 130968"/>
                <a:gd name="connsiteY22" fmla="*/ 202406 h 692944"/>
                <a:gd name="connsiteX23" fmla="*/ 111918 w 130968"/>
                <a:gd name="connsiteY23" fmla="*/ 104775 h 692944"/>
                <a:gd name="connsiteX24" fmla="*/ 111918 w 130968"/>
                <a:gd name="connsiteY24" fmla="*/ 71437 h 692944"/>
                <a:gd name="connsiteX25" fmla="*/ 62675 w 130968"/>
                <a:gd name="connsiteY25" fmla="*/ 16671 h 692944"/>
                <a:gd name="connsiteX26" fmla="*/ 73818 w 130968"/>
                <a:gd name="connsiteY26" fmla="*/ 0 h 692944"/>
                <a:gd name="connsiteX0" fmla="*/ 73818 w 130968"/>
                <a:gd name="connsiteY0" fmla="*/ 0 h 692944"/>
                <a:gd name="connsiteX1" fmla="*/ 126206 w 130968"/>
                <a:gd name="connsiteY1" fmla="*/ 54769 h 692944"/>
                <a:gd name="connsiteX2" fmla="*/ 130968 w 130968"/>
                <a:gd name="connsiteY2" fmla="*/ 80962 h 692944"/>
                <a:gd name="connsiteX3" fmla="*/ 130968 w 130968"/>
                <a:gd name="connsiteY3" fmla="*/ 109537 h 692944"/>
                <a:gd name="connsiteX4" fmla="*/ 121443 w 130968"/>
                <a:gd name="connsiteY4" fmla="*/ 130969 h 692944"/>
                <a:gd name="connsiteX5" fmla="*/ 107156 w 130968"/>
                <a:gd name="connsiteY5" fmla="*/ 183356 h 692944"/>
                <a:gd name="connsiteX6" fmla="*/ 76200 w 130968"/>
                <a:gd name="connsiteY6" fmla="*/ 278606 h 692944"/>
                <a:gd name="connsiteX7" fmla="*/ 57150 w 130968"/>
                <a:gd name="connsiteY7" fmla="*/ 326231 h 692944"/>
                <a:gd name="connsiteX8" fmla="*/ 45243 w 130968"/>
                <a:gd name="connsiteY8" fmla="*/ 366712 h 692944"/>
                <a:gd name="connsiteX9" fmla="*/ 26193 w 130968"/>
                <a:gd name="connsiteY9" fmla="*/ 402431 h 692944"/>
                <a:gd name="connsiteX10" fmla="*/ 19050 w 130968"/>
                <a:gd name="connsiteY10" fmla="*/ 440531 h 692944"/>
                <a:gd name="connsiteX11" fmla="*/ 14287 w 130968"/>
                <a:gd name="connsiteY11" fmla="*/ 509587 h 692944"/>
                <a:gd name="connsiteX12" fmla="*/ 16668 w 130968"/>
                <a:gd name="connsiteY12" fmla="*/ 578644 h 692944"/>
                <a:gd name="connsiteX13" fmla="*/ 19050 w 130968"/>
                <a:gd name="connsiteY13" fmla="*/ 628650 h 692944"/>
                <a:gd name="connsiteX14" fmla="*/ 26193 w 130968"/>
                <a:gd name="connsiteY14" fmla="*/ 657225 h 692944"/>
                <a:gd name="connsiteX15" fmla="*/ 50006 w 130968"/>
                <a:gd name="connsiteY15" fmla="*/ 692944 h 692944"/>
                <a:gd name="connsiteX16" fmla="*/ 30956 w 130968"/>
                <a:gd name="connsiteY16" fmla="*/ 688181 h 692944"/>
                <a:gd name="connsiteX17" fmla="*/ 0 w 130968"/>
                <a:gd name="connsiteY17" fmla="*/ 631031 h 692944"/>
                <a:gd name="connsiteX18" fmla="*/ 0 w 130968"/>
                <a:gd name="connsiteY18" fmla="*/ 542925 h 692944"/>
                <a:gd name="connsiteX19" fmla="*/ 2381 w 130968"/>
                <a:gd name="connsiteY19" fmla="*/ 433387 h 692944"/>
                <a:gd name="connsiteX20" fmla="*/ 16668 w 130968"/>
                <a:gd name="connsiteY20" fmla="*/ 388144 h 692944"/>
                <a:gd name="connsiteX21" fmla="*/ 57150 w 130968"/>
                <a:gd name="connsiteY21" fmla="*/ 297656 h 692944"/>
                <a:gd name="connsiteX22" fmla="*/ 80962 w 130968"/>
                <a:gd name="connsiteY22" fmla="*/ 202406 h 692944"/>
                <a:gd name="connsiteX23" fmla="*/ 111918 w 130968"/>
                <a:gd name="connsiteY23" fmla="*/ 104775 h 692944"/>
                <a:gd name="connsiteX24" fmla="*/ 111918 w 130968"/>
                <a:gd name="connsiteY24" fmla="*/ 71437 h 692944"/>
                <a:gd name="connsiteX25" fmla="*/ 62675 w 130968"/>
                <a:gd name="connsiteY25" fmla="*/ 16671 h 692944"/>
                <a:gd name="connsiteX26" fmla="*/ 73818 w 130968"/>
                <a:gd name="connsiteY26" fmla="*/ 0 h 692944"/>
                <a:gd name="connsiteX0" fmla="*/ 73818 w 130968"/>
                <a:gd name="connsiteY0" fmla="*/ 0 h 692944"/>
                <a:gd name="connsiteX1" fmla="*/ 126206 w 130968"/>
                <a:gd name="connsiteY1" fmla="*/ 54769 h 692944"/>
                <a:gd name="connsiteX2" fmla="*/ 130968 w 130968"/>
                <a:gd name="connsiteY2" fmla="*/ 80962 h 692944"/>
                <a:gd name="connsiteX3" fmla="*/ 130968 w 130968"/>
                <a:gd name="connsiteY3" fmla="*/ 109537 h 692944"/>
                <a:gd name="connsiteX4" fmla="*/ 121443 w 130968"/>
                <a:gd name="connsiteY4" fmla="*/ 130969 h 692944"/>
                <a:gd name="connsiteX5" fmla="*/ 107156 w 130968"/>
                <a:gd name="connsiteY5" fmla="*/ 183356 h 692944"/>
                <a:gd name="connsiteX6" fmla="*/ 76200 w 130968"/>
                <a:gd name="connsiteY6" fmla="*/ 278606 h 692944"/>
                <a:gd name="connsiteX7" fmla="*/ 57150 w 130968"/>
                <a:gd name="connsiteY7" fmla="*/ 326231 h 692944"/>
                <a:gd name="connsiteX8" fmla="*/ 45243 w 130968"/>
                <a:gd name="connsiteY8" fmla="*/ 366712 h 692944"/>
                <a:gd name="connsiteX9" fmla="*/ 26193 w 130968"/>
                <a:gd name="connsiteY9" fmla="*/ 402431 h 692944"/>
                <a:gd name="connsiteX10" fmla="*/ 19050 w 130968"/>
                <a:gd name="connsiteY10" fmla="*/ 440531 h 692944"/>
                <a:gd name="connsiteX11" fmla="*/ 14287 w 130968"/>
                <a:gd name="connsiteY11" fmla="*/ 509587 h 692944"/>
                <a:gd name="connsiteX12" fmla="*/ 16668 w 130968"/>
                <a:gd name="connsiteY12" fmla="*/ 578644 h 692944"/>
                <a:gd name="connsiteX13" fmla="*/ 19050 w 130968"/>
                <a:gd name="connsiteY13" fmla="*/ 628650 h 692944"/>
                <a:gd name="connsiteX14" fmla="*/ 26193 w 130968"/>
                <a:gd name="connsiteY14" fmla="*/ 657225 h 692944"/>
                <a:gd name="connsiteX15" fmla="*/ 50006 w 130968"/>
                <a:gd name="connsiteY15" fmla="*/ 692944 h 692944"/>
                <a:gd name="connsiteX16" fmla="*/ 30956 w 130968"/>
                <a:gd name="connsiteY16" fmla="*/ 688181 h 692944"/>
                <a:gd name="connsiteX17" fmla="*/ 0 w 130968"/>
                <a:gd name="connsiteY17" fmla="*/ 631031 h 692944"/>
                <a:gd name="connsiteX18" fmla="*/ 0 w 130968"/>
                <a:gd name="connsiteY18" fmla="*/ 542925 h 692944"/>
                <a:gd name="connsiteX19" fmla="*/ 2381 w 130968"/>
                <a:gd name="connsiteY19" fmla="*/ 433387 h 692944"/>
                <a:gd name="connsiteX20" fmla="*/ 16668 w 130968"/>
                <a:gd name="connsiteY20" fmla="*/ 388144 h 692944"/>
                <a:gd name="connsiteX21" fmla="*/ 57150 w 130968"/>
                <a:gd name="connsiteY21" fmla="*/ 297656 h 692944"/>
                <a:gd name="connsiteX22" fmla="*/ 80962 w 130968"/>
                <a:gd name="connsiteY22" fmla="*/ 202406 h 692944"/>
                <a:gd name="connsiteX23" fmla="*/ 111918 w 130968"/>
                <a:gd name="connsiteY23" fmla="*/ 104775 h 692944"/>
                <a:gd name="connsiteX24" fmla="*/ 107156 w 130968"/>
                <a:gd name="connsiteY24" fmla="*/ 80962 h 692944"/>
                <a:gd name="connsiteX25" fmla="*/ 62675 w 130968"/>
                <a:gd name="connsiteY25" fmla="*/ 16671 h 692944"/>
                <a:gd name="connsiteX26" fmla="*/ 73818 w 130968"/>
                <a:gd name="connsiteY26" fmla="*/ 0 h 692944"/>
                <a:gd name="connsiteX0" fmla="*/ 73818 w 130968"/>
                <a:gd name="connsiteY0" fmla="*/ 0 h 692944"/>
                <a:gd name="connsiteX1" fmla="*/ 126206 w 130968"/>
                <a:gd name="connsiteY1" fmla="*/ 54769 h 692944"/>
                <a:gd name="connsiteX2" fmla="*/ 130968 w 130968"/>
                <a:gd name="connsiteY2" fmla="*/ 80962 h 692944"/>
                <a:gd name="connsiteX3" fmla="*/ 130968 w 130968"/>
                <a:gd name="connsiteY3" fmla="*/ 109537 h 692944"/>
                <a:gd name="connsiteX4" fmla="*/ 121443 w 130968"/>
                <a:gd name="connsiteY4" fmla="*/ 130969 h 692944"/>
                <a:gd name="connsiteX5" fmla="*/ 107156 w 130968"/>
                <a:gd name="connsiteY5" fmla="*/ 183356 h 692944"/>
                <a:gd name="connsiteX6" fmla="*/ 76200 w 130968"/>
                <a:gd name="connsiteY6" fmla="*/ 278606 h 692944"/>
                <a:gd name="connsiteX7" fmla="*/ 57150 w 130968"/>
                <a:gd name="connsiteY7" fmla="*/ 326231 h 692944"/>
                <a:gd name="connsiteX8" fmla="*/ 45243 w 130968"/>
                <a:gd name="connsiteY8" fmla="*/ 366712 h 692944"/>
                <a:gd name="connsiteX9" fmla="*/ 26193 w 130968"/>
                <a:gd name="connsiteY9" fmla="*/ 402431 h 692944"/>
                <a:gd name="connsiteX10" fmla="*/ 19050 w 130968"/>
                <a:gd name="connsiteY10" fmla="*/ 440531 h 692944"/>
                <a:gd name="connsiteX11" fmla="*/ 14287 w 130968"/>
                <a:gd name="connsiteY11" fmla="*/ 509587 h 692944"/>
                <a:gd name="connsiteX12" fmla="*/ 16668 w 130968"/>
                <a:gd name="connsiteY12" fmla="*/ 578644 h 692944"/>
                <a:gd name="connsiteX13" fmla="*/ 19050 w 130968"/>
                <a:gd name="connsiteY13" fmla="*/ 628650 h 692944"/>
                <a:gd name="connsiteX14" fmla="*/ 26193 w 130968"/>
                <a:gd name="connsiteY14" fmla="*/ 657225 h 692944"/>
                <a:gd name="connsiteX15" fmla="*/ 50006 w 130968"/>
                <a:gd name="connsiteY15" fmla="*/ 692944 h 692944"/>
                <a:gd name="connsiteX16" fmla="*/ 30956 w 130968"/>
                <a:gd name="connsiteY16" fmla="*/ 688181 h 692944"/>
                <a:gd name="connsiteX17" fmla="*/ 0 w 130968"/>
                <a:gd name="connsiteY17" fmla="*/ 631031 h 692944"/>
                <a:gd name="connsiteX18" fmla="*/ 0 w 130968"/>
                <a:gd name="connsiteY18" fmla="*/ 542925 h 692944"/>
                <a:gd name="connsiteX19" fmla="*/ 2381 w 130968"/>
                <a:gd name="connsiteY19" fmla="*/ 433387 h 692944"/>
                <a:gd name="connsiteX20" fmla="*/ 16668 w 130968"/>
                <a:gd name="connsiteY20" fmla="*/ 388144 h 692944"/>
                <a:gd name="connsiteX21" fmla="*/ 54768 w 130968"/>
                <a:gd name="connsiteY21" fmla="*/ 271462 h 692944"/>
                <a:gd name="connsiteX22" fmla="*/ 80962 w 130968"/>
                <a:gd name="connsiteY22" fmla="*/ 202406 h 692944"/>
                <a:gd name="connsiteX23" fmla="*/ 111918 w 130968"/>
                <a:gd name="connsiteY23" fmla="*/ 104775 h 692944"/>
                <a:gd name="connsiteX24" fmla="*/ 107156 w 130968"/>
                <a:gd name="connsiteY24" fmla="*/ 80962 h 692944"/>
                <a:gd name="connsiteX25" fmla="*/ 62675 w 130968"/>
                <a:gd name="connsiteY25" fmla="*/ 16671 h 692944"/>
                <a:gd name="connsiteX26" fmla="*/ 73818 w 130968"/>
                <a:gd name="connsiteY26" fmla="*/ 0 h 692944"/>
                <a:gd name="connsiteX0" fmla="*/ 73818 w 130968"/>
                <a:gd name="connsiteY0" fmla="*/ 0 h 692944"/>
                <a:gd name="connsiteX1" fmla="*/ 126206 w 130968"/>
                <a:gd name="connsiteY1" fmla="*/ 54769 h 692944"/>
                <a:gd name="connsiteX2" fmla="*/ 130968 w 130968"/>
                <a:gd name="connsiteY2" fmla="*/ 80962 h 692944"/>
                <a:gd name="connsiteX3" fmla="*/ 130968 w 130968"/>
                <a:gd name="connsiteY3" fmla="*/ 109537 h 692944"/>
                <a:gd name="connsiteX4" fmla="*/ 121443 w 130968"/>
                <a:gd name="connsiteY4" fmla="*/ 130969 h 692944"/>
                <a:gd name="connsiteX5" fmla="*/ 107156 w 130968"/>
                <a:gd name="connsiteY5" fmla="*/ 183356 h 692944"/>
                <a:gd name="connsiteX6" fmla="*/ 76200 w 130968"/>
                <a:gd name="connsiteY6" fmla="*/ 278606 h 692944"/>
                <a:gd name="connsiteX7" fmla="*/ 57150 w 130968"/>
                <a:gd name="connsiteY7" fmla="*/ 326231 h 692944"/>
                <a:gd name="connsiteX8" fmla="*/ 45243 w 130968"/>
                <a:gd name="connsiteY8" fmla="*/ 366712 h 692944"/>
                <a:gd name="connsiteX9" fmla="*/ 26193 w 130968"/>
                <a:gd name="connsiteY9" fmla="*/ 402431 h 692944"/>
                <a:gd name="connsiteX10" fmla="*/ 19050 w 130968"/>
                <a:gd name="connsiteY10" fmla="*/ 440531 h 692944"/>
                <a:gd name="connsiteX11" fmla="*/ 14287 w 130968"/>
                <a:gd name="connsiteY11" fmla="*/ 509587 h 692944"/>
                <a:gd name="connsiteX12" fmla="*/ 16668 w 130968"/>
                <a:gd name="connsiteY12" fmla="*/ 578644 h 692944"/>
                <a:gd name="connsiteX13" fmla="*/ 19050 w 130968"/>
                <a:gd name="connsiteY13" fmla="*/ 628650 h 692944"/>
                <a:gd name="connsiteX14" fmla="*/ 26193 w 130968"/>
                <a:gd name="connsiteY14" fmla="*/ 657225 h 692944"/>
                <a:gd name="connsiteX15" fmla="*/ 50006 w 130968"/>
                <a:gd name="connsiteY15" fmla="*/ 692944 h 692944"/>
                <a:gd name="connsiteX16" fmla="*/ 23812 w 130968"/>
                <a:gd name="connsiteY16" fmla="*/ 690562 h 692944"/>
                <a:gd name="connsiteX17" fmla="*/ 0 w 130968"/>
                <a:gd name="connsiteY17" fmla="*/ 631031 h 692944"/>
                <a:gd name="connsiteX18" fmla="*/ 0 w 130968"/>
                <a:gd name="connsiteY18" fmla="*/ 542925 h 692944"/>
                <a:gd name="connsiteX19" fmla="*/ 2381 w 130968"/>
                <a:gd name="connsiteY19" fmla="*/ 433387 h 692944"/>
                <a:gd name="connsiteX20" fmla="*/ 16668 w 130968"/>
                <a:gd name="connsiteY20" fmla="*/ 388144 h 692944"/>
                <a:gd name="connsiteX21" fmla="*/ 54768 w 130968"/>
                <a:gd name="connsiteY21" fmla="*/ 271462 h 692944"/>
                <a:gd name="connsiteX22" fmla="*/ 80962 w 130968"/>
                <a:gd name="connsiteY22" fmla="*/ 202406 h 692944"/>
                <a:gd name="connsiteX23" fmla="*/ 111918 w 130968"/>
                <a:gd name="connsiteY23" fmla="*/ 104775 h 692944"/>
                <a:gd name="connsiteX24" fmla="*/ 107156 w 130968"/>
                <a:gd name="connsiteY24" fmla="*/ 80962 h 692944"/>
                <a:gd name="connsiteX25" fmla="*/ 62675 w 130968"/>
                <a:gd name="connsiteY25" fmla="*/ 16671 h 692944"/>
                <a:gd name="connsiteX26" fmla="*/ 73818 w 130968"/>
                <a:gd name="connsiteY26" fmla="*/ 0 h 692944"/>
                <a:gd name="connsiteX0" fmla="*/ 73818 w 130968"/>
                <a:gd name="connsiteY0" fmla="*/ 0 h 695325"/>
                <a:gd name="connsiteX1" fmla="*/ 126206 w 130968"/>
                <a:gd name="connsiteY1" fmla="*/ 54769 h 695325"/>
                <a:gd name="connsiteX2" fmla="*/ 130968 w 130968"/>
                <a:gd name="connsiteY2" fmla="*/ 80962 h 695325"/>
                <a:gd name="connsiteX3" fmla="*/ 130968 w 130968"/>
                <a:gd name="connsiteY3" fmla="*/ 109537 h 695325"/>
                <a:gd name="connsiteX4" fmla="*/ 121443 w 130968"/>
                <a:gd name="connsiteY4" fmla="*/ 130969 h 695325"/>
                <a:gd name="connsiteX5" fmla="*/ 107156 w 130968"/>
                <a:gd name="connsiteY5" fmla="*/ 183356 h 695325"/>
                <a:gd name="connsiteX6" fmla="*/ 76200 w 130968"/>
                <a:gd name="connsiteY6" fmla="*/ 278606 h 695325"/>
                <a:gd name="connsiteX7" fmla="*/ 57150 w 130968"/>
                <a:gd name="connsiteY7" fmla="*/ 326231 h 695325"/>
                <a:gd name="connsiteX8" fmla="*/ 45243 w 130968"/>
                <a:gd name="connsiteY8" fmla="*/ 366712 h 695325"/>
                <a:gd name="connsiteX9" fmla="*/ 26193 w 130968"/>
                <a:gd name="connsiteY9" fmla="*/ 402431 h 695325"/>
                <a:gd name="connsiteX10" fmla="*/ 19050 w 130968"/>
                <a:gd name="connsiteY10" fmla="*/ 440531 h 695325"/>
                <a:gd name="connsiteX11" fmla="*/ 14287 w 130968"/>
                <a:gd name="connsiteY11" fmla="*/ 509587 h 695325"/>
                <a:gd name="connsiteX12" fmla="*/ 16668 w 130968"/>
                <a:gd name="connsiteY12" fmla="*/ 578644 h 695325"/>
                <a:gd name="connsiteX13" fmla="*/ 19050 w 130968"/>
                <a:gd name="connsiteY13" fmla="*/ 628650 h 695325"/>
                <a:gd name="connsiteX14" fmla="*/ 26193 w 130968"/>
                <a:gd name="connsiteY14" fmla="*/ 657225 h 695325"/>
                <a:gd name="connsiteX15" fmla="*/ 42863 w 130968"/>
                <a:gd name="connsiteY15" fmla="*/ 695325 h 695325"/>
                <a:gd name="connsiteX16" fmla="*/ 23812 w 130968"/>
                <a:gd name="connsiteY16" fmla="*/ 690562 h 695325"/>
                <a:gd name="connsiteX17" fmla="*/ 0 w 130968"/>
                <a:gd name="connsiteY17" fmla="*/ 631031 h 695325"/>
                <a:gd name="connsiteX18" fmla="*/ 0 w 130968"/>
                <a:gd name="connsiteY18" fmla="*/ 542925 h 695325"/>
                <a:gd name="connsiteX19" fmla="*/ 2381 w 130968"/>
                <a:gd name="connsiteY19" fmla="*/ 433387 h 695325"/>
                <a:gd name="connsiteX20" fmla="*/ 16668 w 130968"/>
                <a:gd name="connsiteY20" fmla="*/ 388144 h 695325"/>
                <a:gd name="connsiteX21" fmla="*/ 54768 w 130968"/>
                <a:gd name="connsiteY21" fmla="*/ 271462 h 695325"/>
                <a:gd name="connsiteX22" fmla="*/ 80962 w 130968"/>
                <a:gd name="connsiteY22" fmla="*/ 202406 h 695325"/>
                <a:gd name="connsiteX23" fmla="*/ 111918 w 130968"/>
                <a:gd name="connsiteY23" fmla="*/ 104775 h 695325"/>
                <a:gd name="connsiteX24" fmla="*/ 107156 w 130968"/>
                <a:gd name="connsiteY24" fmla="*/ 80962 h 695325"/>
                <a:gd name="connsiteX25" fmla="*/ 62675 w 130968"/>
                <a:gd name="connsiteY25" fmla="*/ 16671 h 695325"/>
                <a:gd name="connsiteX26" fmla="*/ 73818 w 130968"/>
                <a:gd name="connsiteY26" fmla="*/ 0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0968" h="695325">
                  <a:moveTo>
                    <a:pt x="73818" y="0"/>
                  </a:moveTo>
                  <a:lnTo>
                    <a:pt x="126206" y="54769"/>
                  </a:lnTo>
                  <a:lnTo>
                    <a:pt x="130968" y="80962"/>
                  </a:lnTo>
                  <a:lnTo>
                    <a:pt x="130968" y="109537"/>
                  </a:lnTo>
                  <a:lnTo>
                    <a:pt x="121443" y="130969"/>
                  </a:lnTo>
                  <a:lnTo>
                    <a:pt x="107156" y="183356"/>
                  </a:lnTo>
                  <a:lnTo>
                    <a:pt x="76200" y="278606"/>
                  </a:lnTo>
                  <a:lnTo>
                    <a:pt x="57150" y="326231"/>
                  </a:lnTo>
                  <a:lnTo>
                    <a:pt x="45243" y="366712"/>
                  </a:lnTo>
                  <a:lnTo>
                    <a:pt x="26193" y="402431"/>
                  </a:lnTo>
                  <a:lnTo>
                    <a:pt x="19050" y="440531"/>
                  </a:lnTo>
                  <a:lnTo>
                    <a:pt x="14287" y="509587"/>
                  </a:lnTo>
                  <a:cubicBezTo>
                    <a:pt x="15081" y="532606"/>
                    <a:pt x="15874" y="555625"/>
                    <a:pt x="16668" y="578644"/>
                  </a:cubicBezTo>
                  <a:lnTo>
                    <a:pt x="19050" y="628650"/>
                  </a:lnTo>
                  <a:lnTo>
                    <a:pt x="26193" y="657225"/>
                  </a:lnTo>
                  <a:lnTo>
                    <a:pt x="42863" y="695325"/>
                  </a:lnTo>
                  <a:lnTo>
                    <a:pt x="23812" y="690562"/>
                  </a:lnTo>
                  <a:lnTo>
                    <a:pt x="0" y="631031"/>
                  </a:lnTo>
                  <a:lnTo>
                    <a:pt x="0" y="542925"/>
                  </a:lnTo>
                  <a:cubicBezTo>
                    <a:pt x="794" y="506412"/>
                    <a:pt x="1587" y="469900"/>
                    <a:pt x="2381" y="433387"/>
                  </a:cubicBezTo>
                  <a:lnTo>
                    <a:pt x="16668" y="388144"/>
                  </a:lnTo>
                  <a:lnTo>
                    <a:pt x="54768" y="271462"/>
                  </a:lnTo>
                  <a:lnTo>
                    <a:pt x="80962" y="202406"/>
                  </a:lnTo>
                  <a:lnTo>
                    <a:pt x="111918" y="104775"/>
                  </a:lnTo>
                  <a:lnTo>
                    <a:pt x="107156" y="80962"/>
                  </a:lnTo>
                  <a:lnTo>
                    <a:pt x="62675" y="16671"/>
                  </a:lnTo>
                  <a:lnTo>
                    <a:pt x="73818" y="0"/>
                  </a:lnTo>
                  <a:close/>
                </a:path>
              </a:pathLst>
            </a:custGeom>
            <a:solidFill>
              <a:srgbClr val="99CCF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8" name="フリーフォーム: 図形 95">
              <a:extLst>
                <a:ext uri="{FF2B5EF4-FFF2-40B4-BE49-F238E27FC236}">
                  <a16:creationId xmlns:a16="http://schemas.microsoft.com/office/drawing/2014/main" id="{7FFCAD33-352C-F6EF-7D25-E00E63DDFA0F}"/>
                </a:ext>
              </a:extLst>
            </p:cNvPr>
            <p:cNvSpPr/>
            <p:nvPr/>
          </p:nvSpPr>
          <p:spPr>
            <a:xfrm>
              <a:off x="-699895" y="2464080"/>
              <a:ext cx="152651" cy="424037"/>
            </a:xfrm>
            <a:custGeom>
              <a:avLst/>
              <a:gdLst>
                <a:gd name="connsiteX0" fmla="*/ 0 w 80962"/>
                <a:gd name="connsiteY0" fmla="*/ 128587 h 128587"/>
                <a:gd name="connsiteX1" fmla="*/ 54769 w 80962"/>
                <a:gd name="connsiteY1" fmla="*/ 83343 h 128587"/>
                <a:gd name="connsiteX2" fmla="*/ 64294 w 80962"/>
                <a:gd name="connsiteY2" fmla="*/ 42862 h 128587"/>
                <a:gd name="connsiteX3" fmla="*/ 64294 w 80962"/>
                <a:gd name="connsiteY3" fmla="*/ 2381 h 128587"/>
                <a:gd name="connsiteX4" fmla="*/ 80962 w 80962"/>
                <a:gd name="connsiteY4" fmla="*/ 0 h 128587"/>
                <a:gd name="connsiteX5" fmla="*/ 76200 w 80962"/>
                <a:gd name="connsiteY5" fmla="*/ 35718 h 128587"/>
                <a:gd name="connsiteX6" fmla="*/ 69056 w 80962"/>
                <a:gd name="connsiteY6" fmla="*/ 61912 h 128587"/>
                <a:gd name="connsiteX7" fmla="*/ 57150 w 80962"/>
                <a:gd name="connsiteY7" fmla="*/ 88106 h 128587"/>
                <a:gd name="connsiteX8" fmla="*/ 0 w 80962"/>
                <a:gd name="connsiteY8" fmla="*/ 128587 h 128587"/>
                <a:gd name="connsiteX0" fmla="*/ 0 w 80962"/>
                <a:gd name="connsiteY0" fmla="*/ 128587 h 128587"/>
                <a:gd name="connsiteX1" fmla="*/ 54769 w 80962"/>
                <a:gd name="connsiteY1" fmla="*/ 83343 h 128587"/>
                <a:gd name="connsiteX2" fmla="*/ 64294 w 80962"/>
                <a:gd name="connsiteY2" fmla="*/ 42862 h 128587"/>
                <a:gd name="connsiteX3" fmla="*/ 64294 w 80962"/>
                <a:gd name="connsiteY3" fmla="*/ 2381 h 128587"/>
                <a:gd name="connsiteX4" fmla="*/ 80962 w 80962"/>
                <a:gd name="connsiteY4" fmla="*/ 0 h 128587"/>
                <a:gd name="connsiteX5" fmla="*/ 76200 w 80962"/>
                <a:gd name="connsiteY5" fmla="*/ 35718 h 128587"/>
                <a:gd name="connsiteX6" fmla="*/ 69056 w 80962"/>
                <a:gd name="connsiteY6" fmla="*/ 61912 h 128587"/>
                <a:gd name="connsiteX7" fmla="*/ 66675 w 80962"/>
                <a:gd name="connsiteY7" fmla="*/ 92869 h 128587"/>
                <a:gd name="connsiteX8" fmla="*/ 0 w 80962"/>
                <a:gd name="connsiteY8" fmla="*/ 128587 h 128587"/>
                <a:gd name="connsiteX0" fmla="*/ 0 w 95250"/>
                <a:gd name="connsiteY0" fmla="*/ 128587 h 128587"/>
                <a:gd name="connsiteX1" fmla="*/ 54769 w 95250"/>
                <a:gd name="connsiteY1" fmla="*/ 83343 h 128587"/>
                <a:gd name="connsiteX2" fmla="*/ 64294 w 95250"/>
                <a:gd name="connsiteY2" fmla="*/ 42862 h 128587"/>
                <a:gd name="connsiteX3" fmla="*/ 64294 w 95250"/>
                <a:gd name="connsiteY3" fmla="*/ 2381 h 128587"/>
                <a:gd name="connsiteX4" fmla="*/ 80962 w 95250"/>
                <a:gd name="connsiteY4" fmla="*/ 0 h 128587"/>
                <a:gd name="connsiteX5" fmla="*/ 76200 w 95250"/>
                <a:gd name="connsiteY5" fmla="*/ 35718 h 128587"/>
                <a:gd name="connsiteX6" fmla="*/ 69056 w 95250"/>
                <a:gd name="connsiteY6" fmla="*/ 61912 h 128587"/>
                <a:gd name="connsiteX7" fmla="*/ 95250 w 95250"/>
                <a:gd name="connsiteY7" fmla="*/ 121444 h 128587"/>
                <a:gd name="connsiteX8" fmla="*/ 0 w 95250"/>
                <a:gd name="connsiteY8" fmla="*/ 128587 h 128587"/>
                <a:gd name="connsiteX0" fmla="*/ 0 w 95250"/>
                <a:gd name="connsiteY0" fmla="*/ 128587 h 128587"/>
                <a:gd name="connsiteX1" fmla="*/ 54769 w 95250"/>
                <a:gd name="connsiteY1" fmla="*/ 83343 h 128587"/>
                <a:gd name="connsiteX2" fmla="*/ 64294 w 95250"/>
                <a:gd name="connsiteY2" fmla="*/ 42862 h 128587"/>
                <a:gd name="connsiteX3" fmla="*/ 64294 w 95250"/>
                <a:gd name="connsiteY3" fmla="*/ 2381 h 128587"/>
                <a:gd name="connsiteX4" fmla="*/ 80962 w 95250"/>
                <a:gd name="connsiteY4" fmla="*/ 0 h 128587"/>
                <a:gd name="connsiteX5" fmla="*/ 76200 w 95250"/>
                <a:gd name="connsiteY5" fmla="*/ 35718 h 128587"/>
                <a:gd name="connsiteX6" fmla="*/ 69056 w 95250"/>
                <a:gd name="connsiteY6" fmla="*/ 61912 h 128587"/>
                <a:gd name="connsiteX7" fmla="*/ 95250 w 95250"/>
                <a:gd name="connsiteY7" fmla="*/ 121444 h 128587"/>
                <a:gd name="connsiteX8" fmla="*/ 23812 w 95250"/>
                <a:gd name="connsiteY8" fmla="*/ 121443 h 128587"/>
                <a:gd name="connsiteX9" fmla="*/ 0 w 95250"/>
                <a:gd name="connsiteY9" fmla="*/ 128587 h 128587"/>
                <a:gd name="connsiteX0" fmla="*/ 0 w 95250"/>
                <a:gd name="connsiteY0" fmla="*/ 128587 h 133349"/>
                <a:gd name="connsiteX1" fmla="*/ 54769 w 95250"/>
                <a:gd name="connsiteY1" fmla="*/ 83343 h 133349"/>
                <a:gd name="connsiteX2" fmla="*/ 64294 w 95250"/>
                <a:gd name="connsiteY2" fmla="*/ 42862 h 133349"/>
                <a:gd name="connsiteX3" fmla="*/ 64294 w 95250"/>
                <a:gd name="connsiteY3" fmla="*/ 2381 h 133349"/>
                <a:gd name="connsiteX4" fmla="*/ 80962 w 95250"/>
                <a:gd name="connsiteY4" fmla="*/ 0 h 133349"/>
                <a:gd name="connsiteX5" fmla="*/ 76200 w 95250"/>
                <a:gd name="connsiteY5" fmla="*/ 35718 h 133349"/>
                <a:gd name="connsiteX6" fmla="*/ 69056 w 95250"/>
                <a:gd name="connsiteY6" fmla="*/ 61912 h 133349"/>
                <a:gd name="connsiteX7" fmla="*/ 95250 w 95250"/>
                <a:gd name="connsiteY7" fmla="*/ 121444 h 133349"/>
                <a:gd name="connsiteX8" fmla="*/ 19050 w 95250"/>
                <a:gd name="connsiteY8" fmla="*/ 133349 h 133349"/>
                <a:gd name="connsiteX9" fmla="*/ 0 w 95250"/>
                <a:gd name="connsiteY9" fmla="*/ 128587 h 133349"/>
                <a:gd name="connsiteX0" fmla="*/ 0 w 80962"/>
                <a:gd name="connsiteY0" fmla="*/ 128587 h 133349"/>
                <a:gd name="connsiteX1" fmla="*/ 54769 w 80962"/>
                <a:gd name="connsiteY1" fmla="*/ 83343 h 133349"/>
                <a:gd name="connsiteX2" fmla="*/ 64294 w 80962"/>
                <a:gd name="connsiteY2" fmla="*/ 42862 h 133349"/>
                <a:gd name="connsiteX3" fmla="*/ 64294 w 80962"/>
                <a:gd name="connsiteY3" fmla="*/ 2381 h 133349"/>
                <a:gd name="connsiteX4" fmla="*/ 80962 w 80962"/>
                <a:gd name="connsiteY4" fmla="*/ 0 h 133349"/>
                <a:gd name="connsiteX5" fmla="*/ 76200 w 80962"/>
                <a:gd name="connsiteY5" fmla="*/ 35718 h 133349"/>
                <a:gd name="connsiteX6" fmla="*/ 69056 w 80962"/>
                <a:gd name="connsiteY6" fmla="*/ 61912 h 133349"/>
                <a:gd name="connsiteX7" fmla="*/ 52387 w 80962"/>
                <a:gd name="connsiteY7" fmla="*/ 121444 h 133349"/>
                <a:gd name="connsiteX8" fmla="*/ 19050 w 80962"/>
                <a:gd name="connsiteY8" fmla="*/ 133349 h 133349"/>
                <a:gd name="connsiteX9" fmla="*/ 0 w 80962"/>
                <a:gd name="connsiteY9" fmla="*/ 128587 h 133349"/>
                <a:gd name="connsiteX0" fmla="*/ 0 w 109538"/>
                <a:gd name="connsiteY0" fmla="*/ 128587 h 133349"/>
                <a:gd name="connsiteX1" fmla="*/ 54769 w 109538"/>
                <a:gd name="connsiteY1" fmla="*/ 83343 h 133349"/>
                <a:gd name="connsiteX2" fmla="*/ 64294 w 109538"/>
                <a:gd name="connsiteY2" fmla="*/ 42862 h 133349"/>
                <a:gd name="connsiteX3" fmla="*/ 64294 w 109538"/>
                <a:gd name="connsiteY3" fmla="*/ 2381 h 133349"/>
                <a:gd name="connsiteX4" fmla="*/ 80962 w 109538"/>
                <a:gd name="connsiteY4" fmla="*/ 0 h 133349"/>
                <a:gd name="connsiteX5" fmla="*/ 76200 w 109538"/>
                <a:gd name="connsiteY5" fmla="*/ 35718 h 133349"/>
                <a:gd name="connsiteX6" fmla="*/ 109538 w 109538"/>
                <a:gd name="connsiteY6" fmla="*/ 71437 h 133349"/>
                <a:gd name="connsiteX7" fmla="*/ 52387 w 109538"/>
                <a:gd name="connsiteY7" fmla="*/ 121444 h 133349"/>
                <a:gd name="connsiteX8" fmla="*/ 19050 w 109538"/>
                <a:gd name="connsiteY8" fmla="*/ 133349 h 133349"/>
                <a:gd name="connsiteX9" fmla="*/ 0 w 109538"/>
                <a:gd name="connsiteY9" fmla="*/ 128587 h 133349"/>
                <a:gd name="connsiteX0" fmla="*/ 0 w 80962"/>
                <a:gd name="connsiteY0" fmla="*/ 128587 h 133349"/>
                <a:gd name="connsiteX1" fmla="*/ 54769 w 80962"/>
                <a:gd name="connsiteY1" fmla="*/ 83343 h 133349"/>
                <a:gd name="connsiteX2" fmla="*/ 64294 w 80962"/>
                <a:gd name="connsiteY2" fmla="*/ 42862 h 133349"/>
                <a:gd name="connsiteX3" fmla="*/ 64294 w 80962"/>
                <a:gd name="connsiteY3" fmla="*/ 2381 h 133349"/>
                <a:gd name="connsiteX4" fmla="*/ 80962 w 80962"/>
                <a:gd name="connsiteY4" fmla="*/ 0 h 133349"/>
                <a:gd name="connsiteX5" fmla="*/ 76200 w 80962"/>
                <a:gd name="connsiteY5" fmla="*/ 35718 h 133349"/>
                <a:gd name="connsiteX6" fmla="*/ 78582 w 80962"/>
                <a:gd name="connsiteY6" fmla="*/ 71437 h 133349"/>
                <a:gd name="connsiteX7" fmla="*/ 52387 w 80962"/>
                <a:gd name="connsiteY7" fmla="*/ 121444 h 133349"/>
                <a:gd name="connsiteX8" fmla="*/ 19050 w 80962"/>
                <a:gd name="connsiteY8" fmla="*/ 133349 h 133349"/>
                <a:gd name="connsiteX9" fmla="*/ 0 w 80962"/>
                <a:gd name="connsiteY9" fmla="*/ 128587 h 133349"/>
                <a:gd name="connsiteX0" fmla="*/ 0 w 80962"/>
                <a:gd name="connsiteY0" fmla="*/ 128587 h 133349"/>
                <a:gd name="connsiteX1" fmla="*/ 54769 w 80962"/>
                <a:gd name="connsiteY1" fmla="*/ 83343 h 133349"/>
                <a:gd name="connsiteX2" fmla="*/ 64294 w 80962"/>
                <a:gd name="connsiteY2" fmla="*/ 42862 h 133349"/>
                <a:gd name="connsiteX3" fmla="*/ 64294 w 80962"/>
                <a:gd name="connsiteY3" fmla="*/ 2381 h 133349"/>
                <a:gd name="connsiteX4" fmla="*/ 80962 w 80962"/>
                <a:gd name="connsiteY4" fmla="*/ 0 h 133349"/>
                <a:gd name="connsiteX5" fmla="*/ 76200 w 80962"/>
                <a:gd name="connsiteY5" fmla="*/ 35718 h 133349"/>
                <a:gd name="connsiteX6" fmla="*/ 78582 w 80962"/>
                <a:gd name="connsiteY6" fmla="*/ 71437 h 133349"/>
                <a:gd name="connsiteX7" fmla="*/ 45243 w 80962"/>
                <a:gd name="connsiteY7" fmla="*/ 114300 h 133349"/>
                <a:gd name="connsiteX8" fmla="*/ 19050 w 80962"/>
                <a:gd name="connsiteY8" fmla="*/ 133349 h 133349"/>
                <a:gd name="connsiteX9" fmla="*/ 0 w 80962"/>
                <a:gd name="connsiteY9" fmla="*/ 128587 h 133349"/>
                <a:gd name="connsiteX0" fmla="*/ 0 w 102393"/>
                <a:gd name="connsiteY0" fmla="*/ 202406 h 207168"/>
                <a:gd name="connsiteX1" fmla="*/ 54769 w 102393"/>
                <a:gd name="connsiteY1" fmla="*/ 157162 h 207168"/>
                <a:gd name="connsiteX2" fmla="*/ 64294 w 102393"/>
                <a:gd name="connsiteY2" fmla="*/ 116681 h 207168"/>
                <a:gd name="connsiteX3" fmla="*/ 64294 w 102393"/>
                <a:gd name="connsiteY3" fmla="*/ 76200 h 207168"/>
                <a:gd name="connsiteX4" fmla="*/ 102393 w 102393"/>
                <a:gd name="connsiteY4" fmla="*/ 0 h 207168"/>
                <a:gd name="connsiteX5" fmla="*/ 76200 w 102393"/>
                <a:gd name="connsiteY5" fmla="*/ 109537 h 207168"/>
                <a:gd name="connsiteX6" fmla="*/ 78582 w 102393"/>
                <a:gd name="connsiteY6" fmla="*/ 145256 h 207168"/>
                <a:gd name="connsiteX7" fmla="*/ 45243 w 102393"/>
                <a:gd name="connsiteY7" fmla="*/ 188119 h 207168"/>
                <a:gd name="connsiteX8" fmla="*/ 19050 w 102393"/>
                <a:gd name="connsiteY8" fmla="*/ 207168 h 207168"/>
                <a:gd name="connsiteX9" fmla="*/ 0 w 102393"/>
                <a:gd name="connsiteY9" fmla="*/ 202406 h 207168"/>
                <a:gd name="connsiteX0" fmla="*/ 0 w 159543"/>
                <a:gd name="connsiteY0" fmla="*/ 126206 h 130968"/>
                <a:gd name="connsiteX1" fmla="*/ 54769 w 159543"/>
                <a:gd name="connsiteY1" fmla="*/ 80962 h 130968"/>
                <a:gd name="connsiteX2" fmla="*/ 64294 w 159543"/>
                <a:gd name="connsiteY2" fmla="*/ 40481 h 130968"/>
                <a:gd name="connsiteX3" fmla="*/ 64294 w 159543"/>
                <a:gd name="connsiteY3" fmla="*/ 0 h 130968"/>
                <a:gd name="connsiteX4" fmla="*/ 159543 w 159543"/>
                <a:gd name="connsiteY4" fmla="*/ 38100 h 130968"/>
                <a:gd name="connsiteX5" fmla="*/ 76200 w 159543"/>
                <a:gd name="connsiteY5" fmla="*/ 33337 h 130968"/>
                <a:gd name="connsiteX6" fmla="*/ 78582 w 159543"/>
                <a:gd name="connsiteY6" fmla="*/ 69056 h 130968"/>
                <a:gd name="connsiteX7" fmla="*/ 45243 w 159543"/>
                <a:gd name="connsiteY7" fmla="*/ 111919 h 130968"/>
                <a:gd name="connsiteX8" fmla="*/ 19050 w 159543"/>
                <a:gd name="connsiteY8" fmla="*/ 130968 h 130968"/>
                <a:gd name="connsiteX9" fmla="*/ 0 w 159543"/>
                <a:gd name="connsiteY9" fmla="*/ 126206 h 130968"/>
                <a:gd name="connsiteX0" fmla="*/ 0 w 83343"/>
                <a:gd name="connsiteY0" fmla="*/ 228600 h 233362"/>
                <a:gd name="connsiteX1" fmla="*/ 54769 w 83343"/>
                <a:gd name="connsiteY1" fmla="*/ 183356 h 233362"/>
                <a:gd name="connsiteX2" fmla="*/ 64294 w 83343"/>
                <a:gd name="connsiteY2" fmla="*/ 142875 h 233362"/>
                <a:gd name="connsiteX3" fmla="*/ 64294 w 83343"/>
                <a:gd name="connsiteY3" fmla="*/ 102394 h 233362"/>
                <a:gd name="connsiteX4" fmla="*/ 83343 w 83343"/>
                <a:gd name="connsiteY4" fmla="*/ 0 h 233362"/>
                <a:gd name="connsiteX5" fmla="*/ 76200 w 83343"/>
                <a:gd name="connsiteY5" fmla="*/ 135731 h 233362"/>
                <a:gd name="connsiteX6" fmla="*/ 78582 w 83343"/>
                <a:gd name="connsiteY6" fmla="*/ 171450 h 233362"/>
                <a:gd name="connsiteX7" fmla="*/ 45243 w 83343"/>
                <a:gd name="connsiteY7" fmla="*/ 214313 h 233362"/>
                <a:gd name="connsiteX8" fmla="*/ 19050 w 83343"/>
                <a:gd name="connsiteY8" fmla="*/ 233362 h 233362"/>
                <a:gd name="connsiteX9" fmla="*/ 0 w 83343"/>
                <a:gd name="connsiteY9" fmla="*/ 228600 h 233362"/>
                <a:gd name="connsiteX0" fmla="*/ 0 w 83343"/>
                <a:gd name="connsiteY0" fmla="*/ 228600 h 233362"/>
                <a:gd name="connsiteX1" fmla="*/ 54769 w 83343"/>
                <a:gd name="connsiteY1" fmla="*/ 183356 h 233362"/>
                <a:gd name="connsiteX2" fmla="*/ 64294 w 83343"/>
                <a:gd name="connsiteY2" fmla="*/ 142875 h 233362"/>
                <a:gd name="connsiteX3" fmla="*/ 64294 w 83343"/>
                <a:gd name="connsiteY3" fmla="*/ 102394 h 233362"/>
                <a:gd name="connsiteX4" fmla="*/ 83343 w 83343"/>
                <a:gd name="connsiteY4" fmla="*/ 0 h 233362"/>
                <a:gd name="connsiteX5" fmla="*/ 76200 w 83343"/>
                <a:gd name="connsiteY5" fmla="*/ 135731 h 233362"/>
                <a:gd name="connsiteX6" fmla="*/ 64294 w 83343"/>
                <a:gd name="connsiteY6" fmla="*/ 59531 h 233362"/>
                <a:gd name="connsiteX7" fmla="*/ 78582 w 83343"/>
                <a:gd name="connsiteY7" fmla="*/ 171450 h 233362"/>
                <a:gd name="connsiteX8" fmla="*/ 45243 w 83343"/>
                <a:gd name="connsiteY8" fmla="*/ 214313 h 233362"/>
                <a:gd name="connsiteX9" fmla="*/ 19050 w 83343"/>
                <a:gd name="connsiteY9" fmla="*/ 233362 h 233362"/>
                <a:gd name="connsiteX10" fmla="*/ 0 w 83343"/>
                <a:gd name="connsiteY10" fmla="*/ 228600 h 233362"/>
                <a:gd name="connsiteX0" fmla="*/ 0 w 204787"/>
                <a:gd name="connsiteY0" fmla="*/ 228600 h 233362"/>
                <a:gd name="connsiteX1" fmla="*/ 54769 w 204787"/>
                <a:gd name="connsiteY1" fmla="*/ 183356 h 233362"/>
                <a:gd name="connsiteX2" fmla="*/ 64294 w 204787"/>
                <a:gd name="connsiteY2" fmla="*/ 142875 h 233362"/>
                <a:gd name="connsiteX3" fmla="*/ 64294 w 204787"/>
                <a:gd name="connsiteY3" fmla="*/ 102394 h 233362"/>
                <a:gd name="connsiteX4" fmla="*/ 83343 w 204787"/>
                <a:gd name="connsiteY4" fmla="*/ 0 h 233362"/>
                <a:gd name="connsiteX5" fmla="*/ 76200 w 204787"/>
                <a:gd name="connsiteY5" fmla="*/ 135731 h 233362"/>
                <a:gd name="connsiteX6" fmla="*/ 204787 w 204787"/>
                <a:gd name="connsiteY6" fmla="*/ 223837 h 233362"/>
                <a:gd name="connsiteX7" fmla="*/ 78582 w 204787"/>
                <a:gd name="connsiteY7" fmla="*/ 171450 h 233362"/>
                <a:gd name="connsiteX8" fmla="*/ 45243 w 204787"/>
                <a:gd name="connsiteY8" fmla="*/ 214313 h 233362"/>
                <a:gd name="connsiteX9" fmla="*/ 19050 w 204787"/>
                <a:gd name="connsiteY9" fmla="*/ 233362 h 233362"/>
                <a:gd name="connsiteX10" fmla="*/ 0 w 204787"/>
                <a:gd name="connsiteY10" fmla="*/ 228600 h 233362"/>
                <a:gd name="connsiteX0" fmla="*/ 0 w 204787"/>
                <a:gd name="connsiteY0" fmla="*/ 228600 h 233362"/>
                <a:gd name="connsiteX1" fmla="*/ 54769 w 204787"/>
                <a:gd name="connsiteY1" fmla="*/ 183356 h 233362"/>
                <a:gd name="connsiteX2" fmla="*/ 64294 w 204787"/>
                <a:gd name="connsiteY2" fmla="*/ 142875 h 233362"/>
                <a:gd name="connsiteX3" fmla="*/ 64294 w 204787"/>
                <a:gd name="connsiteY3" fmla="*/ 2381 h 233362"/>
                <a:gd name="connsiteX4" fmla="*/ 83343 w 204787"/>
                <a:gd name="connsiteY4" fmla="*/ 0 h 233362"/>
                <a:gd name="connsiteX5" fmla="*/ 76200 w 204787"/>
                <a:gd name="connsiteY5" fmla="*/ 135731 h 233362"/>
                <a:gd name="connsiteX6" fmla="*/ 204787 w 204787"/>
                <a:gd name="connsiteY6" fmla="*/ 223837 h 233362"/>
                <a:gd name="connsiteX7" fmla="*/ 78582 w 204787"/>
                <a:gd name="connsiteY7" fmla="*/ 171450 h 233362"/>
                <a:gd name="connsiteX8" fmla="*/ 45243 w 204787"/>
                <a:gd name="connsiteY8" fmla="*/ 214313 h 233362"/>
                <a:gd name="connsiteX9" fmla="*/ 19050 w 204787"/>
                <a:gd name="connsiteY9" fmla="*/ 233362 h 233362"/>
                <a:gd name="connsiteX10" fmla="*/ 0 w 204787"/>
                <a:gd name="connsiteY10" fmla="*/ 228600 h 233362"/>
                <a:gd name="connsiteX0" fmla="*/ 0 w 204787"/>
                <a:gd name="connsiteY0" fmla="*/ 228600 h 233362"/>
                <a:gd name="connsiteX1" fmla="*/ 54769 w 204787"/>
                <a:gd name="connsiteY1" fmla="*/ 183356 h 233362"/>
                <a:gd name="connsiteX2" fmla="*/ 64294 w 204787"/>
                <a:gd name="connsiteY2" fmla="*/ 142875 h 233362"/>
                <a:gd name="connsiteX3" fmla="*/ 73819 w 204787"/>
                <a:gd name="connsiteY3" fmla="*/ 2381 h 233362"/>
                <a:gd name="connsiteX4" fmla="*/ 83343 w 204787"/>
                <a:gd name="connsiteY4" fmla="*/ 0 h 233362"/>
                <a:gd name="connsiteX5" fmla="*/ 76200 w 204787"/>
                <a:gd name="connsiteY5" fmla="*/ 135731 h 233362"/>
                <a:gd name="connsiteX6" fmla="*/ 204787 w 204787"/>
                <a:gd name="connsiteY6" fmla="*/ 223837 h 233362"/>
                <a:gd name="connsiteX7" fmla="*/ 78582 w 204787"/>
                <a:gd name="connsiteY7" fmla="*/ 171450 h 233362"/>
                <a:gd name="connsiteX8" fmla="*/ 45243 w 204787"/>
                <a:gd name="connsiteY8" fmla="*/ 214313 h 233362"/>
                <a:gd name="connsiteX9" fmla="*/ 19050 w 204787"/>
                <a:gd name="connsiteY9" fmla="*/ 233362 h 233362"/>
                <a:gd name="connsiteX10" fmla="*/ 0 w 204787"/>
                <a:gd name="connsiteY10" fmla="*/ 228600 h 233362"/>
                <a:gd name="connsiteX0" fmla="*/ 0 w 83343"/>
                <a:gd name="connsiteY0" fmla="*/ 228600 h 233362"/>
                <a:gd name="connsiteX1" fmla="*/ 54769 w 83343"/>
                <a:gd name="connsiteY1" fmla="*/ 183356 h 233362"/>
                <a:gd name="connsiteX2" fmla="*/ 64294 w 83343"/>
                <a:gd name="connsiteY2" fmla="*/ 142875 h 233362"/>
                <a:gd name="connsiteX3" fmla="*/ 73819 w 83343"/>
                <a:gd name="connsiteY3" fmla="*/ 2381 h 233362"/>
                <a:gd name="connsiteX4" fmla="*/ 83343 w 83343"/>
                <a:gd name="connsiteY4" fmla="*/ 0 h 233362"/>
                <a:gd name="connsiteX5" fmla="*/ 76200 w 83343"/>
                <a:gd name="connsiteY5" fmla="*/ 135731 h 233362"/>
                <a:gd name="connsiteX6" fmla="*/ 78581 w 83343"/>
                <a:gd name="connsiteY6" fmla="*/ 161924 h 233362"/>
                <a:gd name="connsiteX7" fmla="*/ 78582 w 83343"/>
                <a:gd name="connsiteY7" fmla="*/ 171450 h 233362"/>
                <a:gd name="connsiteX8" fmla="*/ 45243 w 83343"/>
                <a:gd name="connsiteY8" fmla="*/ 214313 h 233362"/>
                <a:gd name="connsiteX9" fmla="*/ 19050 w 83343"/>
                <a:gd name="connsiteY9" fmla="*/ 233362 h 233362"/>
                <a:gd name="connsiteX10" fmla="*/ 0 w 83343"/>
                <a:gd name="connsiteY10" fmla="*/ 228600 h 233362"/>
                <a:gd name="connsiteX0" fmla="*/ 0 w 83343"/>
                <a:gd name="connsiteY0" fmla="*/ 233363 h 238125"/>
                <a:gd name="connsiteX1" fmla="*/ 54769 w 83343"/>
                <a:gd name="connsiteY1" fmla="*/ 188119 h 238125"/>
                <a:gd name="connsiteX2" fmla="*/ 64294 w 83343"/>
                <a:gd name="connsiteY2" fmla="*/ 147638 h 238125"/>
                <a:gd name="connsiteX3" fmla="*/ 73819 w 83343"/>
                <a:gd name="connsiteY3" fmla="*/ 0 h 238125"/>
                <a:gd name="connsiteX4" fmla="*/ 83343 w 83343"/>
                <a:gd name="connsiteY4" fmla="*/ 4763 h 238125"/>
                <a:gd name="connsiteX5" fmla="*/ 76200 w 83343"/>
                <a:gd name="connsiteY5" fmla="*/ 140494 h 238125"/>
                <a:gd name="connsiteX6" fmla="*/ 78581 w 83343"/>
                <a:gd name="connsiteY6" fmla="*/ 166687 h 238125"/>
                <a:gd name="connsiteX7" fmla="*/ 78582 w 83343"/>
                <a:gd name="connsiteY7" fmla="*/ 176213 h 238125"/>
                <a:gd name="connsiteX8" fmla="*/ 45243 w 83343"/>
                <a:gd name="connsiteY8" fmla="*/ 219076 h 238125"/>
                <a:gd name="connsiteX9" fmla="*/ 19050 w 83343"/>
                <a:gd name="connsiteY9" fmla="*/ 238125 h 238125"/>
                <a:gd name="connsiteX10" fmla="*/ 0 w 83343"/>
                <a:gd name="connsiteY10" fmla="*/ 233363 h 238125"/>
                <a:gd name="connsiteX0" fmla="*/ 0 w 85724"/>
                <a:gd name="connsiteY0" fmla="*/ 233363 h 238125"/>
                <a:gd name="connsiteX1" fmla="*/ 54769 w 85724"/>
                <a:gd name="connsiteY1" fmla="*/ 188119 h 238125"/>
                <a:gd name="connsiteX2" fmla="*/ 64294 w 85724"/>
                <a:gd name="connsiteY2" fmla="*/ 147638 h 238125"/>
                <a:gd name="connsiteX3" fmla="*/ 73819 w 85724"/>
                <a:gd name="connsiteY3" fmla="*/ 0 h 238125"/>
                <a:gd name="connsiteX4" fmla="*/ 85724 w 85724"/>
                <a:gd name="connsiteY4" fmla="*/ 1 h 238125"/>
                <a:gd name="connsiteX5" fmla="*/ 76200 w 85724"/>
                <a:gd name="connsiteY5" fmla="*/ 140494 h 238125"/>
                <a:gd name="connsiteX6" fmla="*/ 78581 w 85724"/>
                <a:gd name="connsiteY6" fmla="*/ 166687 h 238125"/>
                <a:gd name="connsiteX7" fmla="*/ 78582 w 85724"/>
                <a:gd name="connsiteY7" fmla="*/ 176213 h 238125"/>
                <a:gd name="connsiteX8" fmla="*/ 45243 w 85724"/>
                <a:gd name="connsiteY8" fmla="*/ 219076 h 238125"/>
                <a:gd name="connsiteX9" fmla="*/ 19050 w 85724"/>
                <a:gd name="connsiteY9" fmla="*/ 238125 h 238125"/>
                <a:gd name="connsiteX10" fmla="*/ 0 w 85724"/>
                <a:gd name="connsiteY10" fmla="*/ 233363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724" h="238125">
                  <a:moveTo>
                    <a:pt x="0" y="233363"/>
                  </a:moveTo>
                  <a:lnTo>
                    <a:pt x="54769" y="188119"/>
                  </a:lnTo>
                  <a:lnTo>
                    <a:pt x="64294" y="147638"/>
                  </a:lnTo>
                  <a:lnTo>
                    <a:pt x="73819" y="0"/>
                  </a:lnTo>
                  <a:lnTo>
                    <a:pt x="85724" y="1"/>
                  </a:lnTo>
                  <a:lnTo>
                    <a:pt x="76200" y="140494"/>
                  </a:lnTo>
                  <a:lnTo>
                    <a:pt x="78581" y="166687"/>
                  </a:lnTo>
                  <a:cubicBezTo>
                    <a:pt x="78581" y="169862"/>
                    <a:pt x="78582" y="173038"/>
                    <a:pt x="78582" y="176213"/>
                  </a:cubicBezTo>
                  <a:lnTo>
                    <a:pt x="45243" y="219076"/>
                  </a:lnTo>
                  <a:lnTo>
                    <a:pt x="19050" y="238125"/>
                  </a:lnTo>
                  <a:lnTo>
                    <a:pt x="0" y="233363"/>
                  </a:lnTo>
                  <a:close/>
                </a:path>
              </a:pathLst>
            </a:custGeom>
            <a:solidFill>
              <a:srgbClr val="99CCF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9" name="フリーフォーム: 図形 96">
              <a:extLst>
                <a:ext uri="{FF2B5EF4-FFF2-40B4-BE49-F238E27FC236}">
                  <a16:creationId xmlns:a16="http://schemas.microsoft.com/office/drawing/2014/main" id="{9E87FB7B-CFFF-EF95-45C5-83F75952FAAE}"/>
                </a:ext>
              </a:extLst>
            </p:cNvPr>
            <p:cNvSpPr/>
            <p:nvPr/>
          </p:nvSpPr>
          <p:spPr>
            <a:xfrm>
              <a:off x="-1716878" y="156580"/>
              <a:ext cx="321395" cy="167551"/>
            </a:xfrm>
            <a:custGeom>
              <a:avLst/>
              <a:gdLst>
                <a:gd name="connsiteX0" fmla="*/ 0 w 133350"/>
                <a:gd name="connsiteY0" fmla="*/ 33338 h 33338"/>
                <a:gd name="connsiteX1" fmla="*/ 130969 w 133350"/>
                <a:gd name="connsiteY1" fmla="*/ 0 h 33338"/>
                <a:gd name="connsiteX2" fmla="*/ 133350 w 133350"/>
                <a:gd name="connsiteY2" fmla="*/ 16669 h 33338"/>
                <a:gd name="connsiteX3" fmla="*/ 0 w 133350"/>
                <a:gd name="connsiteY3" fmla="*/ 33338 h 33338"/>
                <a:gd name="connsiteX0" fmla="*/ 0 w 133350"/>
                <a:gd name="connsiteY0" fmla="*/ 33338 h 33338"/>
                <a:gd name="connsiteX1" fmla="*/ 130969 w 133350"/>
                <a:gd name="connsiteY1" fmla="*/ 0 h 33338"/>
                <a:gd name="connsiteX2" fmla="*/ 133350 w 133350"/>
                <a:gd name="connsiteY2" fmla="*/ 16669 h 33338"/>
                <a:gd name="connsiteX3" fmla="*/ 88106 w 133350"/>
                <a:gd name="connsiteY3" fmla="*/ 26194 h 33338"/>
                <a:gd name="connsiteX4" fmla="*/ 0 w 133350"/>
                <a:gd name="connsiteY4" fmla="*/ 33338 h 33338"/>
                <a:gd name="connsiteX0" fmla="*/ 0 w 133350"/>
                <a:gd name="connsiteY0" fmla="*/ 33338 h 71438"/>
                <a:gd name="connsiteX1" fmla="*/ 130969 w 133350"/>
                <a:gd name="connsiteY1" fmla="*/ 0 h 71438"/>
                <a:gd name="connsiteX2" fmla="*/ 133350 w 133350"/>
                <a:gd name="connsiteY2" fmla="*/ 16669 h 71438"/>
                <a:gd name="connsiteX3" fmla="*/ 16668 w 133350"/>
                <a:gd name="connsiteY3" fmla="*/ 71438 h 71438"/>
                <a:gd name="connsiteX4" fmla="*/ 0 w 133350"/>
                <a:gd name="connsiteY4" fmla="*/ 33338 h 71438"/>
                <a:gd name="connsiteX0" fmla="*/ 0 w 133350"/>
                <a:gd name="connsiteY0" fmla="*/ 33338 h 71438"/>
                <a:gd name="connsiteX1" fmla="*/ 130969 w 133350"/>
                <a:gd name="connsiteY1" fmla="*/ 0 h 71438"/>
                <a:gd name="connsiteX2" fmla="*/ 133350 w 133350"/>
                <a:gd name="connsiteY2" fmla="*/ 16669 h 71438"/>
                <a:gd name="connsiteX3" fmla="*/ 16668 w 133350"/>
                <a:gd name="connsiteY3" fmla="*/ 71438 h 71438"/>
                <a:gd name="connsiteX4" fmla="*/ 0 w 133350"/>
                <a:gd name="connsiteY4" fmla="*/ 33338 h 71438"/>
                <a:gd name="connsiteX0" fmla="*/ 0 w 130969"/>
                <a:gd name="connsiteY0" fmla="*/ 33338 h 71438"/>
                <a:gd name="connsiteX1" fmla="*/ 130969 w 130969"/>
                <a:gd name="connsiteY1" fmla="*/ 0 h 71438"/>
                <a:gd name="connsiteX2" fmla="*/ 126206 w 130969"/>
                <a:gd name="connsiteY2" fmla="*/ 30956 h 71438"/>
                <a:gd name="connsiteX3" fmla="*/ 16668 w 130969"/>
                <a:gd name="connsiteY3" fmla="*/ 71438 h 71438"/>
                <a:gd name="connsiteX4" fmla="*/ 0 w 130969"/>
                <a:gd name="connsiteY4" fmla="*/ 33338 h 71438"/>
                <a:gd name="connsiteX0" fmla="*/ 0 w 130969"/>
                <a:gd name="connsiteY0" fmla="*/ 33338 h 57150"/>
                <a:gd name="connsiteX1" fmla="*/ 130969 w 130969"/>
                <a:gd name="connsiteY1" fmla="*/ 0 h 57150"/>
                <a:gd name="connsiteX2" fmla="*/ 126206 w 130969"/>
                <a:gd name="connsiteY2" fmla="*/ 30956 h 57150"/>
                <a:gd name="connsiteX3" fmla="*/ 30955 w 130969"/>
                <a:gd name="connsiteY3" fmla="*/ 57150 h 57150"/>
                <a:gd name="connsiteX4" fmla="*/ 0 w 130969"/>
                <a:gd name="connsiteY4" fmla="*/ 33338 h 57150"/>
                <a:gd name="connsiteX0" fmla="*/ 0 w 114300"/>
                <a:gd name="connsiteY0" fmla="*/ 33338 h 57150"/>
                <a:gd name="connsiteX1" fmla="*/ 114300 w 114300"/>
                <a:gd name="connsiteY1" fmla="*/ 0 h 57150"/>
                <a:gd name="connsiteX2" fmla="*/ 109537 w 114300"/>
                <a:gd name="connsiteY2" fmla="*/ 30956 h 57150"/>
                <a:gd name="connsiteX3" fmla="*/ 14286 w 114300"/>
                <a:gd name="connsiteY3" fmla="*/ 57150 h 57150"/>
                <a:gd name="connsiteX4" fmla="*/ 0 w 114300"/>
                <a:gd name="connsiteY4" fmla="*/ 33338 h 57150"/>
                <a:gd name="connsiteX0" fmla="*/ 0 w 114300"/>
                <a:gd name="connsiteY0" fmla="*/ 33338 h 61913"/>
                <a:gd name="connsiteX1" fmla="*/ 114300 w 114300"/>
                <a:gd name="connsiteY1" fmla="*/ 0 h 61913"/>
                <a:gd name="connsiteX2" fmla="*/ 109537 w 114300"/>
                <a:gd name="connsiteY2" fmla="*/ 30956 h 61913"/>
                <a:gd name="connsiteX3" fmla="*/ 4761 w 114300"/>
                <a:gd name="connsiteY3" fmla="*/ 61913 h 61913"/>
                <a:gd name="connsiteX4" fmla="*/ 0 w 114300"/>
                <a:gd name="connsiteY4" fmla="*/ 33338 h 61913"/>
                <a:gd name="connsiteX0" fmla="*/ 0 w 123825"/>
                <a:gd name="connsiteY0" fmla="*/ 33338 h 61913"/>
                <a:gd name="connsiteX1" fmla="*/ 114300 w 123825"/>
                <a:gd name="connsiteY1" fmla="*/ 0 h 61913"/>
                <a:gd name="connsiteX2" fmla="*/ 123825 w 123825"/>
                <a:gd name="connsiteY2" fmla="*/ 28575 h 61913"/>
                <a:gd name="connsiteX3" fmla="*/ 4761 w 123825"/>
                <a:gd name="connsiteY3" fmla="*/ 61913 h 61913"/>
                <a:gd name="connsiteX4" fmla="*/ 0 w 123825"/>
                <a:gd name="connsiteY4" fmla="*/ 33338 h 61913"/>
                <a:gd name="connsiteX0" fmla="*/ 35720 w 119064"/>
                <a:gd name="connsiteY0" fmla="*/ 26194 h 61913"/>
                <a:gd name="connsiteX1" fmla="*/ 109539 w 119064"/>
                <a:gd name="connsiteY1" fmla="*/ 0 h 61913"/>
                <a:gd name="connsiteX2" fmla="*/ 119064 w 119064"/>
                <a:gd name="connsiteY2" fmla="*/ 28575 h 61913"/>
                <a:gd name="connsiteX3" fmla="*/ 0 w 119064"/>
                <a:gd name="connsiteY3" fmla="*/ 61913 h 61913"/>
                <a:gd name="connsiteX4" fmla="*/ 35720 w 119064"/>
                <a:gd name="connsiteY4" fmla="*/ 26194 h 61913"/>
                <a:gd name="connsiteX0" fmla="*/ 1 w 83345"/>
                <a:gd name="connsiteY0" fmla="*/ 26194 h 54770"/>
                <a:gd name="connsiteX1" fmla="*/ 73820 w 83345"/>
                <a:gd name="connsiteY1" fmla="*/ 0 h 54770"/>
                <a:gd name="connsiteX2" fmla="*/ 83345 w 83345"/>
                <a:gd name="connsiteY2" fmla="*/ 28575 h 54770"/>
                <a:gd name="connsiteX3" fmla="*/ 0 w 83345"/>
                <a:gd name="connsiteY3" fmla="*/ 54770 h 54770"/>
                <a:gd name="connsiteX4" fmla="*/ 1 w 83345"/>
                <a:gd name="connsiteY4" fmla="*/ 26194 h 54770"/>
                <a:gd name="connsiteX0" fmla="*/ 0 w 90488"/>
                <a:gd name="connsiteY0" fmla="*/ 23813 h 54770"/>
                <a:gd name="connsiteX1" fmla="*/ 80963 w 90488"/>
                <a:gd name="connsiteY1" fmla="*/ 0 h 54770"/>
                <a:gd name="connsiteX2" fmla="*/ 90488 w 90488"/>
                <a:gd name="connsiteY2" fmla="*/ 28575 h 54770"/>
                <a:gd name="connsiteX3" fmla="*/ 7143 w 90488"/>
                <a:gd name="connsiteY3" fmla="*/ 54770 h 54770"/>
                <a:gd name="connsiteX4" fmla="*/ 0 w 90488"/>
                <a:gd name="connsiteY4" fmla="*/ 23813 h 54770"/>
                <a:gd name="connsiteX0" fmla="*/ 0 w 90488"/>
                <a:gd name="connsiteY0" fmla="*/ 23813 h 54770"/>
                <a:gd name="connsiteX1" fmla="*/ 80963 w 90488"/>
                <a:gd name="connsiteY1" fmla="*/ 0 h 54770"/>
                <a:gd name="connsiteX2" fmla="*/ 90488 w 90488"/>
                <a:gd name="connsiteY2" fmla="*/ 28575 h 54770"/>
                <a:gd name="connsiteX3" fmla="*/ 7143 w 90488"/>
                <a:gd name="connsiteY3" fmla="*/ 54770 h 54770"/>
                <a:gd name="connsiteX4" fmla="*/ 0 w 90488"/>
                <a:gd name="connsiteY4" fmla="*/ 23813 h 54770"/>
                <a:gd name="connsiteX0" fmla="*/ 0 w 126207"/>
                <a:gd name="connsiteY0" fmla="*/ 38100 h 54770"/>
                <a:gd name="connsiteX1" fmla="*/ 116682 w 126207"/>
                <a:gd name="connsiteY1" fmla="*/ 0 h 54770"/>
                <a:gd name="connsiteX2" fmla="*/ 126207 w 126207"/>
                <a:gd name="connsiteY2" fmla="*/ 28575 h 54770"/>
                <a:gd name="connsiteX3" fmla="*/ 42862 w 126207"/>
                <a:gd name="connsiteY3" fmla="*/ 54770 h 54770"/>
                <a:gd name="connsiteX4" fmla="*/ 0 w 126207"/>
                <a:gd name="connsiteY4" fmla="*/ 38100 h 54770"/>
                <a:gd name="connsiteX0" fmla="*/ 2382 w 128589"/>
                <a:gd name="connsiteY0" fmla="*/ 38100 h 71439"/>
                <a:gd name="connsiteX1" fmla="*/ 119064 w 128589"/>
                <a:gd name="connsiteY1" fmla="*/ 0 h 71439"/>
                <a:gd name="connsiteX2" fmla="*/ 128589 w 128589"/>
                <a:gd name="connsiteY2" fmla="*/ 28575 h 71439"/>
                <a:gd name="connsiteX3" fmla="*/ 0 w 128589"/>
                <a:gd name="connsiteY3" fmla="*/ 71439 h 71439"/>
                <a:gd name="connsiteX4" fmla="*/ 2382 w 128589"/>
                <a:gd name="connsiteY4" fmla="*/ 38100 h 71439"/>
                <a:gd name="connsiteX0" fmla="*/ 2382 w 128589"/>
                <a:gd name="connsiteY0" fmla="*/ 38100 h 71439"/>
                <a:gd name="connsiteX1" fmla="*/ 61914 w 128589"/>
                <a:gd name="connsiteY1" fmla="*/ 16669 h 71439"/>
                <a:gd name="connsiteX2" fmla="*/ 119064 w 128589"/>
                <a:gd name="connsiteY2" fmla="*/ 0 h 71439"/>
                <a:gd name="connsiteX3" fmla="*/ 128589 w 128589"/>
                <a:gd name="connsiteY3" fmla="*/ 28575 h 71439"/>
                <a:gd name="connsiteX4" fmla="*/ 0 w 128589"/>
                <a:gd name="connsiteY4" fmla="*/ 71439 h 71439"/>
                <a:gd name="connsiteX5" fmla="*/ 2382 w 128589"/>
                <a:gd name="connsiteY5" fmla="*/ 38100 h 71439"/>
                <a:gd name="connsiteX0" fmla="*/ 2382 w 128589"/>
                <a:gd name="connsiteY0" fmla="*/ 38100 h 71439"/>
                <a:gd name="connsiteX1" fmla="*/ 26196 w 128589"/>
                <a:gd name="connsiteY1" fmla="*/ 26194 h 71439"/>
                <a:gd name="connsiteX2" fmla="*/ 119064 w 128589"/>
                <a:gd name="connsiteY2" fmla="*/ 0 h 71439"/>
                <a:gd name="connsiteX3" fmla="*/ 128589 w 128589"/>
                <a:gd name="connsiteY3" fmla="*/ 28575 h 71439"/>
                <a:gd name="connsiteX4" fmla="*/ 0 w 128589"/>
                <a:gd name="connsiteY4" fmla="*/ 71439 h 71439"/>
                <a:gd name="connsiteX5" fmla="*/ 2382 w 128589"/>
                <a:gd name="connsiteY5" fmla="*/ 38100 h 71439"/>
                <a:gd name="connsiteX0" fmla="*/ 0 w 142876"/>
                <a:gd name="connsiteY0" fmla="*/ 42862 h 71439"/>
                <a:gd name="connsiteX1" fmla="*/ 40483 w 142876"/>
                <a:gd name="connsiteY1" fmla="*/ 26194 h 71439"/>
                <a:gd name="connsiteX2" fmla="*/ 133351 w 142876"/>
                <a:gd name="connsiteY2" fmla="*/ 0 h 71439"/>
                <a:gd name="connsiteX3" fmla="*/ 142876 w 142876"/>
                <a:gd name="connsiteY3" fmla="*/ 28575 h 71439"/>
                <a:gd name="connsiteX4" fmla="*/ 14287 w 142876"/>
                <a:gd name="connsiteY4" fmla="*/ 71439 h 71439"/>
                <a:gd name="connsiteX5" fmla="*/ 0 w 142876"/>
                <a:gd name="connsiteY5" fmla="*/ 42862 h 71439"/>
                <a:gd name="connsiteX0" fmla="*/ 0 w 173832"/>
                <a:gd name="connsiteY0" fmla="*/ 52387 h 71439"/>
                <a:gd name="connsiteX1" fmla="*/ 71439 w 173832"/>
                <a:gd name="connsiteY1" fmla="*/ 26194 h 71439"/>
                <a:gd name="connsiteX2" fmla="*/ 164307 w 173832"/>
                <a:gd name="connsiteY2" fmla="*/ 0 h 71439"/>
                <a:gd name="connsiteX3" fmla="*/ 173832 w 173832"/>
                <a:gd name="connsiteY3" fmla="*/ 28575 h 71439"/>
                <a:gd name="connsiteX4" fmla="*/ 45243 w 173832"/>
                <a:gd name="connsiteY4" fmla="*/ 71439 h 71439"/>
                <a:gd name="connsiteX5" fmla="*/ 0 w 173832"/>
                <a:gd name="connsiteY5" fmla="*/ 52387 h 71439"/>
                <a:gd name="connsiteX0" fmla="*/ 0 w 173832"/>
                <a:gd name="connsiteY0" fmla="*/ 52387 h 88108"/>
                <a:gd name="connsiteX1" fmla="*/ 71439 w 173832"/>
                <a:gd name="connsiteY1" fmla="*/ 26194 h 88108"/>
                <a:gd name="connsiteX2" fmla="*/ 164307 w 173832"/>
                <a:gd name="connsiteY2" fmla="*/ 0 h 88108"/>
                <a:gd name="connsiteX3" fmla="*/ 173832 w 173832"/>
                <a:gd name="connsiteY3" fmla="*/ 28575 h 88108"/>
                <a:gd name="connsiteX4" fmla="*/ 11906 w 173832"/>
                <a:gd name="connsiteY4" fmla="*/ 88108 h 88108"/>
                <a:gd name="connsiteX5" fmla="*/ 0 w 173832"/>
                <a:gd name="connsiteY5" fmla="*/ 52387 h 88108"/>
                <a:gd name="connsiteX0" fmla="*/ 0 w 173832"/>
                <a:gd name="connsiteY0" fmla="*/ 52387 h 88108"/>
                <a:gd name="connsiteX1" fmla="*/ 71439 w 173832"/>
                <a:gd name="connsiteY1" fmla="*/ 26194 h 88108"/>
                <a:gd name="connsiteX2" fmla="*/ 164307 w 173832"/>
                <a:gd name="connsiteY2" fmla="*/ 0 h 88108"/>
                <a:gd name="connsiteX3" fmla="*/ 173832 w 173832"/>
                <a:gd name="connsiteY3" fmla="*/ 28575 h 88108"/>
                <a:gd name="connsiteX4" fmla="*/ 102487 w 173832"/>
                <a:gd name="connsiteY4" fmla="*/ 52805 h 88108"/>
                <a:gd name="connsiteX5" fmla="*/ 11906 w 173832"/>
                <a:gd name="connsiteY5" fmla="*/ 88108 h 88108"/>
                <a:gd name="connsiteX6" fmla="*/ 0 w 173832"/>
                <a:gd name="connsiteY6" fmla="*/ 52387 h 88108"/>
                <a:gd name="connsiteX0" fmla="*/ 0 w 173832"/>
                <a:gd name="connsiteY0" fmla="*/ 52387 h 88108"/>
                <a:gd name="connsiteX1" fmla="*/ 71439 w 173832"/>
                <a:gd name="connsiteY1" fmla="*/ 26194 h 88108"/>
                <a:gd name="connsiteX2" fmla="*/ 164307 w 173832"/>
                <a:gd name="connsiteY2" fmla="*/ 0 h 88108"/>
                <a:gd name="connsiteX3" fmla="*/ 173832 w 173832"/>
                <a:gd name="connsiteY3" fmla="*/ 28575 h 88108"/>
                <a:gd name="connsiteX4" fmla="*/ 119156 w 173832"/>
                <a:gd name="connsiteY4" fmla="*/ 52805 h 88108"/>
                <a:gd name="connsiteX5" fmla="*/ 11906 w 173832"/>
                <a:gd name="connsiteY5" fmla="*/ 88108 h 88108"/>
                <a:gd name="connsiteX6" fmla="*/ 0 w 173832"/>
                <a:gd name="connsiteY6" fmla="*/ 52387 h 88108"/>
                <a:gd name="connsiteX0" fmla="*/ 4239 w 178071"/>
                <a:gd name="connsiteY0" fmla="*/ 52387 h 88329"/>
                <a:gd name="connsiteX1" fmla="*/ 75678 w 178071"/>
                <a:gd name="connsiteY1" fmla="*/ 26194 h 88329"/>
                <a:gd name="connsiteX2" fmla="*/ 168546 w 178071"/>
                <a:gd name="connsiteY2" fmla="*/ 0 h 88329"/>
                <a:gd name="connsiteX3" fmla="*/ 178071 w 178071"/>
                <a:gd name="connsiteY3" fmla="*/ 28575 h 88329"/>
                <a:gd name="connsiteX4" fmla="*/ 123395 w 178071"/>
                <a:gd name="connsiteY4" fmla="*/ 52805 h 88329"/>
                <a:gd name="connsiteX5" fmla="*/ 16145 w 178071"/>
                <a:gd name="connsiteY5" fmla="*/ 88108 h 88329"/>
                <a:gd name="connsiteX6" fmla="*/ 9095 w 178071"/>
                <a:gd name="connsiteY6" fmla="*/ 67092 h 88329"/>
                <a:gd name="connsiteX7" fmla="*/ 4239 w 178071"/>
                <a:gd name="connsiteY7" fmla="*/ 52387 h 88329"/>
                <a:gd name="connsiteX0" fmla="*/ 9010 w 182842"/>
                <a:gd name="connsiteY0" fmla="*/ 52387 h 93047"/>
                <a:gd name="connsiteX1" fmla="*/ 80449 w 182842"/>
                <a:gd name="connsiteY1" fmla="*/ 26194 h 93047"/>
                <a:gd name="connsiteX2" fmla="*/ 173317 w 182842"/>
                <a:gd name="connsiteY2" fmla="*/ 0 h 93047"/>
                <a:gd name="connsiteX3" fmla="*/ 182842 w 182842"/>
                <a:gd name="connsiteY3" fmla="*/ 28575 h 93047"/>
                <a:gd name="connsiteX4" fmla="*/ 128166 w 182842"/>
                <a:gd name="connsiteY4" fmla="*/ 52805 h 93047"/>
                <a:gd name="connsiteX5" fmla="*/ 6628 w 182842"/>
                <a:gd name="connsiteY5" fmla="*/ 92870 h 93047"/>
                <a:gd name="connsiteX6" fmla="*/ 13866 w 182842"/>
                <a:gd name="connsiteY6" fmla="*/ 67092 h 93047"/>
                <a:gd name="connsiteX7" fmla="*/ 9010 w 182842"/>
                <a:gd name="connsiteY7" fmla="*/ 52387 h 93047"/>
                <a:gd name="connsiteX0" fmla="*/ 13672 w 187504"/>
                <a:gd name="connsiteY0" fmla="*/ 52387 h 92870"/>
                <a:gd name="connsiteX1" fmla="*/ 85111 w 187504"/>
                <a:gd name="connsiteY1" fmla="*/ 26194 h 92870"/>
                <a:gd name="connsiteX2" fmla="*/ 177979 w 187504"/>
                <a:gd name="connsiteY2" fmla="*/ 0 h 92870"/>
                <a:gd name="connsiteX3" fmla="*/ 187504 w 187504"/>
                <a:gd name="connsiteY3" fmla="*/ 28575 h 92870"/>
                <a:gd name="connsiteX4" fmla="*/ 132828 w 187504"/>
                <a:gd name="connsiteY4" fmla="*/ 52805 h 92870"/>
                <a:gd name="connsiteX5" fmla="*/ 11290 w 187504"/>
                <a:gd name="connsiteY5" fmla="*/ 92870 h 92870"/>
                <a:gd name="connsiteX6" fmla="*/ 13672 w 187504"/>
                <a:gd name="connsiteY6" fmla="*/ 52387 h 92870"/>
                <a:gd name="connsiteX0" fmla="*/ 7687 w 181519"/>
                <a:gd name="connsiteY0" fmla="*/ 52387 h 92870"/>
                <a:gd name="connsiteX1" fmla="*/ 79126 w 181519"/>
                <a:gd name="connsiteY1" fmla="*/ 26194 h 92870"/>
                <a:gd name="connsiteX2" fmla="*/ 171994 w 181519"/>
                <a:gd name="connsiteY2" fmla="*/ 0 h 92870"/>
                <a:gd name="connsiteX3" fmla="*/ 181519 w 181519"/>
                <a:gd name="connsiteY3" fmla="*/ 28575 h 92870"/>
                <a:gd name="connsiteX4" fmla="*/ 126843 w 181519"/>
                <a:gd name="connsiteY4" fmla="*/ 52805 h 92870"/>
                <a:gd name="connsiteX5" fmla="*/ 17211 w 181519"/>
                <a:gd name="connsiteY5" fmla="*/ 92870 h 92870"/>
                <a:gd name="connsiteX6" fmla="*/ 7687 w 181519"/>
                <a:gd name="connsiteY6" fmla="*/ 52387 h 92870"/>
                <a:gd name="connsiteX0" fmla="*/ 9201 w 183033"/>
                <a:gd name="connsiteY0" fmla="*/ 52387 h 92870"/>
                <a:gd name="connsiteX1" fmla="*/ 80640 w 183033"/>
                <a:gd name="connsiteY1" fmla="*/ 26194 h 92870"/>
                <a:gd name="connsiteX2" fmla="*/ 173508 w 183033"/>
                <a:gd name="connsiteY2" fmla="*/ 0 h 92870"/>
                <a:gd name="connsiteX3" fmla="*/ 183033 w 183033"/>
                <a:gd name="connsiteY3" fmla="*/ 28575 h 92870"/>
                <a:gd name="connsiteX4" fmla="*/ 128357 w 183033"/>
                <a:gd name="connsiteY4" fmla="*/ 52805 h 92870"/>
                <a:gd name="connsiteX5" fmla="*/ 18725 w 183033"/>
                <a:gd name="connsiteY5" fmla="*/ 92870 h 92870"/>
                <a:gd name="connsiteX6" fmla="*/ 9201 w 183033"/>
                <a:gd name="connsiteY6" fmla="*/ 52387 h 92870"/>
                <a:gd name="connsiteX0" fmla="*/ 5825 w 179657"/>
                <a:gd name="connsiteY0" fmla="*/ 52387 h 92870"/>
                <a:gd name="connsiteX1" fmla="*/ 77264 w 179657"/>
                <a:gd name="connsiteY1" fmla="*/ 26194 h 92870"/>
                <a:gd name="connsiteX2" fmla="*/ 170132 w 179657"/>
                <a:gd name="connsiteY2" fmla="*/ 0 h 92870"/>
                <a:gd name="connsiteX3" fmla="*/ 179657 w 179657"/>
                <a:gd name="connsiteY3" fmla="*/ 28575 h 92870"/>
                <a:gd name="connsiteX4" fmla="*/ 124981 w 179657"/>
                <a:gd name="connsiteY4" fmla="*/ 52805 h 92870"/>
                <a:gd name="connsiteX5" fmla="*/ 15349 w 179657"/>
                <a:gd name="connsiteY5" fmla="*/ 92870 h 92870"/>
                <a:gd name="connsiteX6" fmla="*/ 5825 w 179657"/>
                <a:gd name="connsiteY6" fmla="*/ 52387 h 92870"/>
                <a:gd name="connsiteX0" fmla="*/ 5825 w 179657"/>
                <a:gd name="connsiteY0" fmla="*/ 52387 h 94700"/>
                <a:gd name="connsiteX1" fmla="*/ 77264 w 179657"/>
                <a:gd name="connsiteY1" fmla="*/ 26194 h 94700"/>
                <a:gd name="connsiteX2" fmla="*/ 170132 w 179657"/>
                <a:gd name="connsiteY2" fmla="*/ 0 h 94700"/>
                <a:gd name="connsiteX3" fmla="*/ 179657 w 179657"/>
                <a:gd name="connsiteY3" fmla="*/ 28575 h 94700"/>
                <a:gd name="connsiteX4" fmla="*/ 124981 w 179657"/>
                <a:gd name="connsiteY4" fmla="*/ 52805 h 94700"/>
                <a:gd name="connsiteX5" fmla="*/ 15349 w 179657"/>
                <a:gd name="connsiteY5" fmla="*/ 92870 h 94700"/>
                <a:gd name="connsiteX6" fmla="*/ 5825 w 179657"/>
                <a:gd name="connsiteY6" fmla="*/ 52387 h 94700"/>
                <a:gd name="connsiteX0" fmla="*/ 4495 w 178327"/>
                <a:gd name="connsiteY0" fmla="*/ 52387 h 94700"/>
                <a:gd name="connsiteX1" fmla="*/ 75934 w 178327"/>
                <a:gd name="connsiteY1" fmla="*/ 26194 h 94700"/>
                <a:gd name="connsiteX2" fmla="*/ 168802 w 178327"/>
                <a:gd name="connsiteY2" fmla="*/ 0 h 94700"/>
                <a:gd name="connsiteX3" fmla="*/ 178327 w 178327"/>
                <a:gd name="connsiteY3" fmla="*/ 28575 h 94700"/>
                <a:gd name="connsiteX4" fmla="*/ 123651 w 178327"/>
                <a:gd name="connsiteY4" fmla="*/ 52805 h 94700"/>
                <a:gd name="connsiteX5" fmla="*/ 14019 w 178327"/>
                <a:gd name="connsiteY5" fmla="*/ 92870 h 94700"/>
                <a:gd name="connsiteX6" fmla="*/ 4495 w 178327"/>
                <a:gd name="connsiteY6" fmla="*/ 52387 h 94700"/>
                <a:gd name="connsiteX0" fmla="*/ 946 w 165254"/>
                <a:gd name="connsiteY0" fmla="*/ 92870 h 94700"/>
                <a:gd name="connsiteX1" fmla="*/ 62861 w 165254"/>
                <a:gd name="connsiteY1" fmla="*/ 26194 h 94700"/>
                <a:gd name="connsiteX2" fmla="*/ 155729 w 165254"/>
                <a:gd name="connsiteY2" fmla="*/ 0 h 94700"/>
                <a:gd name="connsiteX3" fmla="*/ 165254 w 165254"/>
                <a:gd name="connsiteY3" fmla="*/ 28575 h 94700"/>
                <a:gd name="connsiteX4" fmla="*/ 110578 w 165254"/>
                <a:gd name="connsiteY4" fmla="*/ 52805 h 94700"/>
                <a:gd name="connsiteX5" fmla="*/ 946 w 165254"/>
                <a:gd name="connsiteY5" fmla="*/ 92870 h 94700"/>
                <a:gd name="connsiteX0" fmla="*/ 946 w 165254"/>
                <a:gd name="connsiteY0" fmla="*/ 92870 h 95064"/>
                <a:gd name="connsiteX1" fmla="*/ 62861 w 165254"/>
                <a:gd name="connsiteY1" fmla="*/ 26194 h 95064"/>
                <a:gd name="connsiteX2" fmla="*/ 155729 w 165254"/>
                <a:gd name="connsiteY2" fmla="*/ 0 h 95064"/>
                <a:gd name="connsiteX3" fmla="*/ 165254 w 165254"/>
                <a:gd name="connsiteY3" fmla="*/ 28575 h 95064"/>
                <a:gd name="connsiteX4" fmla="*/ 110578 w 165254"/>
                <a:gd name="connsiteY4" fmla="*/ 52805 h 95064"/>
                <a:gd name="connsiteX5" fmla="*/ 51047 w 165254"/>
                <a:gd name="connsiteY5" fmla="*/ 76617 h 95064"/>
                <a:gd name="connsiteX6" fmla="*/ 946 w 165254"/>
                <a:gd name="connsiteY6" fmla="*/ 92870 h 95064"/>
                <a:gd name="connsiteX0" fmla="*/ 766 w 176980"/>
                <a:gd name="connsiteY0" fmla="*/ 54770 h 77951"/>
                <a:gd name="connsiteX1" fmla="*/ 74587 w 176980"/>
                <a:gd name="connsiteY1" fmla="*/ 26194 h 77951"/>
                <a:gd name="connsiteX2" fmla="*/ 167455 w 176980"/>
                <a:gd name="connsiteY2" fmla="*/ 0 h 77951"/>
                <a:gd name="connsiteX3" fmla="*/ 176980 w 176980"/>
                <a:gd name="connsiteY3" fmla="*/ 28575 h 77951"/>
                <a:gd name="connsiteX4" fmla="*/ 122304 w 176980"/>
                <a:gd name="connsiteY4" fmla="*/ 52805 h 77951"/>
                <a:gd name="connsiteX5" fmla="*/ 62773 w 176980"/>
                <a:gd name="connsiteY5" fmla="*/ 76617 h 77951"/>
                <a:gd name="connsiteX6" fmla="*/ 766 w 176980"/>
                <a:gd name="connsiteY6" fmla="*/ 54770 h 77951"/>
                <a:gd name="connsiteX0" fmla="*/ 1890 w 178104"/>
                <a:gd name="connsiteY0" fmla="*/ 54770 h 94091"/>
                <a:gd name="connsiteX1" fmla="*/ 75711 w 178104"/>
                <a:gd name="connsiteY1" fmla="*/ 26194 h 94091"/>
                <a:gd name="connsiteX2" fmla="*/ 168579 w 178104"/>
                <a:gd name="connsiteY2" fmla="*/ 0 h 94091"/>
                <a:gd name="connsiteX3" fmla="*/ 178104 w 178104"/>
                <a:gd name="connsiteY3" fmla="*/ 28575 h 94091"/>
                <a:gd name="connsiteX4" fmla="*/ 123428 w 178104"/>
                <a:gd name="connsiteY4" fmla="*/ 52805 h 94091"/>
                <a:gd name="connsiteX5" fmla="*/ 13891 w 178104"/>
                <a:gd name="connsiteY5" fmla="*/ 93286 h 94091"/>
                <a:gd name="connsiteX6" fmla="*/ 1890 w 178104"/>
                <a:gd name="connsiteY6" fmla="*/ 54770 h 94091"/>
                <a:gd name="connsiteX0" fmla="*/ 1890 w 180485"/>
                <a:gd name="connsiteY0" fmla="*/ 54770 h 94091"/>
                <a:gd name="connsiteX1" fmla="*/ 75711 w 180485"/>
                <a:gd name="connsiteY1" fmla="*/ 26194 h 94091"/>
                <a:gd name="connsiteX2" fmla="*/ 168579 w 180485"/>
                <a:gd name="connsiteY2" fmla="*/ 0 h 94091"/>
                <a:gd name="connsiteX3" fmla="*/ 180485 w 180485"/>
                <a:gd name="connsiteY3" fmla="*/ 35718 h 94091"/>
                <a:gd name="connsiteX4" fmla="*/ 123428 w 180485"/>
                <a:gd name="connsiteY4" fmla="*/ 52805 h 94091"/>
                <a:gd name="connsiteX5" fmla="*/ 13891 w 180485"/>
                <a:gd name="connsiteY5" fmla="*/ 93286 h 94091"/>
                <a:gd name="connsiteX6" fmla="*/ 1890 w 180485"/>
                <a:gd name="connsiteY6" fmla="*/ 54770 h 9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5" h="94091">
                  <a:moveTo>
                    <a:pt x="1890" y="54770"/>
                  </a:moveTo>
                  <a:cubicBezTo>
                    <a:pt x="-6063" y="50335"/>
                    <a:pt x="49914" y="41672"/>
                    <a:pt x="75711" y="26194"/>
                  </a:cubicBezTo>
                  <a:lnTo>
                    <a:pt x="168579" y="0"/>
                  </a:lnTo>
                  <a:lnTo>
                    <a:pt x="180485" y="35718"/>
                  </a:lnTo>
                  <a:lnTo>
                    <a:pt x="123428" y="52805"/>
                  </a:lnTo>
                  <a:cubicBezTo>
                    <a:pt x="104394" y="60812"/>
                    <a:pt x="32163" y="86609"/>
                    <a:pt x="13891" y="93286"/>
                  </a:cubicBezTo>
                  <a:cubicBezTo>
                    <a:pt x="-4381" y="99963"/>
                    <a:pt x="-79" y="63174"/>
                    <a:pt x="1890" y="54770"/>
                  </a:cubicBezTo>
                  <a:close/>
                </a:path>
              </a:pathLst>
            </a:custGeom>
            <a:solidFill>
              <a:srgbClr val="99CCF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0" name="フリーフォーム: 図形 97">
              <a:extLst>
                <a:ext uri="{FF2B5EF4-FFF2-40B4-BE49-F238E27FC236}">
                  <a16:creationId xmlns:a16="http://schemas.microsoft.com/office/drawing/2014/main" id="{7F01CA55-92B8-E480-22D2-B6D3980131AD}"/>
                </a:ext>
              </a:extLst>
            </p:cNvPr>
            <p:cNvSpPr/>
            <p:nvPr/>
          </p:nvSpPr>
          <p:spPr>
            <a:xfrm>
              <a:off x="-2141068" y="282362"/>
              <a:ext cx="386987" cy="239558"/>
            </a:xfrm>
            <a:custGeom>
              <a:avLst/>
              <a:gdLst>
                <a:gd name="connsiteX0" fmla="*/ 0 w 133350"/>
                <a:gd name="connsiteY0" fmla="*/ 33338 h 33338"/>
                <a:gd name="connsiteX1" fmla="*/ 130969 w 133350"/>
                <a:gd name="connsiteY1" fmla="*/ 0 h 33338"/>
                <a:gd name="connsiteX2" fmla="*/ 133350 w 133350"/>
                <a:gd name="connsiteY2" fmla="*/ 16669 h 33338"/>
                <a:gd name="connsiteX3" fmla="*/ 0 w 133350"/>
                <a:gd name="connsiteY3" fmla="*/ 33338 h 33338"/>
                <a:gd name="connsiteX0" fmla="*/ 0 w 133350"/>
                <a:gd name="connsiteY0" fmla="*/ 33338 h 33338"/>
                <a:gd name="connsiteX1" fmla="*/ 130969 w 133350"/>
                <a:gd name="connsiteY1" fmla="*/ 0 h 33338"/>
                <a:gd name="connsiteX2" fmla="*/ 133350 w 133350"/>
                <a:gd name="connsiteY2" fmla="*/ 16669 h 33338"/>
                <a:gd name="connsiteX3" fmla="*/ 88106 w 133350"/>
                <a:gd name="connsiteY3" fmla="*/ 26194 h 33338"/>
                <a:gd name="connsiteX4" fmla="*/ 0 w 133350"/>
                <a:gd name="connsiteY4" fmla="*/ 33338 h 33338"/>
                <a:gd name="connsiteX0" fmla="*/ 0 w 133350"/>
                <a:gd name="connsiteY0" fmla="*/ 33338 h 71438"/>
                <a:gd name="connsiteX1" fmla="*/ 130969 w 133350"/>
                <a:gd name="connsiteY1" fmla="*/ 0 h 71438"/>
                <a:gd name="connsiteX2" fmla="*/ 133350 w 133350"/>
                <a:gd name="connsiteY2" fmla="*/ 16669 h 71438"/>
                <a:gd name="connsiteX3" fmla="*/ 16668 w 133350"/>
                <a:gd name="connsiteY3" fmla="*/ 71438 h 71438"/>
                <a:gd name="connsiteX4" fmla="*/ 0 w 133350"/>
                <a:gd name="connsiteY4" fmla="*/ 33338 h 71438"/>
                <a:gd name="connsiteX0" fmla="*/ 0 w 133350"/>
                <a:gd name="connsiteY0" fmla="*/ 33338 h 71438"/>
                <a:gd name="connsiteX1" fmla="*/ 130969 w 133350"/>
                <a:gd name="connsiteY1" fmla="*/ 0 h 71438"/>
                <a:gd name="connsiteX2" fmla="*/ 133350 w 133350"/>
                <a:gd name="connsiteY2" fmla="*/ 16669 h 71438"/>
                <a:gd name="connsiteX3" fmla="*/ 16668 w 133350"/>
                <a:gd name="connsiteY3" fmla="*/ 71438 h 71438"/>
                <a:gd name="connsiteX4" fmla="*/ 0 w 133350"/>
                <a:gd name="connsiteY4" fmla="*/ 33338 h 71438"/>
                <a:gd name="connsiteX0" fmla="*/ 0 w 130969"/>
                <a:gd name="connsiteY0" fmla="*/ 33338 h 71438"/>
                <a:gd name="connsiteX1" fmla="*/ 130969 w 130969"/>
                <a:gd name="connsiteY1" fmla="*/ 0 h 71438"/>
                <a:gd name="connsiteX2" fmla="*/ 126206 w 130969"/>
                <a:gd name="connsiteY2" fmla="*/ 30956 h 71438"/>
                <a:gd name="connsiteX3" fmla="*/ 16668 w 130969"/>
                <a:gd name="connsiteY3" fmla="*/ 71438 h 71438"/>
                <a:gd name="connsiteX4" fmla="*/ 0 w 130969"/>
                <a:gd name="connsiteY4" fmla="*/ 33338 h 71438"/>
                <a:gd name="connsiteX0" fmla="*/ 0 w 130969"/>
                <a:gd name="connsiteY0" fmla="*/ 33338 h 57150"/>
                <a:gd name="connsiteX1" fmla="*/ 130969 w 130969"/>
                <a:gd name="connsiteY1" fmla="*/ 0 h 57150"/>
                <a:gd name="connsiteX2" fmla="*/ 126206 w 130969"/>
                <a:gd name="connsiteY2" fmla="*/ 30956 h 57150"/>
                <a:gd name="connsiteX3" fmla="*/ 30955 w 130969"/>
                <a:gd name="connsiteY3" fmla="*/ 57150 h 57150"/>
                <a:gd name="connsiteX4" fmla="*/ 0 w 130969"/>
                <a:gd name="connsiteY4" fmla="*/ 33338 h 57150"/>
                <a:gd name="connsiteX0" fmla="*/ 0 w 114300"/>
                <a:gd name="connsiteY0" fmla="*/ 33338 h 57150"/>
                <a:gd name="connsiteX1" fmla="*/ 114300 w 114300"/>
                <a:gd name="connsiteY1" fmla="*/ 0 h 57150"/>
                <a:gd name="connsiteX2" fmla="*/ 109537 w 114300"/>
                <a:gd name="connsiteY2" fmla="*/ 30956 h 57150"/>
                <a:gd name="connsiteX3" fmla="*/ 14286 w 114300"/>
                <a:gd name="connsiteY3" fmla="*/ 57150 h 57150"/>
                <a:gd name="connsiteX4" fmla="*/ 0 w 114300"/>
                <a:gd name="connsiteY4" fmla="*/ 33338 h 57150"/>
                <a:gd name="connsiteX0" fmla="*/ 0 w 114300"/>
                <a:gd name="connsiteY0" fmla="*/ 33338 h 61913"/>
                <a:gd name="connsiteX1" fmla="*/ 114300 w 114300"/>
                <a:gd name="connsiteY1" fmla="*/ 0 h 61913"/>
                <a:gd name="connsiteX2" fmla="*/ 109537 w 114300"/>
                <a:gd name="connsiteY2" fmla="*/ 30956 h 61913"/>
                <a:gd name="connsiteX3" fmla="*/ 4761 w 114300"/>
                <a:gd name="connsiteY3" fmla="*/ 61913 h 61913"/>
                <a:gd name="connsiteX4" fmla="*/ 0 w 114300"/>
                <a:gd name="connsiteY4" fmla="*/ 33338 h 61913"/>
                <a:gd name="connsiteX0" fmla="*/ 0 w 123825"/>
                <a:gd name="connsiteY0" fmla="*/ 33338 h 61913"/>
                <a:gd name="connsiteX1" fmla="*/ 114300 w 123825"/>
                <a:gd name="connsiteY1" fmla="*/ 0 h 61913"/>
                <a:gd name="connsiteX2" fmla="*/ 123825 w 123825"/>
                <a:gd name="connsiteY2" fmla="*/ 28575 h 61913"/>
                <a:gd name="connsiteX3" fmla="*/ 4761 w 123825"/>
                <a:gd name="connsiteY3" fmla="*/ 61913 h 61913"/>
                <a:gd name="connsiteX4" fmla="*/ 0 w 123825"/>
                <a:gd name="connsiteY4" fmla="*/ 33338 h 61913"/>
                <a:gd name="connsiteX0" fmla="*/ 35720 w 119064"/>
                <a:gd name="connsiteY0" fmla="*/ 26194 h 61913"/>
                <a:gd name="connsiteX1" fmla="*/ 109539 w 119064"/>
                <a:gd name="connsiteY1" fmla="*/ 0 h 61913"/>
                <a:gd name="connsiteX2" fmla="*/ 119064 w 119064"/>
                <a:gd name="connsiteY2" fmla="*/ 28575 h 61913"/>
                <a:gd name="connsiteX3" fmla="*/ 0 w 119064"/>
                <a:gd name="connsiteY3" fmla="*/ 61913 h 61913"/>
                <a:gd name="connsiteX4" fmla="*/ 35720 w 119064"/>
                <a:gd name="connsiteY4" fmla="*/ 26194 h 61913"/>
                <a:gd name="connsiteX0" fmla="*/ 1 w 83345"/>
                <a:gd name="connsiteY0" fmla="*/ 26194 h 54770"/>
                <a:gd name="connsiteX1" fmla="*/ 73820 w 83345"/>
                <a:gd name="connsiteY1" fmla="*/ 0 h 54770"/>
                <a:gd name="connsiteX2" fmla="*/ 83345 w 83345"/>
                <a:gd name="connsiteY2" fmla="*/ 28575 h 54770"/>
                <a:gd name="connsiteX3" fmla="*/ 0 w 83345"/>
                <a:gd name="connsiteY3" fmla="*/ 54770 h 54770"/>
                <a:gd name="connsiteX4" fmla="*/ 1 w 83345"/>
                <a:gd name="connsiteY4" fmla="*/ 26194 h 54770"/>
                <a:gd name="connsiteX0" fmla="*/ 0 w 90488"/>
                <a:gd name="connsiteY0" fmla="*/ 23813 h 54770"/>
                <a:gd name="connsiteX1" fmla="*/ 80963 w 90488"/>
                <a:gd name="connsiteY1" fmla="*/ 0 h 54770"/>
                <a:gd name="connsiteX2" fmla="*/ 90488 w 90488"/>
                <a:gd name="connsiteY2" fmla="*/ 28575 h 54770"/>
                <a:gd name="connsiteX3" fmla="*/ 7143 w 90488"/>
                <a:gd name="connsiteY3" fmla="*/ 54770 h 54770"/>
                <a:gd name="connsiteX4" fmla="*/ 0 w 90488"/>
                <a:gd name="connsiteY4" fmla="*/ 23813 h 54770"/>
                <a:gd name="connsiteX0" fmla="*/ 0 w 90488"/>
                <a:gd name="connsiteY0" fmla="*/ 23813 h 54770"/>
                <a:gd name="connsiteX1" fmla="*/ 80963 w 90488"/>
                <a:gd name="connsiteY1" fmla="*/ 0 h 54770"/>
                <a:gd name="connsiteX2" fmla="*/ 90488 w 90488"/>
                <a:gd name="connsiteY2" fmla="*/ 28575 h 54770"/>
                <a:gd name="connsiteX3" fmla="*/ 7143 w 90488"/>
                <a:gd name="connsiteY3" fmla="*/ 54770 h 54770"/>
                <a:gd name="connsiteX4" fmla="*/ 0 w 90488"/>
                <a:gd name="connsiteY4" fmla="*/ 23813 h 54770"/>
                <a:gd name="connsiteX0" fmla="*/ 0 w 126207"/>
                <a:gd name="connsiteY0" fmla="*/ 38100 h 54770"/>
                <a:gd name="connsiteX1" fmla="*/ 116682 w 126207"/>
                <a:gd name="connsiteY1" fmla="*/ 0 h 54770"/>
                <a:gd name="connsiteX2" fmla="*/ 126207 w 126207"/>
                <a:gd name="connsiteY2" fmla="*/ 28575 h 54770"/>
                <a:gd name="connsiteX3" fmla="*/ 42862 w 126207"/>
                <a:gd name="connsiteY3" fmla="*/ 54770 h 54770"/>
                <a:gd name="connsiteX4" fmla="*/ 0 w 126207"/>
                <a:gd name="connsiteY4" fmla="*/ 38100 h 54770"/>
                <a:gd name="connsiteX0" fmla="*/ 2382 w 128589"/>
                <a:gd name="connsiteY0" fmla="*/ 38100 h 71439"/>
                <a:gd name="connsiteX1" fmla="*/ 119064 w 128589"/>
                <a:gd name="connsiteY1" fmla="*/ 0 h 71439"/>
                <a:gd name="connsiteX2" fmla="*/ 128589 w 128589"/>
                <a:gd name="connsiteY2" fmla="*/ 28575 h 71439"/>
                <a:gd name="connsiteX3" fmla="*/ 0 w 128589"/>
                <a:gd name="connsiteY3" fmla="*/ 71439 h 71439"/>
                <a:gd name="connsiteX4" fmla="*/ 2382 w 128589"/>
                <a:gd name="connsiteY4" fmla="*/ 38100 h 71439"/>
                <a:gd name="connsiteX0" fmla="*/ 2382 w 128589"/>
                <a:gd name="connsiteY0" fmla="*/ 38100 h 71439"/>
                <a:gd name="connsiteX1" fmla="*/ 61914 w 128589"/>
                <a:gd name="connsiteY1" fmla="*/ 16669 h 71439"/>
                <a:gd name="connsiteX2" fmla="*/ 119064 w 128589"/>
                <a:gd name="connsiteY2" fmla="*/ 0 h 71439"/>
                <a:gd name="connsiteX3" fmla="*/ 128589 w 128589"/>
                <a:gd name="connsiteY3" fmla="*/ 28575 h 71439"/>
                <a:gd name="connsiteX4" fmla="*/ 0 w 128589"/>
                <a:gd name="connsiteY4" fmla="*/ 71439 h 71439"/>
                <a:gd name="connsiteX5" fmla="*/ 2382 w 128589"/>
                <a:gd name="connsiteY5" fmla="*/ 38100 h 71439"/>
                <a:gd name="connsiteX0" fmla="*/ 2382 w 128589"/>
                <a:gd name="connsiteY0" fmla="*/ 38100 h 71439"/>
                <a:gd name="connsiteX1" fmla="*/ 26196 w 128589"/>
                <a:gd name="connsiteY1" fmla="*/ 26194 h 71439"/>
                <a:gd name="connsiteX2" fmla="*/ 119064 w 128589"/>
                <a:gd name="connsiteY2" fmla="*/ 0 h 71439"/>
                <a:gd name="connsiteX3" fmla="*/ 128589 w 128589"/>
                <a:gd name="connsiteY3" fmla="*/ 28575 h 71439"/>
                <a:gd name="connsiteX4" fmla="*/ 0 w 128589"/>
                <a:gd name="connsiteY4" fmla="*/ 71439 h 71439"/>
                <a:gd name="connsiteX5" fmla="*/ 2382 w 128589"/>
                <a:gd name="connsiteY5" fmla="*/ 38100 h 71439"/>
                <a:gd name="connsiteX0" fmla="*/ 0 w 142876"/>
                <a:gd name="connsiteY0" fmla="*/ 42862 h 71439"/>
                <a:gd name="connsiteX1" fmla="*/ 40483 w 142876"/>
                <a:gd name="connsiteY1" fmla="*/ 26194 h 71439"/>
                <a:gd name="connsiteX2" fmla="*/ 133351 w 142876"/>
                <a:gd name="connsiteY2" fmla="*/ 0 h 71439"/>
                <a:gd name="connsiteX3" fmla="*/ 142876 w 142876"/>
                <a:gd name="connsiteY3" fmla="*/ 28575 h 71439"/>
                <a:gd name="connsiteX4" fmla="*/ 14287 w 142876"/>
                <a:gd name="connsiteY4" fmla="*/ 71439 h 71439"/>
                <a:gd name="connsiteX5" fmla="*/ 0 w 142876"/>
                <a:gd name="connsiteY5" fmla="*/ 42862 h 71439"/>
                <a:gd name="connsiteX0" fmla="*/ 0 w 173832"/>
                <a:gd name="connsiteY0" fmla="*/ 52387 h 71439"/>
                <a:gd name="connsiteX1" fmla="*/ 71439 w 173832"/>
                <a:gd name="connsiteY1" fmla="*/ 26194 h 71439"/>
                <a:gd name="connsiteX2" fmla="*/ 164307 w 173832"/>
                <a:gd name="connsiteY2" fmla="*/ 0 h 71439"/>
                <a:gd name="connsiteX3" fmla="*/ 173832 w 173832"/>
                <a:gd name="connsiteY3" fmla="*/ 28575 h 71439"/>
                <a:gd name="connsiteX4" fmla="*/ 45243 w 173832"/>
                <a:gd name="connsiteY4" fmla="*/ 71439 h 71439"/>
                <a:gd name="connsiteX5" fmla="*/ 0 w 173832"/>
                <a:gd name="connsiteY5" fmla="*/ 52387 h 71439"/>
                <a:gd name="connsiteX0" fmla="*/ 0 w 173832"/>
                <a:gd name="connsiteY0" fmla="*/ 52387 h 88108"/>
                <a:gd name="connsiteX1" fmla="*/ 71439 w 173832"/>
                <a:gd name="connsiteY1" fmla="*/ 26194 h 88108"/>
                <a:gd name="connsiteX2" fmla="*/ 164307 w 173832"/>
                <a:gd name="connsiteY2" fmla="*/ 0 h 88108"/>
                <a:gd name="connsiteX3" fmla="*/ 173832 w 173832"/>
                <a:gd name="connsiteY3" fmla="*/ 28575 h 88108"/>
                <a:gd name="connsiteX4" fmla="*/ 11906 w 173832"/>
                <a:gd name="connsiteY4" fmla="*/ 88108 h 88108"/>
                <a:gd name="connsiteX5" fmla="*/ 0 w 173832"/>
                <a:gd name="connsiteY5" fmla="*/ 52387 h 88108"/>
                <a:gd name="connsiteX0" fmla="*/ 0 w 173832"/>
                <a:gd name="connsiteY0" fmla="*/ 52387 h 88108"/>
                <a:gd name="connsiteX1" fmla="*/ 71439 w 173832"/>
                <a:gd name="connsiteY1" fmla="*/ 26194 h 88108"/>
                <a:gd name="connsiteX2" fmla="*/ 164307 w 173832"/>
                <a:gd name="connsiteY2" fmla="*/ 0 h 88108"/>
                <a:gd name="connsiteX3" fmla="*/ 173832 w 173832"/>
                <a:gd name="connsiteY3" fmla="*/ 28575 h 88108"/>
                <a:gd name="connsiteX4" fmla="*/ 102487 w 173832"/>
                <a:gd name="connsiteY4" fmla="*/ 52805 h 88108"/>
                <a:gd name="connsiteX5" fmla="*/ 11906 w 173832"/>
                <a:gd name="connsiteY5" fmla="*/ 88108 h 88108"/>
                <a:gd name="connsiteX6" fmla="*/ 0 w 173832"/>
                <a:gd name="connsiteY6" fmla="*/ 52387 h 88108"/>
                <a:gd name="connsiteX0" fmla="*/ 0 w 173832"/>
                <a:gd name="connsiteY0" fmla="*/ 52387 h 88108"/>
                <a:gd name="connsiteX1" fmla="*/ 71439 w 173832"/>
                <a:gd name="connsiteY1" fmla="*/ 26194 h 88108"/>
                <a:gd name="connsiteX2" fmla="*/ 164307 w 173832"/>
                <a:gd name="connsiteY2" fmla="*/ 0 h 88108"/>
                <a:gd name="connsiteX3" fmla="*/ 173832 w 173832"/>
                <a:gd name="connsiteY3" fmla="*/ 28575 h 88108"/>
                <a:gd name="connsiteX4" fmla="*/ 119156 w 173832"/>
                <a:gd name="connsiteY4" fmla="*/ 52805 h 88108"/>
                <a:gd name="connsiteX5" fmla="*/ 11906 w 173832"/>
                <a:gd name="connsiteY5" fmla="*/ 88108 h 88108"/>
                <a:gd name="connsiteX6" fmla="*/ 0 w 173832"/>
                <a:gd name="connsiteY6" fmla="*/ 52387 h 88108"/>
                <a:gd name="connsiteX0" fmla="*/ 4239 w 178071"/>
                <a:gd name="connsiteY0" fmla="*/ 52387 h 88329"/>
                <a:gd name="connsiteX1" fmla="*/ 75678 w 178071"/>
                <a:gd name="connsiteY1" fmla="*/ 26194 h 88329"/>
                <a:gd name="connsiteX2" fmla="*/ 168546 w 178071"/>
                <a:gd name="connsiteY2" fmla="*/ 0 h 88329"/>
                <a:gd name="connsiteX3" fmla="*/ 178071 w 178071"/>
                <a:gd name="connsiteY3" fmla="*/ 28575 h 88329"/>
                <a:gd name="connsiteX4" fmla="*/ 123395 w 178071"/>
                <a:gd name="connsiteY4" fmla="*/ 52805 h 88329"/>
                <a:gd name="connsiteX5" fmla="*/ 16145 w 178071"/>
                <a:gd name="connsiteY5" fmla="*/ 88108 h 88329"/>
                <a:gd name="connsiteX6" fmla="*/ 9095 w 178071"/>
                <a:gd name="connsiteY6" fmla="*/ 67092 h 88329"/>
                <a:gd name="connsiteX7" fmla="*/ 4239 w 178071"/>
                <a:gd name="connsiteY7" fmla="*/ 52387 h 88329"/>
                <a:gd name="connsiteX0" fmla="*/ 9010 w 182842"/>
                <a:gd name="connsiteY0" fmla="*/ 52387 h 93047"/>
                <a:gd name="connsiteX1" fmla="*/ 80449 w 182842"/>
                <a:gd name="connsiteY1" fmla="*/ 26194 h 93047"/>
                <a:gd name="connsiteX2" fmla="*/ 173317 w 182842"/>
                <a:gd name="connsiteY2" fmla="*/ 0 h 93047"/>
                <a:gd name="connsiteX3" fmla="*/ 182842 w 182842"/>
                <a:gd name="connsiteY3" fmla="*/ 28575 h 93047"/>
                <a:gd name="connsiteX4" fmla="*/ 128166 w 182842"/>
                <a:gd name="connsiteY4" fmla="*/ 52805 h 93047"/>
                <a:gd name="connsiteX5" fmla="*/ 6628 w 182842"/>
                <a:gd name="connsiteY5" fmla="*/ 92870 h 93047"/>
                <a:gd name="connsiteX6" fmla="*/ 13866 w 182842"/>
                <a:gd name="connsiteY6" fmla="*/ 67092 h 93047"/>
                <a:gd name="connsiteX7" fmla="*/ 9010 w 182842"/>
                <a:gd name="connsiteY7" fmla="*/ 52387 h 93047"/>
                <a:gd name="connsiteX0" fmla="*/ 13672 w 187504"/>
                <a:gd name="connsiteY0" fmla="*/ 52387 h 92870"/>
                <a:gd name="connsiteX1" fmla="*/ 85111 w 187504"/>
                <a:gd name="connsiteY1" fmla="*/ 26194 h 92870"/>
                <a:gd name="connsiteX2" fmla="*/ 177979 w 187504"/>
                <a:gd name="connsiteY2" fmla="*/ 0 h 92870"/>
                <a:gd name="connsiteX3" fmla="*/ 187504 w 187504"/>
                <a:gd name="connsiteY3" fmla="*/ 28575 h 92870"/>
                <a:gd name="connsiteX4" fmla="*/ 132828 w 187504"/>
                <a:gd name="connsiteY4" fmla="*/ 52805 h 92870"/>
                <a:gd name="connsiteX5" fmla="*/ 11290 w 187504"/>
                <a:gd name="connsiteY5" fmla="*/ 92870 h 92870"/>
                <a:gd name="connsiteX6" fmla="*/ 13672 w 187504"/>
                <a:gd name="connsiteY6" fmla="*/ 52387 h 92870"/>
                <a:gd name="connsiteX0" fmla="*/ 7687 w 181519"/>
                <a:gd name="connsiteY0" fmla="*/ 52387 h 92870"/>
                <a:gd name="connsiteX1" fmla="*/ 79126 w 181519"/>
                <a:gd name="connsiteY1" fmla="*/ 26194 h 92870"/>
                <a:gd name="connsiteX2" fmla="*/ 171994 w 181519"/>
                <a:gd name="connsiteY2" fmla="*/ 0 h 92870"/>
                <a:gd name="connsiteX3" fmla="*/ 181519 w 181519"/>
                <a:gd name="connsiteY3" fmla="*/ 28575 h 92870"/>
                <a:gd name="connsiteX4" fmla="*/ 126843 w 181519"/>
                <a:gd name="connsiteY4" fmla="*/ 52805 h 92870"/>
                <a:gd name="connsiteX5" fmla="*/ 17211 w 181519"/>
                <a:gd name="connsiteY5" fmla="*/ 92870 h 92870"/>
                <a:gd name="connsiteX6" fmla="*/ 7687 w 181519"/>
                <a:gd name="connsiteY6" fmla="*/ 52387 h 92870"/>
                <a:gd name="connsiteX0" fmla="*/ 9201 w 183033"/>
                <a:gd name="connsiteY0" fmla="*/ 52387 h 92870"/>
                <a:gd name="connsiteX1" fmla="*/ 80640 w 183033"/>
                <a:gd name="connsiteY1" fmla="*/ 26194 h 92870"/>
                <a:gd name="connsiteX2" fmla="*/ 173508 w 183033"/>
                <a:gd name="connsiteY2" fmla="*/ 0 h 92870"/>
                <a:gd name="connsiteX3" fmla="*/ 183033 w 183033"/>
                <a:gd name="connsiteY3" fmla="*/ 28575 h 92870"/>
                <a:gd name="connsiteX4" fmla="*/ 128357 w 183033"/>
                <a:gd name="connsiteY4" fmla="*/ 52805 h 92870"/>
                <a:gd name="connsiteX5" fmla="*/ 18725 w 183033"/>
                <a:gd name="connsiteY5" fmla="*/ 92870 h 92870"/>
                <a:gd name="connsiteX6" fmla="*/ 9201 w 183033"/>
                <a:gd name="connsiteY6" fmla="*/ 52387 h 92870"/>
                <a:gd name="connsiteX0" fmla="*/ 5825 w 179657"/>
                <a:gd name="connsiteY0" fmla="*/ 52387 h 92870"/>
                <a:gd name="connsiteX1" fmla="*/ 77264 w 179657"/>
                <a:gd name="connsiteY1" fmla="*/ 26194 h 92870"/>
                <a:gd name="connsiteX2" fmla="*/ 170132 w 179657"/>
                <a:gd name="connsiteY2" fmla="*/ 0 h 92870"/>
                <a:gd name="connsiteX3" fmla="*/ 179657 w 179657"/>
                <a:gd name="connsiteY3" fmla="*/ 28575 h 92870"/>
                <a:gd name="connsiteX4" fmla="*/ 124981 w 179657"/>
                <a:gd name="connsiteY4" fmla="*/ 52805 h 92870"/>
                <a:gd name="connsiteX5" fmla="*/ 15349 w 179657"/>
                <a:gd name="connsiteY5" fmla="*/ 92870 h 92870"/>
                <a:gd name="connsiteX6" fmla="*/ 5825 w 179657"/>
                <a:gd name="connsiteY6" fmla="*/ 52387 h 92870"/>
                <a:gd name="connsiteX0" fmla="*/ 5825 w 179657"/>
                <a:gd name="connsiteY0" fmla="*/ 52387 h 94700"/>
                <a:gd name="connsiteX1" fmla="*/ 77264 w 179657"/>
                <a:gd name="connsiteY1" fmla="*/ 26194 h 94700"/>
                <a:gd name="connsiteX2" fmla="*/ 170132 w 179657"/>
                <a:gd name="connsiteY2" fmla="*/ 0 h 94700"/>
                <a:gd name="connsiteX3" fmla="*/ 179657 w 179657"/>
                <a:gd name="connsiteY3" fmla="*/ 28575 h 94700"/>
                <a:gd name="connsiteX4" fmla="*/ 124981 w 179657"/>
                <a:gd name="connsiteY4" fmla="*/ 52805 h 94700"/>
                <a:gd name="connsiteX5" fmla="*/ 15349 w 179657"/>
                <a:gd name="connsiteY5" fmla="*/ 92870 h 94700"/>
                <a:gd name="connsiteX6" fmla="*/ 5825 w 179657"/>
                <a:gd name="connsiteY6" fmla="*/ 52387 h 94700"/>
                <a:gd name="connsiteX0" fmla="*/ 4495 w 178327"/>
                <a:gd name="connsiteY0" fmla="*/ 52387 h 94700"/>
                <a:gd name="connsiteX1" fmla="*/ 75934 w 178327"/>
                <a:gd name="connsiteY1" fmla="*/ 26194 h 94700"/>
                <a:gd name="connsiteX2" fmla="*/ 168802 w 178327"/>
                <a:gd name="connsiteY2" fmla="*/ 0 h 94700"/>
                <a:gd name="connsiteX3" fmla="*/ 178327 w 178327"/>
                <a:gd name="connsiteY3" fmla="*/ 28575 h 94700"/>
                <a:gd name="connsiteX4" fmla="*/ 123651 w 178327"/>
                <a:gd name="connsiteY4" fmla="*/ 52805 h 94700"/>
                <a:gd name="connsiteX5" fmla="*/ 14019 w 178327"/>
                <a:gd name="connsiteY5" fmla="*/ 92870 h 94700"/>
                <a:gd name="connsiteX6" fmla="*/ 4495 w 178327"/>
                <a:gd name="connsiteY6" fmla="*/ 52387 h 94700"/>
                <a:gd name="connsiteX0" fmla="*/ 946 w 165254"/>
                <a:gd name="connsiteY0" fmla="*/ 92870 h 94700"/>
                <a:gd name="connsiteX1" fmla="*/ 62861 w 165254"/>
                <a:gd name="connsiteY1" fmla="*/ 26194 h 94700"/>
                <a:gd name="connsiteX2" fmla="*/ 155729 w 165254"/>
                <a:gd name="connsiteY2" fmla="*/ 0 h 94700"/>
                <a:gd name="connsiteX3" fmla="*/ 165254 w 165254"/>
                <a:gd name="connsiteY3" fmla="*/ 28575 h 94700"/>
                <a:gd name="connsiteX4" fmla="*/ 110578 w 165254"/>
                <a:gd name="connsiteY4" fmla="*/ 52805 h 94700"/>
                <a:gd name="connsiteX5" fmla="*/ 946 w 165254"/>
                <a:gd name="connsiteY5" fmla="*/ 92870 h 94700"/>
                <a:gd name="connsiteX0" fmla="*/ 946 w 165254"/>
                <a:gd name="connsiteY0" fmla="*/ 92870 h 95064"/>
                <a:gd name="connsiteX1" fmla="*/ 62861 w 165254"/>
                <a:gd name="connsiteY1" fmla="*/ 26194 h 95064"/>
                <a:gd name="connsiteX2" fmla="*/ 155729 w 165254"/>
                <a:gd name="connsiteY2" fmla="*/ 0 h 95064"/>
                <a:gd name="connsiteX3" fmla="*/ 165254 w 165254"/>
                <a:gd name="connsiteY3" fmla="*/ 28575 h 95064"/>
                <a:gd name="connsiteX4" fmla="*/ 110578 w 165254"/>
                <a:gd name="connsiteY4" fmla="*/ 52805 h 95064"/>
                <a:gd name="connsiteX5" fmla="*/ 51047 w 165254"/>
                <a:gd name="connsiteY5" fmla="*/ 76617 h 95064"/>
                <a:gd name="connsiteX6" fmla="*/ 946 w 165254"/>
                <a:gd name="connsiteY6" fmla="*/ 92870 h 95064"/>
                <a:gd name="connsiteX0" fmla="*/ 766 w 176980"/>
                <a:gd name="connsiteY0" fmla="*/ 54770 h 77951"/>
                <a:gd name="connsiteX1" fmla="*/ 74587 w 176980"/>
                <a:gd name="connsiteY1" fmla="*/ 26194 h 77951"/>
                <a:gd name="connsiteX2" fmla="*/ 167455 w 176980"/>
                <a:gd name="connsiteY2" fmla="*/ 0 h 77951"/>
                <a:gd name="connsiteX3" fmla="*/ 176980 w 176980"/>
                <a:gd name="connsiteY3" fmla="*/ 28575 h 77951"/>
                <a:gd name="connsiteX4" fmla="*/ 122304 w 176980"/>
                <a:gd name="connsiteY4" fmla="*/ 52805 h 77951"/>
                <a:gd name="connsiteX5" fmla="*/ 62773 w 176980"/>
                <a:gd name="connsiteY5" fmla="*/ 76617 h 77951"/>
                <a:gd name="connsiteX6" fmla="*/ 766 w 176980"/>
                <a:gd name="connsiteY6" fmla="*/ 54770 h 77951"/>
                <a:gd name="connsiteX0" fmla="*/ 1890 w 178104"/>
                <a:gd name="connsiteY0" fmla="*/ 54770 h 94091"/>
                <a:gd name="connsiteX1" fmla="*/ 75711 w 178104"/>
                <a:gd name="connsiteY1" fmla="*/ 26194 h 94091"/>
                <a:gd name="connsiteX2" fmla="*/ 168579 w 178104"/>
                <a:gd name="connsiteY2" fmla="*/ 0 h 94091"/>
                <a:gd name="connsiteX3" fmla="*/ 178104 w 178104"/>
                <a:gd name="connsiteY3" fmla="*/ 28575 h 94091"/>
                <a:gd name="connsiteX4" fmla="*/ 123428 w 178104"/>
                <a:gd name="connsiteY4" fmla="*/ 52805 h 94091"/>
                <a:gd name="connsiteX5" fmla="*/ 13891 w 178104"/>
                <a:gd name="connsiteY5" fmla="*/ 93286 h 94091"/>
                <a:gd name="connsiteX6" fmla="*/ 1890 w 178104"/>
                <a:gd name="connsiteY6" fmla="*/ 54770 h 94091"/>
                <a:gd name="connsiteX0" fmla="*/ 1890 w 180485"/>
                <a:gd name="connsiteY0" fmla="*/ 54770 h 94091"/>
                <a:gd name="connsiteX1" fmla="*/ 75711 w 180485"/>
                <a:gd name="connsiteY1" fmla="*/ 26194 h 94091"/>
                <a:gd name="connsiteX2" fmla="*/ 168579 w 180485"/>
                <a:gd name="connsiteY2" fmla="*/ 0 h 94091"/>
                <a:gd name="connsiteX3" fmla="*/ 180485 w 180485"/>
                <a:gd name="connsiteY3" fmla="*/ 35718 h 94091"/>
                <a:gd name="connsiteX4" fmla="*/ 123428 w 180485"/>
                <a:gd name="connsiteY4" fmla="*/ 52805 h 94091"/>
                <a:gd name="connsiteX5" fmla="*/ 13891 w 180485"/>
                <a:gd name="connsiteY5" fmla="*/ 93286 h 94091"/>
                <a:gd name="connsiteX6" fmla="*/ 1890 w 180485"/>
                <a:gd name="connsiteY6" fmla="*/ 54770 h 94091"/>
                <a:gd name="connsiteX0" fmla="*/ 1890 w 182867"/>
                <a:gd name="connsiteY0" fmla="*/ 78582 h 117903"/>
                <a:gd name="connsiteX1" fmla="*/ 75711 w 182867"/>
                <a:gd name="connsiteY1" fmla="*/ 50006 h 117903"/>
                <a:gd name="connsiteX2" fmla="*/ 182867 w 182867"/>
                <a:gd name="connsiteY2" fmla="*/ 0 h 117903"/>
                <a:gd name="connsiteX3" fmla="*/ 180485 w 182867"/>
                <a:gd name="connsiteY3" fmla="*/ 59530 h 117903"/>
                <a:gd name="connsiteX4" fmla="*/ 123428 w 182867"/>
                <a:gd name="connsiteY4" fmla="*/ 76617 h 117903"/>
                <a:gd name="connsiteX5" fmla="*/ 13891 w 182867"/>
                <a:gd name="connsiteY5" fmla="*/ 117098 h 117903"/>
                <a:gd name="connsiteX6" fmla="*/ 1890 w 182867"/>
                <a:gd name="connsiteY6" fmla="*/ 78582 h 117903"/>
                <a:gd name="connsiteX0" fmla="*/ 1890 w 194772"/>
                <a:gd name="connsiteY0" fmla="*/ 78582 h 117903"/>
                <a:gd name="connsiteX1" fmla="*/ 75711 w 194772"/>
                <a:gd name="connsiteY1" fmla="*/ 50006 h 117903"/>
                <a:gd name="connsiteX2" fmla="*/ 182867 w 194772"/>
                <a:gd name="connsiteY2" fmla="*/ 0 h 117903"/>
                <a:gd name="connsiteX3" fmla="*/ 194772 w 194772"/>
                <a:gd name="connsiteY3" fmla="*/ 47624 h 117903"/>
                <a:gd name="connsiteX4" fmla="*/ 123428 w 194772"/>
                <a:gd name="connsiteY4" fmla="*/ 76617 h 117903"/>
                <a:gd name="connsiteX5" fmla="*/ 13891 w 194772"/>
                <a:gd name="connsiteY5" fmla="*/ 117098 h 117903"/>
                <a:gd name="connsiteX6" fmla="*/ 1890 w 194772"/>
                <a:gd name="connsiteY6" fmla="*/ 78582 h 117903"/>
                <a:gd name="connsiteX0" fmla="*/ 3986 w 196868"/>
                <a:gd name="connsiteY0" fmla="*/ 78582 h 129630"/>
                <a:gd name="connsiteX1" fmla="*/ 77807 w 196868"/>
                <a:gd name="connsiteY1" fmla="*/ 50006 h 129630"/>
                <a:gd name="connsiteX2" fmla="*/ 184963 w 196868"/>
                <a:gd name="connsiteY2" fmla="*/ 0 h 129630"/>
                <a:gd name="connsiteX3" fmla="*/ 196868 w 196868"/>
                <a:gd name="connsiteY3" fmla="*/ 47624 h 129630"/>
                <a:gd name="connsiteX4" fmla="*/ 125524 w 196868"/>
                <a:gd name="connsiteY4" fmla="*/ 76617 h 129630"/>
                <a:gd name="connsiteX5" fmla="*/ 11224 w 196868"/>
                <a:gd name="connsiteY5" fmla="*/ 129004 h 129630"/>
                <a:gd name="connsiteX6" fmla="*/ 3986 w 196868"/>
                <a:gd name="connsiteY6" fmla="*/ 78582 h 129630"/>
                <a:gd name="connsiteX0" fmla="*/ 623 w 207793"/>
                <a:gd name="connsiteY0" fmla="*/ 92869 h 129857"/>
                <a:gd name="connsiteX1" fmla="*/ 88732 w 207793"/>
                <a:gd name="connsiteY1" fmla="*/ 50006 h 129857"/>
                <a:gd name="connsiteX2" fmla="*/ 195888 w 207793"/>
                <a:gd name="connsiteY2" fmla="*/ 0 h 129857"/>
                <a:gd name="connsiteX3" fmla="*/ 207793 w 207793"/>
                <a:gd name="connsiteY3" fmla="*/ 47624 h 129857"/>
                <a:gd name="connsiteX4" fmla="*/ 136449 w 207793"/>
                <a:gd name="connsiteY4" fmla="*/ 76617 h 129857"/>
                <a:gd name="connsiteX5" fmla="*/ 22149 w 207793"/>
                <a:gd name="connsiteY5" fmla="*/ 129004 h 129857"/>
                <a:gd name="connsiteX6" fmla="*/ 623 w 207793"/>
                <a:gd name="connsiteY6" fmla="*/ 92869 h 129857"/>
                <a:gd name="connsiteX0" fmla="*/ 623 w 207793"/>
                <a:gd name="connsiteY0" fmla="*/ 92869 h 129857"/>
                <a:gd name="connsiteX1" fmla="*/ 88732 w 207793"/>
                <a:gd name="connsiteY1" fmla="*/ 45244 h 129857"/>
                <a:gd name="connsiteX2" fmla="*/ 195888 w 207793"/>
                <a:gd name="connsiteY2" fmla="*/ 0 h 129857"/>
                <a:gd name="connsiteX3" fmla="*/ 207793 w 207793"/>
                <a:gd name="connsiteY3" fmla="*/ 47624 h 129857"/>
                <a:gd name="connsiteX4" fmla="*/ 136449 w 207793"/>
                <a:gd name="connsiteY4" fmla="*/ 76617 h 129857"/>
                <a:gd name="connsiteX5" fmla="*/ 22149 w 207793"/>
                <a:gd name="connsiteY5" fmla="*/ 129004 h 129857"/>
                <a:gd name="connsiteX6" fmla="*/ 623 w 207793"/>
                <a:gd name="connsiteY6" fmla="*/ 92869 h 129857"/>
                <a:gd name="connsiteX0" fmla="*/ 623 w 210175"/>
                <a:gd name="connsiteY0" fmla="*/ 92869 h 129857"/>
                <a:gd name="connsiteX1" fmla="*/ 88732 w 210175"/>
                <a:gd name="connsiteY1" fmla="*/ 45244 h 129857"/>
                <a:gd name="connsiteX2" fmla="*/ 195888 w 210175"/>
                <a:gd name="connsiteY2" fmla="*/ 0 h 129857"/>
                <a:gd name="connsiteX3" fmla="*/ 210175 w 210175"/>
                <a:gd name="connsiteY3" fmla="*/ 42862 h 129857"/>
                <a:gd name="connsiteX4" fmla="*/ 136449 w 210175"/>
                <a:gd name="connsiteY4" fmla="*/ 76617 h 129857"/>
                <a:gd name="connsiteX5" fmla="*/ 22149 w 210175"/>
                <a:gd name="connsiteY5" fmla="*/ 129004 h 129857"/>
                <a:gd name="connsiteX6" fmla="*/ 623 w 210175"/>
                <a:gd name="connsiteY6" fmla="*/ 92869 h 129857"/>
                <a:gd name="connsiteX0" fmla="*/ 623 w 210175"/>
                <a:gd name="connsiteY0" fmla="*/ 92869 h 134528"/>
                <a:gd name="connsiteX1" fmla="*/ 88732 w 210175"/>
                <a:gd name="connsiteY1" fmla="*/ 45244 h 134528"/>
                <a:gd name="connsiteX2" fmla="*/ 195888 w 210175"/>
                <a:gd name="connsiteY2" fmla="*/ 0 h 134528"/>
                <a:gd name="connsiteX3" fmla="*/ 210175 w 210175"/>
                <a:gd name="connsiteY3" fmla="*/ 42862 h 134528"/>
                <a:gd name="connsiteX4" fmla="*/ 136449 w 210175"/>
                <a:gd name="connsiteY4" fmla="*/ 76617 h 134528"/>
                <a:gd name="connsiteX5" fmla="*/ 24530 w 210175"/>
                <a:gd name="connsiteY5" fmla="*/ 133767 h 134528"/>
                <a:gd name="connsiteX6" fmla="*/ 623 w 210175"/>
                <a:gd name="connsiteY6" fmla="*/ 92869 h 134528"/>
                <a:gd name="connsiteX0" fmla="*/ 623 w 217319"/>
                <a:gd name="connsiteY0" fmla="*/ 92869 h 134528"/>
                <a:gd name="connsiteX1" fmla="*/ 88732 w 217319"/>
                <a:gd name="connsiteY1" fmla="*/ 45244 h 134528"/>
                <a:gd name="connsiteX2" fmla="*/ 195888 w 217319"/>
                <a:gd name="connsiteY2" fmla="*/ 0 h 134528"/>
                <a:gd name="connsiteX3" fmla="*/ 217319 w 217319"/>
                <a:gd name="connsiteY3" fmla="*/ 40481 h 134528"/>
                <a:gd name="connsiteX4" fmla="*/ 136449 w 217319"/>
                <a:gd name="connsiteY4" fmla="*/ 76617 h 134528"/>
                <a:gd name="connsiteX5" fmla="*/ 24530 w 217319"/>
                <a:gd name="connsiteY5" fmla="*/ 133767 h 134528"/>
                <a:gd name="connsiteX6" fmla="*/ 623 w 217319"/>
                <a:gd name="connsiteY6" fmla="*/ 92869 h 13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319" h="134528">
                  <a:moveTo>
                    <a:pt x="623" y="92869"/>
                  </a:moveTo>
                  <a:cubicBezTo>
                    <a:pt x="-7330" y="88434"/>
                    <a:pt x="62935" y="60722"/>
                    <a:pt x="88732" y="45244"/>
                  </a:cubicBezTo>
                  <a:lnTo>
                    <a:pt x="195888" y="0"/>
                  </a:lnTo>
                  <a:lnTo>
                    <a:pt x="217319" y="40481"/>
                  </a:lnTo>
                  <a:lnTo>
                    <a:pt x="136449" y="76617"/>
                  </a:lnTo>
                  <a:cubicBezTo>
                    <a:pt x="117415" y="84624"/>
                    <a:pt x="42802" y="127090"/>
                    <a:pt x="24530" y="133767"/>
                  </a:cubicBezTo>
                  <a:cubicBezTo>
                    <a:pt x="6258" y="140444"/>
                    <a:pt x="-1346" y="101273"/>
                    <a:pt x="623" y="92869"/>
                  </a:cubicBezTo>
                  <a:close/>
                </a:path>
              </a:pathLst>
            </a:custGeom>
            <a:solidFill>
              <a:srgbClr val="99CCF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1" name="正方形/長方形 65">
              <a:extLst>
                <a:ext uri="{FF2B5EF4-FFF2-40B4-BE49-F238E27FC236}">
                  <a16:creationId xmlns:a16="http://schemas.microsoft.com/office/drawing/2014/main" id="{9A54A990-694C-A720-3054-48DFE2572618}"/>
                </a:ext>
              </a:extLst>
            </p:cNvPr>
            <p:cNvSpPr/>
            <p:nvPr/>
          </p:nvSpPr>
          <p:spPr>
            <a:xfrm>
              <a:off x="-1786116" y="254005"/>
              <a:ext cx="64290" cy="102618"/>
            </a:xfrm>
            <a:custGeom>
              <a:avLst/>
              <a:gdLst>
                <a:gd name="connsiteX0" fmla="*/ 0 w 48009"/>
                <a:gd name="connsiteY0" fmla="*/ 0 h 45719"/>
                <a:gd name="connsiteX1" fmla="*/ 48009 w 48009"/>
                <a:gd name="connsiteY1" fmla="*/ 0 h 45719"/>
                <a:gd name="connsiteX2" fmla="*/ 48009 w 48009"/>
                <a:gd name="connsiteY2" fmla="*/ 45719 h 45719"/>
                <a:gd name="connsiteX3" fmla="*/ 0 w 48009"/>
                <a:gd name="connsiteY3" fmla="*/ 45719 h 45719"/>
                <a:gd name="connsiteX4" fmla="*/ 0 w 48009"/>
                <a:gd name="connsiteY4" fmla="*/ 0 h 45719"/>
                <a:gd name="connsiteX0" fmla="*/ 0 w 48009"/>
                <a:gd name="connsiteY0" fmla="*/ 14288 h 60007"/>
                <a:gd name="connsiteX1" fmla="*/ 38484 w 48009"/>
                <a:gd name="connsiteY1" fmla="*/ 0 h 60007"/>
                <a:gd name="connsiteX2" fmla="*/ 48009 w 48009"/>
                <a:gd name="connsiteY2" fmla="*/ 60007 h 60007"/>
                <a:gd name="connsiteX3" fmla="*/ 0 w 48009"/>
                <a:gd name="connsiteY3" fmla="*/ 60007 h 60007"/>
                <a:gd name="connsiteX4" fmla="*/ 0 w 48009"/>
                <a:gd name="connsiteY4" fmla="*/ 14288 h 60007"/>
                <a:gd name="connsiteX0" fmla="*/ 0 w 38484"/>
                <a:gd name="connsiteY0" fmla="*/ 14288 h 60007"/>
                <a:gd name="connsiteX1" fmla="*/ 38484 w 38484"/>
                <a:gd name="connsiteY1" fmla="*/ 0 h 60007"/>
                <a:gd name="connsiteX2" fmla="*/ 36103 w 38484"/>
                <a:gd name="connsiteY2" fmla="*/ 48101 h 60007"/>
                <a:gd name="connsiteX3" fmla="*/ 0 w 38484"/>
                <a:gd name="connsiteY3" fmla="*/ 60007 h 60007"/>
                <a:gd name="connsiteX4" fmla="*/ 0 w 38484"/>
                <a:gd name="connsiteY4" fmla="*/ 14288 h 60007"/>
                <a:gd name="connsiteX0" fmla="*/ 0 w 38484"/>
                <a:gd name="connsiteY0" fmla="*/ 14288 h 52864"/>
                <a:gd name="connsiteX1" fmla="*/ 38484 w 38484"/>
                <a:gd name="connsiteY1" fmla="*/ 0 h 52864"/>
                <a:gd name="connsiteX2" fmla="*/ 36103 w 38484"/>
                <a:gd name="connsiteY2" fmla="*/ 48101 h 52864"/>
                <a:gd name="connsiteX3" fmla="*/ 26194 w 38484"/>
                <a:gd name="connsiteY3" fmla="*/ 52864 h 52864"/>
                <a:gd name="connsiteX4" fmla="*/ 0 w 38484"/>
                <a:gd name="connsiteY4" fmla="*/ 14288 h 52864"/>
                <a:gd name="connsiteX0" fmla="*/ 0 w 38484"/>
                <a:gd name="connsiteY0" fmla="*/ 14288 h 57627"/>
                <a:gd name="connsiteX1" fmla="*/ 38484 w 38484"/>
                <a:gd name="connsiteY1" fmla="*/ 0 h 57627"/>
                <a:gd name="connsiteX2" fmla="*/ 36103 w 38484"/>
                <a:gd name="connsiteY2" fmla="*/ 48101 h 57627"/>
                <a:gd name="connsiteX3" fmla="*/ 23813 w 38484"/>
                <a:gd name="connsiteY3" fmla="*/ 57627 h 57627"/>
                <a:gd name="connsiteX4" fmla="*/ 0 w 38484"/>
                <a:gd name="connsiteY4" fmla="*/ 14288 h 57627"/>
                <a:gd name="connsiteX0" fmla="*/ 0 w 36103"/>
                <a:gd name="connsiteY0" fmla="*/ 14288 h 57627"/>
                <a:gd name="connsiteX1" fmla="*/ 31340 w 36103"/>
                <a:gd name="connsiteY1" fmla="*/ 0 h 57627"/>
                <a:gd name="connsiteX2" fmla="*/ 36103 w 36103"/>
                <a:gd name="connsiteY2" fmla="*/ 48101 h 57627"/>
                <a:gd name="connsiteX3" fmla="*/ 23813 w 36103"/>
                <a:gd name="connsiteY3" fmla="*/ 57627 h 57627"/>
                <a:gd name="connsiteX4" fmla="*/ 0 w 36103"/>
                <a:gd name="connsiteY4" fmla="*/ 14288 h 57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03" h="57627">
                  <a:moveTo>
                    <a:pt x="0" y="14288"/>
                  </a:moveTo>
                  <a:lnTo>
                    <a:pt x="31340" y="0"/>
                  </a:lnTo>
                  <a:lnTo>
                    <a:pt x="36103" y="48101"/>
                  </a:lnTo>
                  <a:lnTo>
                    <a:pt x="23813" y="57627"/>
                  </a:lnTo>
                  <a:lnTo>
                    <a:pt x="0" y="14288"/>
                  </a:lnTo>
                  <a:close/>
                </a:path>
              </a:pathLst>
            </a:custGeom>
            <a:solidFill>
              <a:srgbClr val="99CCF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フリーフォーム: 図形 99">
              <a:extLst>
                <a:ext uri="{FF2B5EF4-FFF2-40B4-BE49-F238E27FC236}">
                  <a16:creationId xmlns:a16="http://schemas.microsoft.com/office/drawing/2014/main" id="{93CDE9D1-8A39-ECB3-CF09-8ED33EFBA901}"/>
                </a:ext>
              </a:extLst>
            </p:cNvPr>
            <p:cNvSpPr/>
            <p:nvPr/>
          </p:nvSpPr>
          <p:spPr>
            <a:xfrm>
              <a:off x="-1406114" y="129762"/>
              <a:ext cx="63602" cy="80567"/>
            </a:xfrm>
            <a:custGeom>
              <a:avLst/>
              <a:gdLst>
                <a:gd name="connsiteX0" fmla="*/ 0 w 133350"/>
                <a:gd name="connsiteY0" fmla="*/ 33338 h 33338"/>
                <a:gd name="connsiteX1" fmla="*/ 130969 w 133350"/>
                <a:gd name="connsiteY1" fmla="*/ 0 h 33338"/>
                <a:gd name="connsiteX2" fmla="*/ 133350 w 133350"/>
                <a:gd name="connsiteY2" fmla="*/ 16669 h 33338"/>
                <a:gd name="connsiteX3" fmla="*/ 0 w 133350"/>
                <a:gd name="connsiteY3" fmla="*/ 33338 h 33338"/>
                <a:gd name="connsiteX0" fmla="*/ 0 w 133350"/>
                <a:gd name="connsiteY0" fmla="*/ 33338 h 33338"/>
                <a:gd name="connsiteX1" fmla="*/ 130969 w 133350"/>
                <a:gd name="connsiteY1" fmla="*/ 0 h 33338"/>
                <a:gd name="connsiteX2" fmla="*/ 133350 w 133350"/>
                <a:gd name="connsiteY2" fmla="*/ 16669 h 33338"/>
                <a:gd name="connsiteX3" fmla="*/ 88106 w 133350"/>
                <a:gd name="connsiteY3" fmla="*/ 26194 h 33338"/>
                <a:gd name="connsiteX4" fmla="*/ 0 w 133350"/>
                <a:gd name="connsiteY4" fmla="*/ 33338 h 33338"/>
                <a:gd name="connsiteX0" fmla="*/ 0 w 133350"/>
                <a:gd name="connsiteY0" fmla="*/ 33338 h 71438"/>
                <a:gd name="connsiteX1" fmla="*/ 130969 w 133350"/>
                <a:gd name="connsiteY1" fmla="*/ 0 h 71438"/>
                <a:gd name="connsiteX2" fmla="*/ 133350 w 133350"/>
                <a:gd name="connsiteY2" fmla="*/ 16669 h 71438"/>
                <a:gd name="connsiteX3" fmla="*/ 16668 w 133350"/>
                <a:gd name="connsiteY3" fmla="*/ 71438 h 71438"/>
                <a:gd name="connsiteX4" fmla="*/ 0 w 133350"/>
                <a:gd name="connsiteY4" fmla="*/ 33338 h 71438"/>
                <a:gd name="connsiteX0" fmla="*/ 0 w 133350"/>
                <a:gd name="connsiteY0" fmla="*/ 33338 h 71438"/>
                <a:gd name="connsiteX1" fmla="*/ 130969 w 133350"/>
                <a:gd name="connsiteY1" fmla="*/ 0 h 71438"/>
                <a:gd name="connsiteX2" fmla="*/ 133350 w 133350"/>
                <a:gd name="connsiteY2" fmla="*/ 16669 h 71438"/>
                <a:gd name="connsiteX3" fmla="*/ 16668 w 133350"/>
                <a:gd name="connsiteY3" fmla="*/ 71438 h 71438"/>
                <a:gd name="connsiteX4" fmla="*/ 0 w 133350"/>
                <a:gd name="connsiteY4" fmla="*/ 33338 h 71438"/>
                <a:gd name="connsiteX0" fmla="*/ 0 w 130969"/>
                <a:gd name="connsiteY0" fmla="*/ 33338 h 71438"/>
                <a:gd name="connsiteX1" fmla="*/ 130969 w 130969"/>
                <a:gd name="connsiteY1" fmla="*/ 0 h 71438"/>
                <a:gd name="connsiteX2" fmla="*/ 126206 w 130969"/>
                <a:gd name="connsiteY2" fmla="*/ 30956 h 71438"/>
                <a:gd name="connsiteX3" fmla="*/ 16668 w 130969"/>
                <a:gd name="connsiteY3" fmla="*/ 71438 h 71438"/>
                <a:gd name="connsiteX4" fmla="*/ 0 w 130969"/>
                <a:gd name="connsiteY4" fmla="*/ 33338 h 71438"/>
                <a:gd name="connsiteX0" fmla="*/ 0 w 130969"/>
                <a:gd name="connsiteY0" fmla="*/ 33338 h 57150"/>
                <a:gd name="connsiteX1" fmla="*/ 130969 w 130969"/>
                <a:gd name="connsiteY1" fmla="*/ 0 h 57150"/>
                <a:gd name="connsiteX2" fmla="*/ 126206 w 130969"/>
                <a:gd name="connsiteY2" fmla="*/ 30956 h 57150"/>
                <a:gd name="connsiteX3" fmla="*/ 30955 w 130969"/>
                <a:gd name="connsiteY3" fmla="*/ 57150 h 57150"/>
                <a:gd name="connsiteX4" fmla="*/ 0 w 130969"/>
                <a:gd name="connsiteY4" fmla="*/ 33338 h 57150"/>
                <a:gd name="connsiteX0" fmla="*/ 0 w 114300"/>
                <a:gd name="connsiteY0" fmla="*/ 33338 h 57150"/>
                <a:gd name="connsiteX1" fmla="*/ 114300 w 114300"/>
                <a:gd name="connsiteY1" fmla="*/ 0 h 57150"/>
                <a:gd name="connsiteX2" fmla="*/ 109537 w 114300"/>
                <a:gd name="connsiteY2" fmla="*/ 30956 h 57150"/>
                <a:gd name="connsiteX3" fmla="*/ 14286 w 114300"/>
                <a:gd name="connsiteY3" fmla="*/ 57150 h 57150"/>
                <a:gd name="connsiteX4" fmla="*/ 0 w 114300"/>
                <a:gd name="connsiteY4" fmla="*/ 33338 h 57150"/>
                <a:gd name="connsiteX0" fmla="*/ 0 w 114300"/>
                <a:gd name="connsiteY0" fmla="*/ 33338 h 61913"/>
                <a:gd name="connsiteX1" fmla="*/ 114300 w 114300"/>
                <a:gd name="connsiteY1" fmla="*/ 0 h 61913"/>
                <a:gd name="connsiteX2" fmla="*/ 109537 w 114300"/>
                <a:gd name="connsiteY2" fmla="*/ 30956 h 61913"/>
                <a:gd name="connsiteX3" fmla="*/ 4761 w 114300"/>
                <a:gd name="connsiteY3" fmla="*/ 61913 h 61913"/>
                <a:gd name="connsiteX4" fmla="*/ 0 w 114300"/>
                <a:gd name="connsiteY4" fmla="*/ 33338 h 61913"/>
                <a:gd name="connsiteX0" fmla="*/ 0 w 123825"/>
                <a:gd name="connsiteY0" fmla="*/ 33338 h 61913"/>
                <a:gd name="connsiteX1" fmla="*/ 114300 w 123825"/>
                <a:gd name="connsiteY1" fmla="*/ 0 h 61913"/>
                <a:gd name="connsiteX2" fmla="*/ 123825 w 123825"/>
                <a:gd name="connsiteY2" fmla="*/ 28575 h 61913"/>
                <a:gd name="connsiteX3" fmla="*/ 4761 w 123825"/>
                <a:gd name="connsiteY3" fmla="*/ 61913 h 61913"/>
                <a:gd name="connsiteX4" fmla="*/ 0 w 123825"/>
                <a:gd name="connsiteY4" fmla="*/ 33338 h 61913"/>
                <a:gd name="connsiteX0" fmla="*/ 35720 w 119064"/>
                <a:gd name="connsiteY0" fmla="*/ 26194 h 61913"/>
                <a:gd name="connsiteX1" fmla="*/ 109539 w 119064"/>
                <a:gd name="connsiteY1" fmla="*/ 0 h 61913"/>
                <a:gd name="connsiteX2" fmla="*/ 119064 w 119064"/>
                <a:gd name="connsiteY2" fmla="*/ 28575 h 61913"/>
                <a:gd name="connsiteX3" fmla="*/ 0 w 119064"/>
                <a:gd name="connsiteY3" fmla="*/ 61913 h 61913"/>
                <a:gd name="connsiteX4" fmla="*/ 35720 w 119064"/>
                <a:gd name="connsiteY4" fmla="*/ 26194 h 61913"/>
                <a:gd name="connsiteX0" fmla="*/ 1 w 83345"/>
                <a:gd name="connsiteY0" fmla="*/ 26194 h 54770"/>
                <a:gd name="connsiteX1" fmla="*/ 73820 w 83345"/>
                <a:gd name="connsiteY1" fmla="*/ 0 h 54770"/>
                <a:gd name="connsiteX2" fmla="*/ 83345 w 83345"/>
                <a:gd name="connsiteY2" fmla="*/ 28575 h 54770"/>
                <a:gd name="connsiteX3" fmla="*/ 0 w 83345"/>
                <a:gd name="connsiteY3" fmla="*/ 54770 h 54770"/>
                <a:gd name="connsiteX4" fmla="*/ 1 w 83345"/>
                <a:gd name="connsiteY4" fmla="*/ 26194 h 54770"/>
                <a:gd name="connsiteX0" fmla="*/ 0 w 90488"/>
                <a:gd name="connsiteY0" fmla="*/ 23813 h 54770"/>
                <a:gd name="connsiteX1" fmla="*/ 80963 w 90488"/>
                <a:gd name="connsiteY1" fmla="*/ 0 h 54770"/>
                <a:gd name="connsiteX2" fmla="*/ 90488 w 90488"/>
                <a:gd name="connsiteY2" fmla="*/ 28575 h 54770"/>
                <a:gd name="connsiteX3" fmla="*/ 7143 w 90488"/>
                <a:gd name="connsiteY3" fmla="*/ 54770 h 54770"/>
                <a:gd name="connsiteX4" fmla="*/ 0 w 90488"/>
                <a:gd name="connsiteY4" fmla="*/ 23813 h 54770"/>
                <a:gd name="connsiteX0" fmla="*/ 0 w 90488"/>
                <a:gd name="connsiteY0" fmla="*/ 23813 h 54770"/>
                <a:gd name="connsiteX1" fmla="*/ 80963 w 90488"/>
                <a:gd name="connsiteY1" fmla="*/ 0 h 54770"/>
                <a:gd name="connsiteX2" fmla="*/ 90488 w 90488"/>
                <a:gd name="connsiteY2" fmla="*/ 28575 h 54770"/>
                <a:gd name="connsiteX3" fmla="*/ 7143 w 90488"/>
                <a:gd name="connsiteY3" fmla="*/ 54770 h 54770"/>
                <a:gd name="connsiteX4" fmla="*/ 0 w 90488"/>
                <a:gd name="connsiteY4" fmla="*/ 23813 h 54770"/>
                <a:gd name="connsiteX0" fmla="*/ 0 w 126207"/>
                <a:gd name="connsiteY0" fmla="*/ 38100 h 54770"/>
                <a:gd name="connsiteX1" fmla="*/ 116682 w 126207"/>
                <a:gd name="connsiteY1" fmla="*/ 0 h 54770"/>
                <a:gd name="connsiteX2" fmla="*/ 126207 w 126207"/>
                <a:gd name="connsiteY2" fmla="*/ 28575 h 54770"/>
                <a:gd name="connsiteX3" fmla="*/ 42862 w 126207"/>
                <a:gd name="connsiteY3" fmla="*/ 54770 h 54770"/>
                <a:gd name="connsiteX4" fmla="*/ 0 w 126207"/>
                <a:gd name="connsiteY4" fmla="*/ 38100 h 54770"/>
                <a:gd name="connsiteX0" fmla="*/ 2382 w 128589"/>
                <a:gd name="connsiteY0" fmla="*/ 38100 h 71439"/>
                <a:gd name="connsiteX1" fmla="*/ 119064 w 128589"/>
                <a:gd name="connsiteY1" fmla="*/ 0 h 71439"/>
                <a:gd name="connsiteX2" fmla="*/ 128589 w 128589"/>
                <a:gd name="connsiteY2" fmla="*/ 28575 h 71439"/>
                <a:gd name="connsiteX3" fmla="*/ 0 w 128589"/>
                <a:gd name="connsiteY3" fmla="*/ 71439 h 71439"/>
                <a:gd name="connsiteX4" fmla="*/ 2382 w 128589"/>
                <a:gd name="connsiteY4" fmla="*/ 38100 h 71439"/>
                <a:gd name="connsiteX0" fmla="*/ 2382 w 128589"/>
                <a:gd name="connsiteY0" fmla="*/ 38100 h 71439"/>
                <a:gd name="connsiteX1" fmla="*/ 61914 w 128589"/>
                <a:gd name="connsiteY1" fmla="*/ 16669 h 71439"/>
                <a:gd name="connsiteX2" fmla="*/ 119064 w 128589"/>
                <a:gd name="connsiteY2" fmla="*/ 0 h 71439"/>
                <a:gd name="connsiteX3" fmla="*/ 128589 w 128589"/>
                <a:gd name="connsiteY3" fmla="*/ 28575 h 71439"/>
                <a:gd name="connsiteX4" fmla="*/ 0 w 128589"/>
                <a:gd name="connsiteY4" fmla="*/ 71439 h 71439"/>
                <a:gd name="connsiteX5" fmla="*/ 2382 w 128589"/>
                <a:gd name="connsiteY5" fmla="*/ 38100 h 71439"/>
                <a:gd name="connsiteX0" fmla="*/ 2382 w 128589"/>
                <a:gd name="connsiteY0" fmla="*/ 38100 h 71439"/>
                <a:gd name="connsiteX1" fmla="*/ 26196 w 128589"/>
                <a:gd name="connsiteY1" fmla="*/ 26194 h 71439"/>
                <a:gd name="connsiteX2" fmla="*/ 119064 w 128589"/>
                <a:gd name="connsiteY2" fmla="*/ 0 h 71439"/>
                <a:gd name="connsiteX3" fmla="*/ 128589 w 128589"/>
                <a:gd name="connsiteY3" fmla="*/ 28575 h 71439"/>
                <a:gd name="connsiteX4" fmla="*/ 0 w 128589"/>
                <a:gd name="connsiteY4" fmla="*/ 71439 h 71439"/>
                <a:gd name="connsiteX5" fmla="*/ 2382 w 128589"/>
                <a:gd name="connsiteY5" fmla="*/ 38100 h 71439"/>
                <a:gd name="connsiteX0" fmla="*/ 0 w 142876"/>
                <a:gd name="connsiteY0" fmla="*/ 42862 h 71439"/>
                <a:gd name="connsiteX1" fmla="*/ 40483 w 142876"/>
                <a:gd name="connsiteY1" fmla="*/ 26194 h 71439"/>
                <a:gd name="connsiteX2" fmla="*/ 133351 w 142876"/>
                <a:gd name="connsiteY2" fmla="*/ 0 h 71439"/>
                <a:gd name="connsiteX3" fmla="*/ 142876 w 142876"/>
                <a:gd name="connsiteY3" fmla="*/ 28575 h 71439"/>
                <a:gd name="connsiteX4" fmla="*/ 14287 w 142876"/>
                <a:gd name="connsiteY4" fmla="*/ 71439 h 71439"/>
                <a:gd name="connsiteX5" fmla="*/ 0 w 142876"/>
                <a:gd name="connsiteY5" fmla="*/ 42862 h 71439"/>
                <a:gd name="connsiteX0" fmla="*/ 0 w 142876"/>
                <a:gd name="connsiteY0" fmla="*/ 42862 h 47627"/>
                <a:gd name="connsiteX1" fmla="*/ 40483 w 142876"/>
                <a:gd name="connsiteY1" fmla="*/ 26194 h 47627"/>
                <a:gd name="connsiteX2" fmla="*/ 133351 w 142876"/>
                <a:gd name="connsiteY2" fmla="*/ 0 h 47627"/>
                <a:gd name="connsiteX3" fmla="*/ 142876 w 142876"/>
                <a:gd name="connsiteY3" fmla="*/ 28575 h 47627"/>
                <a:gd name="connsiteX4" fmla="*/ 109537 w 142876"/>
                <a:gd name="connsiteY4" fmla="*/ 47627 h 47627"/>
                <a:gd name="connsiteX5" fmla="*/ 0 w 142876"/>
                <a:gd name="connsiteY5" fmla="*/ 42862 h 47627"/>
                <a:gd name="connsiteX0" fmla="*/ 14285 w 102393"/>
                <a:gd name="connsiteY0" fmla="*/ 50006 h 52507"/>
                <a:gd name="connsiteX1" fmla="*/ 0 w 102393"/>
                <a:gd name="connsiteY1" fmla="*/ 26194 h 52507"/>
                <a:gd name="connsiteX2" fmla="*/ 92868 w 102393"/>
                <a:gd name="connsiteY2" fmla="*/ 0 h 52507"/>
                <a:gd name="connsiteX3" fmla="*/ 102393 w 102393"/>
                <a:gd name="connsiteY3" fmla="*/ 28575 h 52507"/>
                <a:gd name="connsiteX4" fmla="*/ 69054 w 102393"/>
                <a:gd name="connsiteY4" fmla="*/ 47627 h 52507"/>
                <a:gd name="connsiteX5" fmla="*/ 14285 w 102393"/>
                <a:gd name="connsiteY5" fmla="*/ 50006 h 52507"/>
                <a:gd name="connsiteX0" fmla="*/ 21429 w 102393"/>
                <a:gd name="connsiteY0" fmla="*/ 54768 h 56889"/>
                <a:gd name="connsiteX1" fmla="*/ 0 w 102393"/>
                <a:gd name="connsiteY1" fmla="*/ 26194 h 56889"/>
                <a:gd name="connsiteX2" fmla="*/ 92868 w 102393"/>
                <a:gd name="connsiteY2" fmla="*/ 0 h 56889"/>
                <a:gd name="connsiteX3" fmla="*/ 102393 w 102393"/>
                <a:gd name="connsiteY3" fmla="*/ 28575 h 56889"/>
                <a:gd name="connsiteX4" fmla="*/ 69054 w 102393"/>
                <a:gd name="connsiteY4" fmla="*/ 47627 h 56889"/>
                <a:gd name="connsiteX5" fmla="*/ 21429 w 102393"/>
                <a:gd name="connsiteY5" fmla="*/ 54768 h 56889"/>
                <a:gd name="connsiteX0" fmla="*/ 21429 w 102393"/>
                <a:gd name="connsiteY0" fmla="*/ 54768 h 56398"/>
                <a:gd name="connsiteX1" fmla="*/ 0 w 102393"/>
                <a:gd name="connsiteY1" fmla="*/ 26194 h 56398"/>
                <a:gd name="connsiteX2" fmla="*/ 92868 w 102393"/>
                <a:gd name="connsiteY2" fmla="*/ 0 h 56398"/>
                <a:gd name="connsiteX3" fmla="*/ 102393 w 102393"/>
                <a:gd name="connsiteY3" fmla="*/ 28575 h 56398"/>
                <a:gd name="connsiteX4" fmla="*/ 59529 w 102393"/>
                <a:gd name="connsiteY4" fmla="*/ 38102 h 56398"/>
                <a:gd name="connsiteX5" fmla="*/ 21429 w 102393"/>
                <a:gd name="connsiteY5" fmla="*/ 54768 h 56398"/>
                <a:gd name="connsiteX0" fmla="*/ 21429 w 102393"/>
                <a:gd name="connsiteY0" fmla="*/ 54768 h 56889"/>
                <a:gd name="connsiteX1" fmla="*/ 0 w 102393"/>
                <a:gd name="connsiteY1" fmla="*/ 26194 h 56889"/>
                <a:gd name="connsiteX2" fmla="*/ 92868 w 102393"/>
                <a:gd name="connsiteY2" fmla="*/ 0 h 56889"/>
                <a:gd name="connsiteX3" fmla="*/ 102393 w 102393"/>
                <a:gd name="connsiteY3" fmla="*/ 28575 h 56889"/>
                <a:gd name="connsiteX4" fmla="*/ 59529 w 102393"/>
                <a:gd name="connsiteY4" fmla="*/ 47627 h 56889"/>
                <a:gd name="connsiteX5" fmla="*/ 21429 w 102393"/>
                <a:gd name="connsiteY5" fmla="*/ 54768 h 56889"/>
                <a:gd name="connsiteX0" fmla="*/ 21429 w 102393"/>
                <a:gd name="connsiteY0" fmla="*/ 54768 h 54768"/>
                <a:gd name="connsiteX1" fmla="*/ 0 w 102393"/>
                <a:gd name="connsiteY1" fmla="*/ 26194 h 54768"/>
                <a:gd name="connsiteX2" fmla="*/ 92868 w 102393"/>
                <a:gd name="connsiteY2" fmla="*/ 0 h 54768"/>
                <a:gd name="connsiteX3" fmla="*/ 102393 w 102393"/>
                <a:gd name="connsiteY3" fmla="*/ 28575 h 54768"/>
                <a:gd name="connsiteX4" fmla="*/ 21429 w 102393"/>
                <a:gd name="connsiteY4" fmla="*/ 54768 h 54768"/>
                <a:gd name="connsiteX0" fmla="*/ 11904 w 102393"/>
                <a:gd name="connsiteY0" fmla="*/ 54768 h 54768"/>
                <a:gd name="connsiteX1" fmla="*/ 0 w 102393"/>
                <a:gd name="connsiteY1" fmla="*/ 26194 h 54768"/>
                <a:gd name="connsiteX2" fmla="*/ 92868 w 102393"/>
                <a:gd name="connsiteY2" fmla="*/ 0 h 54768"/>
                <a:gd name="connsiteX3" fmla="*/ 102393 w 102393"/>
                <a:gd name="connsiteY3" fmla="*/ 28575 h 54768"/>
                <a:gd name="connsiteX4" fmla="*/ 11904 w 102393"/>
                <a:gd name="connsiteY4" fmla="*/ 54768 h 54768"/>
                <a:gd name="connsiteX0" fmla="*/ 11904 w 102393"/>
                <a:gd name="connsiteY0" fmla="*/ 40481 h 40481"/>
                <a:gd name="connsiteX1" fmla="*/ 0 w 102393"/>
                <a:gd name="connsiteY1" fmla="*/ 11907 h 40481"/>
                <a:gd name="connsiteX2" fmla="*/ 26193 w 102393"/>
                <a:gd name="connsiteY2" fmla="*/ 0 h 40481"/>
                <a:gd name="connsiteX3" fmla="*/ 102393 w 102393"/>
                <a:gd name="connsiteY3" fmla="*/ 14288 h 40481"/>
                <a:gd name="connsiteX4" fmla="*/ 11904 w 102393"/>
                <a:gd name="connsiteY4" fmla="*/ 40481 h 40481"/>
                <a:gd name="connsiteX0" fmla="*/ 11904 w 40480"/>
                <a:gd name="connsiteY0" fmla="*/ 40481 h 40481"/>
                <a:gd name="connsiteX1" fmla="*/ 0 w 40480"/>
                <a:gd name="connsiteY1" fmla="*/ 11907 h 40481"/>
                <a:gd name="connsiteX2" fmla="*/ 26193 w 40480"/>
                <a:gd name="connsiteY2" fmla="*/ 0 h 40481"/>
                <a:gd name="connsiteX3" fmla="*/ 40480 w 40480"/>
                <a:gd name="connsiteY3" fmla="*/ 30957 h 40481"/>
                <a:gd name="connsiteX4" fmla="*/ 11904 w 40480"/>
                <a:gd name="connsiteY4" fmla="*/ 40481 h 40481"/>
                <a:gd name="connsiteX0" fmla="*/ 16667 w 40480"/>
                <a:gd name="connsiteY0" fmla="*/ 45244 h 45244"/>
                <a:gd name="connsiteX1" fmla="*/ 0 w 40480"/>
                <a:gd name="connsiteY1" fmla="*/ 11907 h 45244"/>
                <a:gd name="connsiteX2" fmla="*/ 26193 w 40480"/>
                <a:gd name="connsiteY2" fmla="*/ 0 h 45244"/>
                <a:gd name="connsiteX3" fmla="*/ 40480 w 40480"/>
                <a:gd name="connsiteY3" fmla="*/ 30957 h 45244"/>
                <a:gd name="connsiteX4" fmla="*/ 16667 w 40480"/>
                <a:gd name="connsiteY4" fmla="*/ 45244 h 45244"/>
                <a:gd name="connsiteX0" fmla="*/ 16667 w 42861"/>
                <a:gd name="connsiteY0" fmla="*/ 45244 h 45244"/>
                <a:gd name="connsiteX1" fmla="*/ 0 w 42861"/>
                <a:gd name="connsiteY1" fmla="*/ 11907 h 45244"/>
                <a:gd name="connsiteX2" fmla="*/ 26193 w 42861"/>
                <a:gd name="connsiteY2" fmla="*/ 0 h 45244"/>
                <a:gd name="connsiteX3" fmla="*/ 42861 w 42861"/>
                <a:gd name="connsiteY3" fmla="*/ 40482 h 45244"/>
                <a:gd name="connsiteX4" fmla="*/ 16667 w 42861"/>
                <a:gd name="connsiteY4" fmla="*/ 45244 h 45244"/>
                <a:gd name="connsiteX0" fmla="*/ 9523 w 35717"/>
                <a:gd name="connsiteY0" fmla="*/ 45244 h 45244"/>
                <a:gd name="connsiteX1" fmla="*/ 0 w 35717"/>
                <a:gd name="connsiteY1" fmla="*/ 11907 h 45244"/>
                <a:gd name="connsiteX2" fmla="*/ 19049 w 35717"/>
                <a:gd name="connsiteY2" fmla="*/ 0 h 45244"/>
                <a:gd name="connsiteX3" fmla="*/ 35717 w 35717"/>
                <a:gd name="connsiteY3" fmla="*/ 40482 h 45244"/>
                <a:gd name="connsiteX4" fmla="*/ 9523 w 35717"/>
                <a:gd name="connsiteY4" fmla="*/ 45244 h 4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7" h="45244">
                  <a:moveTo>
                    <a:pt x="9523" y="45244"/>
                  </a:moveTo>
                  <a:lnTo>
                    <a:pt x="0" y="11907"/>
                  </a:lnTo>
                  <a:lnTo>
                    <a:pt x="19049" y="0"/>
                  </a:lnTo>
                  <a:lnTo>
                    <a:pt x="35717" y="40482"/>
                  </a:lnTo>
                  <a:lnTo>
                    <a:pt x="9523" y="45244"/>
                  </a:lnTo>
                  <a:close/>
                </a:path>
              </a:pathLst>
            </a:custGeom>
            <a:solidFill>
              <a:srgbClr val="99CCF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4" name="四角形: 角を丸くする 100">
              <a:extLst>
                <a:ext uri="{FF2B5EF4-FFF2-40B4-BE49-F238E27FC236}">
                  <a16:creationId xmlns:a16="http://schemas.microsoft.com/office/drawing/2014/main" id="{05657CB2-A72E-5FFB-2B8A-D82C16C9397B}"/>
                </a:ext>
              </a:extLst>
            </p:cNvPr>
            <p:cNvSpPr/>
            <p:nvPr/>
          </p:nvSpPr>
          <p:spPr>
            <a:xfrm>
              <a:off x="-883807" y="-35550"/>
              <a:ext cx="395541" cy="113031"/>
            </a:xfrm>
            <a:prstGeom prst="roundRect">
              <a:avLst>
                <a:gd name="adj" fmla="val 42667"/>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nchorCtr="1">
              <a:spAutoFit/>
            </a:bodyPr>
            <a:lstStyle/>
            <a:p>
              <a:pPr algn="ctr"/>
              <a:r>
                <a:rPr lang="ja-JP" altLang="en-US" sz="600" b="1" dirty="0">
                  <a:solidFill>
                    <a:schemeClr val="tx1"/>
                  </a:solidFill>
                  <a:latin typeface="メイリオ" panose="020B0604030504040204" pitchFamily="50" charset="-128"/>
                  <a:ea typeface="メイリオ" panose="020B0604030504040204" pitchFamily="50" charset="-128"/>
                </a:rPr>
                <a:t>寝 屋 川</a:t>
              </a:r>
              <a:endParaRPr kumimoji="1" lang="ja-JP" altLang="en-US" sz="600" b="1" dirty="0">
                <a:solidFill>
                  <a:schemeClr val="tx1"/>
                </a:solidFill>
              </a:endParaRPr>
            </a:p>
          </p:txBody>
        </p:sp>
        <p:sp>
          <p:nvSpPr>
            <p:cNvPr id="305" name="四角形: 角を丸くする 101">
              <a:extLst>
                <a:ext uri="{FF2B5EF4-FFF2-40B4-BE49-F238E27FC236}">
                  <a16:creationId xmlns:a16="http://schemas.microsoft.com/office/drawing/2014/main" id="{230BCCFD-D77B-FECA-0626-84C268FC86E2}"/>
                </a:ext>
              </a:extLst>
            </p:cNvPr>
            <p:cNvSpPr/>
            <p:nvPr/>
          </p:nvSpPr>
          <p:spPr>
            <a:xfrm rot="435285">
              <a:off x="-1089472" y="1029117"/>
              <a:ext cx="589410" cy="113031"/>
            </a:xfrm>
            <a:prstGeom prst="roundRect">
              <a:avLst>
                <a:gd name="adj" fmla="val 42667"/>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nchorCtr="1">
              <a:spAutoFit/>
            </a:bodyPr>
            <a:lstStyle/>
            <a:p>
              <a:pPr algn="ctr"/>
              <a:r>
                <a:rPr lang="ja-JP" altLang="en-US" sz="600" b="1" dirty="0">
                  <a:solidFill>
                    <a:schemeClr val="tx1"/>
                  </a:solidFill>
                  <a:latin typeface="メイリオ" panose="020B0604030504040204" pitchFamily="50" charset="-128"/>
                  <a:ea typeface="メイリオ" panose="020B0604030504040204" pitchFamily="50" charset="-128"/>
                </a:rPr>
                <a:t>第 二 寝 屋 川</a:t>
              </a:r>
              <a:r>
                <a:rPr lang="en-US" altLang="ja-JP" sz="600" b="1" dirty="0">
                  <a:solidFill>
                    <a:schemeClr val="tx1"/>
                  </a:solidFill>
                </a:rPr>
                <a:t> </a:t>
              </a:r>
            </a:p>
          </p:txBody>
        </p:sp>
        <p:sp>
          <p:nvSpPr>
            <p:cNvPr id="306" name="四角形: 角を丸くする 102">
              <a:extLst>
                <a:ext uri="{FF2B5EF4-FFF2-40B4-BE49-F238E27FC236}">
                  <a16:creationId xmlns:a16="http://schemas.microsoft.com/office/drawing/2014/main" id="{A42D47E7-FE0C-6332-3448-29EBFD3E821A}"/>
                </a:ext>
              </a:extLst>
            </p:cNvPr>
            <p:cNvSpPr/>
            <p:nvPr/>
          </p:nvSpPr>
          <p:spPr>
            <a:xfrm rot="369259">
              <a:off x="-2873698" y="-261058"/>
              <a:ext cx="589410" cy="128771"/>
            </a:xfrm>
            <a:prstGeom prst="roundRect">
              <a:avLst>
                <a:gd name="adj" fmla="val 42667"/>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nchorCtr="1">
              <a:spAutoFit/>
            </a:bodyPr>
            <a:lstStyle/>
            <a:p>
              <a:pPr algn="ctr"/>
              <a:r>
                <a:rPr lang="ja-JP" altLang="en-US" sz="700" dirty="0">
                  <a:solidFill>
                    <a:schemeClr val="tx1"/>
                  </a:solidFill>
                  <a:latin typeface="メイリオ" panose="020B0604030504040204" pitchFamily="50" charset="-128"/>
                  <a:ea typeface="メイリオ" panose="020B0604030504040204" pitchFamily="50" charset="-128"/>
                </a:rPr>
                <a:t>国道１号線</a:t>
              </a:r>
              <a:endParaRPr kumimoji="1" lang="ja-JP" altLang="en-US" sz="700" dirty="0">
                <a:solidFill>
                  <a:schemeClr val="tx1"/>
                </a:solidFill>
              </a:endParaRPr>
            </a:p>
          </p:txBody>
        </p:sp>
        <p:sp>
          <p:nvSpPr>
            <p:cNvPr id="307" name="正方形/長方形 306">
              <a:extLst>
                <a:ext uri="{FF2B5EF4-FFF2-40B4-BE49-F238E27FC236}">
                  <a16:creationId xmlns:a16="http://schemas.microsoft.com/office/drawing/2014/main" id="{E1258D11-2F26-49A2-A5E4-F653BA1A8852}"/>
                </a:ext>
              </a:extLst>
            </p:cNvPr>
            <p:cNvSpPr/>
            <p:nvPr/>
          </p:nvSpPr>
          <p:spPr>
            <a:xfrm rot="20311231">
              <a:off x="-1753714" y="-183014"/>
              <a:ext cx="231532" cy="9933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3600" rtlCol="0" anchor="b" anchorCtr="0"/>
            <a:lstStyle/>
            <a:p>
              <a:pPr algn="ctr"/>
              <a:r>
                <a:rPr lang="ja-JP" altLang="en-US" sz="500" dirty="0">
                  <a:solidFill>
                    <a:schemeClr val="tx1"/>
                  </a:solidFill>
                  <a:latin typeface="メイリオ" panose="020B0604030504040204" pitchFamily="50" charset="-128"/>
                  <a:ea typeface="メイリオ" panose="020B0604030504040204" pitchFamily="50" charset="-128"/>
                </a:rPr>
                <a:t>京</a:t>
              </a:r>
              <a:r>
                <a:rPr kumimoji="1" lang="ja-JP" altLang="en-US" sz="500" dirty="0">
                  <a:solidFill>
                    <a:schemeClr val="tx1"/>
                  </a:solidFill>
                  <a:latin typeface="メイリオ" panose="020B0604030504040204" pitchFamily="50" charset="-128"/>
                  <a:ea typeface="メイリオ" panose="020B0604030504040204" pitchFamily="50" charset="-128"/>
                </a:rPr>
                <a:t>橋駅</a:t>
              </a:r>
            </a:p>
          </p:txBody>
        </p:sp>
        <p:sp>
          <p:nvSpPr>
            <p:cNvPr id="318" name="フリーフォーム 22">
              <a:extLst>
                <a:ext uri="{FF2B5EF4-FFF2-40B4-BE49-F238E27FC236}">
                  <a16:creationId xmlns:a16="http://schemas.microsoft.com/office/drawing/2014/main" id="{729B4B42-E3B6-9854-9844-A99548EF5D77}"/>
                </a:ext>
              </a:extLst>
            </p:cNvPr>
            <p:cNvSpPr/>
            <p:nvPr/>
          </p:nvSpPr>
          <p:spPr>
            <a:xfrm>
              <a:off x="-1796739" y="-602954"/>
              <a:ext cx="1503306" cy="334897"/>
            </a:xfrm>
            <a:custGeom>
              <a:avLst/>
              <a:gdLst>
                <a:gd name="connsiteX0" fmla="*/ 642937 w 642937"/>
                <a:gd name="connsiteY0" fmla="*/ 0 h 114300"/>
                <a:gd name="connsiteX1" fmla="*/ 552450 w 642937"/>
                <a:gd name="connsiteY1" fmla="*/ 2381 h 114300"/>
                <a:gd name="connsiteX2" fmla="*/ 0 w 642937"/>
                <a:gd name="connsiteY2" fmla="*/ 114300 h 114300"/>
                <a:gd name="connsiteX0" fmla="*/ 642937 w 642937"/>
                <a:gd name="connsiteY0" fmla="*/ 0 h 123825"/>
                <a:gd name="connsiteX1" fmla="*/ 552450 w 642937"/>
                <a:gd name="connsiteY1" fmla="*/ 2381 h 123825"/>
                <a:gd name="connsiteX2" fmla="*/ 0 w 642937"/>
                <a:gd name="connsiteY2" fmla="*/ 123825 h 123825"/>
                <a:gd name="connsiteX0" fmla="*/ 645318 w 645318"/>
                <a:gd name="connsiteY0" fmla="*/ 0 h 116681"/>
                <a:gd name="connsiteX1" fmla="*/ 554831 w 645318"/>
                <a:gd name="connsiteY1" fmla="*/ 2381 h 116681"/>
                <a:gd name="connsiteX2" fmla="*/ 0 w 645318"/>
                <a:gd name="connsiteY2" fmla="*/ 116681 h 116681"/>
                <a:gd name="connsiteX0" fmla="*/ 737393 w 737393"/>
                <a:gd name="connsiteY0" fmla="*/ 0 h 119856"/>
                <a:gd name="connsiteX1" fmla="*/ 554831 w 737393"/>
                <a:gd name="connsiteY1" fmla="*/ 5556 h 119856"/>
                <a:gd name="connsiteX2" fmla="*/ 0 w 737393"/>
                <a:gd name="connsiteY2" fmla="*/ 119856 h 119856"/>
                <a:gd name="connsiteX0" fmla="*/ 781227 w 781227"/>
                <a:gd name="connsiteY0" fmla="*/ 0 h 126329"/>
                <a:gd name="connsiteX1" fmla="*/ 598665 w 781227"/>
                <a:gd name="connsiteY1" fmla="*/ 5556 h 126329"/>
                <a:gd name="connsiteX2" fmla="*/ 43834 w 781227"/>
                <a:gd name="connsiteY2" fmla="*/ 119856 h 126329"/>
                <a:gd name="connsiteX3" fmla="*/ 34651 w 781227"/>
                <a:gd name="connsiteY3" fmla="*/ 111828 h 126329"/>
                <a:gd name="connsiteX0" fmla="*/ 870401 w 870401"/>
                <a:gd name="connsiteY0" fmla="*/ 0 h 188067"/>
                <a:gd name="connsiteX1" fmla="*/ 687839 w 870401"/>
                <a:gd name="connsiteY1" fmla="*/ 5556 h 188067"/>
                <a:gd name="connsiteX2" fmla="*/ 133008 w 870401"/>
                <a:gd name="connsiteY2" fmla="*/ 119856 h 188067"/>
                <a:gd name="connsiteX3" fmla="*/ 0 w 870401"/>
                <a:gd name="connsiteY3" fmla="*/ 188028 h 188067"/>
                <a:gd name="connsiteX0" fmla="*/ 844207 w 844207"/>
                <a:gd name="connsiteY0" fmla="*/ 0 h 188067"/>
                <a:gd name="connsiteX1" fmla="*/ 687839 w 844207"/>
                <a:gd name="connsiteY1" fmla="*/ 5556 h 188067"/>
                <a:gd name="connsiteX2" fmla="*/ 133008 w 844207"/>
                <a:gd name="connsiteY2" fmla="*/ 119856 h 188067"/>
                <a:gd name="connsiteX3" fmla="*/ 0 w 844207"/>
                <a:gd name="connsiteY3" fmla="*/ 188028 h 188067"/>
              </a:gdLst>
              <a:ahLst/>
              <a:cxnLst>
                <a:cxn ang="0">
                  <a:pos x="connsiteX0" y="connsiteY0"/>
                </a:cxn>
                <a:cxn ang="0">
                  <a:pos x="connsiteX1" y="connsiteY1"/>
                </a:cxn>
                <a:cxn ang="0">
                  <a:pos x="connsiteX2" y="connsiteY2"/>
                </a:cxn>
                <a:cxn ang="0">
                  <a:pos x="connsiteX3" y="connsiteY3"/>
                </a:cxn>
              </a:cxnLst>
              <a:rect l="l" t="t" r="r" b="b"/>
              <a:pathLst>
                <a:path w="844207" h="188067">
                  <a:moveTo>
                    <a:pt x="844207" y="0"/>
                  </a:moveTo>
                  <a:lnTo>
                    <a:pt x="687839" y="5556"/>
                  </a:lnTo>
                  <a:lnTo>
                    <a:pt x="133008" y="119856"/>
                  </a:lnTo>
                  <a:cubicBezTo>
                    <a:pt x="39006" y="137568"/>
                    <a:pt x="1913" y="189701"/>
                    <a:pt x="0" y="188028"/>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9" name="フリーフォーム 61">
              <a:extLst>
                <a:ext uri="{FF2B5EF4-FFF2-40B4-BE49-F238E27FC236}">
                  <a16:creationId xmlns:a16="http://schemas.microsoft.com/office/drawing/2014/main" id="{11674400-E99D-1BE9-FCF5-FBF3F1F7CFF3}"/>
                </a:ext>
              </a:extLst>
            </p:cNvPr>
            <p:cNvSpPr/>
            <p:nvPr/>
          </p:nvSpPr>
          <p:spPr>
            <a:xfrm>
              <a:off x="-2220248" y="-120687"/>
              <a:ext cx="270579" cy="484816"/>
            </a:xfrm>
            <a:custGeom>
              <a:avLst/>
              <a:gdLst>
                <a:gd name="connsiteX0" fmla="*/ 642937 w 642937"/>
                <a:gd name="connsiteY0" fmla="*/ 0 h 114300"/>
                <a:gd name="connsiteX1" fmla="*/ 552450 w 642937"/>
                <a:gd name="connsiteY1" fmla="*/ 2381 h 114300"/>
                <a:gd name="connsiteX2" fmla="*/ 0 w 642937"/>
                <a:gd name="connsiteY2" fmla="*/ 114300 h 114300"/>
                <a:gd name="connsiteX0" fmla="*/ 642937 w 642937"/>
                <a:gd name="connsiteY0" fmla="*/ 0 h 123825"/>
                <a:gd name="connsiteX1" fmla="*/ 552450 w 642937"/>
                <a:gd name="connsiteY1" fmla="*/ 2381 h 123825"/>
                <a:gd name="connsiteX2" fmla="*/ 0 w 642937"/>
                <a:gd name="connsiteY2" fmla="*/ 123825 h 123825"/>
                <a:gd name="connsiteX0" fmla="*/ 645318 w 645318"/>
                <a:gd name="connsiteY0" fmla="*/ 0 h 116681"/>
                <a:gd name="connsiteX1" fmla="*/ 554831 w 645318"/>
                <a:gd name="connsiteY1" fmla="*/ 2381 h 116681"/>
                <a:gd name="connsiteX2" fmla="*/ 0 w 645318"/>
                <a:gd name="connsiteY2" fmla="*/ 116681 h 116681"/>
                <a:gd name="connsiteX0" fmla="*/ 214312 w 554831"/>
                <a:gd name="connsiteY0" fmla="*/ 0 h 171450"/>
                <a:gd name="connsiteX1" fmla="*/ 554831 w 554831"/>
                <a:gd name="connsiteY1" fmla="*/ 57150 h 171450"/>
                <a:gd name="connsiteX2" fmla="*/ 0 w 554831"/>
                <a:gd name="connsiteY2" fmla="*/ 171450 h 171450"/>
                <a:gd name="connsiteX0" fmla="*/ 214312 w 214312"/>
                <a:gd name="connsiteY0" fmla="*/ 0 h 171450"/>
                <a:gd name="connsiteX1" fmla="*/ 119063 w 214312"/>
                <a:gd name="connsiteY1" fmla="*/ 157163 h 171450"/>
                <a:gd name="connsiteX2" fmla="*/ 0 w 214312"/>
                <a:gd name="connsiteY2" fmla="*/ 171450 h 171450"/>
                <a:gd name="connsiteX0" fmla="*/ 138112 w 138112"/>
                <a:gd name="connsiteY0" fmla="*/ 0 h 261938"/>
                <a:gd name="connsiteX1" fmla="*/ 42863 w 138112"/>
                <a:gd name="connsiteY1" fmla="*/ 157163 h 261938"/>
                <a:gd name="connsiteX2" fmla="*/ 0 w 138112"/>
                <a:gd name="connsiteY2" fmla="*/ 261938 h 261938"/>
                <a:gd name="connsiteX0" fmla="*/ 138112 w 138112"/>
                <a:gd name="connsiteY0" fmla="*/ 0 h 261938"/>
                <a:gd name="connsiteX1" fmla="*/ 19050 w 138112"/>
                <a:gd name="connsiteY1" fmla="*/ 185738 h 261938"/>
                <a:gd name="connsiteX2" fmla="*/ 0 w 138112"/>
                <a:gd name="connsiteY2" fmla="*/ 261938 h 261938"/>
                <a:gd name="connsiteX0" fmla="*/ 138112 w 138112"/>
                <a:gd name="connsiteY0" fmla="*/ 0 h 269082"/>
                <a:gd name="connsiteX1" fmla="*/ 19050 w 138112"/>
                <a:gd name="connsiteY1" fmla="*/ 185738 h 269082"/>
                <a:gd name="connsiteX2" fmla="*/ 0 w 138112"/>
                <a:gd name="connsiteY2" fmla="*/ 269082 h 269082"/>
                <a:gd name="connsiteX0" fmla="*/ 138112 w 138112"/>
                <a:gd name="connsiteY0" fmla="*/ 0 h 269082"/>
                <a:gd name="connsiteX1" fmla="*/ 0 w 138112"/>
                <a:gd name="connsiteY1" fmla="*/ 269082 h 269082"/>
                <a:gd name="connsiteX0" fmla="*/ 138112 w 138112"/>
                <a:gd name="connsiteY0" fmla="*/ 0 h 269082"/>
                <a:gd name="connsiteX1" fmla="*/ 0 w 138112"/>
                <a:gd name="connsiteY1" fmla="*/ 269082 h 269082"/>
                <a:gd name="connsiteX0" fmla="*/ 139572 w 139572"/>
                <a:gd name="connsiteY0" fmla="*/ 0 h 269082"/>
                <a:gd name="connsiteX1" fmla="*/ 1460 w 139572"/>
                <a:gd name="connsiteY1" fmla="*/ 269082 h 269082"/>
                <a:gd name="connsiteX0" fmla="*/ 138112 w 138112"/>
                <a:gd name="connsiteY0" fmla="*/ 0 h 269082"/>
                <a:gd name="connsiteX1" fmla="*/ 0 w 138112"/>
                <a:gd name="connsiteY1" fmla="*/ 269082 h 269082"/>
                <a:gd name="connsiteX0" fmla="*/ 138112 w 138112"/>
                <a:gd name="connsiteY0" fmla="*/ 0 h 259557"/>
                <a:gd name="connsiteX1" fmla="*/ 0 w 138112"/>
                <a:gd name="connsiteY1" fmla="*/ 259557 h 259557"/>
                <a:gd name="connsiteX0" fmla="*/ 138112 w 138112"/>
                <a:gd name="connsiteY0" fmla="*/ 0 h 259557"/>
                <a:gd name="connsiteX1" fmla="*/ 0 w 138112"/>
                <a:gd name="connsiteY1" fmla="*/ 259557 h 259557"/>
                <a:gd name="connsiteX0" fmla="*/ 150812 w 150812"/>
                <a:gd name="connsiteY0" fmla="*/ 0 h 272257"/>
                <a:gd name="connsiteX1" fmla="*/ 0 w 150812"/>
                <a:gd name="connsiteY1" fmla="*/ 272257 h 272257"/>
                <a:gd name="connsiteX0" fmla="*/ 150812 w 150812"/>
                <a:gd name="connsiteY0" fmla="*/ 0 h 272257"/>
                <a:gd name="connsiteX1" fmla="*/ 0 w 150812"/>
                <a:gd name="connsiteY1" fmla="*/ 272257 h 272257"/>
                <a:gd name="connsiteX0" fmla="*/ 150812 w 150812"/>
                <a:gd name="connsiteY0" fmla="*/ 0 h 272257"/>
                <a:gd name="connsiteX1" fmla="*/ 0 w 150812"/>
                <a:gd name="connsiteY1" fmla="*/ 272257 h 272257"/>
                <a:gd name="connsiteX0" fmla="*/ 151948 w 151948"/>
                <a:gd name="connsiteY0" fmla="*/ 0 h 272257"/>
                <a:gd name="connsiteX1" fmla="*/ 1136 w 151948"/>
                <a:gd name="connsiteY1" fmla="*/ 272257 h 272257"/>
              </a:gdLst>
              <a:ahLst/>
              <a:cxnLst>
                <a:cxn ang="0">
                  <a:pos x="connsiteX0" y="connsiteY0"/>
                </a:cxn>
                <a:cxn ang="0">
                  <a:pos x="connsiteX1" y="connsiteY1"/>
                </a:cxn>
              </a:cxnLst>
              <a:rect l="l" t="t" r="r" b="b"/>
              <a:pathLst>
                <a:path w="151948" h="272257">
                  <a:moveTo>
                    <a:pt x="151948" y="0"/>
                  </a:moveTo>
                  <a:cubicBezTo>
                    <a:pt x="-39346" y="216694"/>
                    <a:pt x="6692" y="218282"/>
                    <a:pt x="1136" y="272257"/>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0" name="フリーフォーム 62">
              <a:extLst>
                <a:ext uri="{FF2B5EF4-FFF2-40B4-BE49-F238E27FC236}">
                  <a16:creationId xmlns:a16="http://schemas.microsoft.com/office/drawing/2014/main" id="{54A645DF-7629-52EA-E208-832D1E5796FD}"/>
                </a:ext>
              </a:extLst>
            </p:cNvPr>
            <p:cNvSpPr/>
            <p:nvPr/>
          </p:nvSpPr>
          <p:spPr>
            <a:xfrm>
              <a:off x="-2202202" y="405000"/>
              <a:ext cx="333358" cy="707494"/>
            </a:xfrm>
            <a:custGeom>
              <a:avLst/>
              <a:gdLst>
                <a:gd name="connsiteX0" fmla="*/ 642937 w 642937"/>
                <a:gd name="connsiteY0" fmla="*/ 0 h 114300"/>
                <a:gd name="connsiteX1" fmla="*/ 552450 w 642937"/>
                <a:gd name="connsiteY1" fmla="*/ 2381 h 114300"/>
                <a:gd name="connsiteX2" fmla="*/ 0 w 642937"/>
                <a:gd name="connsiteY2" fmla="*/ 114300 h 114300"/>
                <a:gd name="connsiteX0" fmla="*/ 642937 w 642937"/>
                <a:gd name="connsiteY0" fmla="*/ 0 h 123825"/>
                <a:gd name="connsiteX1" fmla="*/ 552450 w 642937"/>
                <a:gd name="connsiteY1" fmla="*/ 2381 h 123825"/>
                <a:gd name="connsiteX2" fmla="*/ 0 w 642937"/>
                <a:gd name="connsiteY2" fmla="*/ 123825 h 123825"/>
                <a:gd name="connsiteX0" fmla="*/ 645318 w 645318"/>
                <a:gd name="connsiteY0" fmla="*/ 0 h 116681"/>
                <a:gd name="connsiteX1" fmla="*/ 554831 w 645318"/>
                <a:gd name="connsiteY1" fmla="*/ 2381 h 116681"/>
                <a:gd name="connsiteX2" fmla="*/ 0 w 645318"/>
                <a:gd name="connsiteY2" fmla="*/ 116681 h 116681"/>
                <a:gd name="connsiteX0" fmla="*/ 214312 w 554831"/>
                <a:gd name="connsiteY0" fmla="*/ 0 h 171450"/>
                <a:gd name="connsiteX1" fmla="*/ 554831 w 554831"/>
                <a:gd name="connsiteY1" fmla="*/ 57150 h 171450"/>
                <a:gd name="connsiteX2" fmla="*/ 0 w 554831"/>
                <a:gd name="connsiteY2" fmla="*/ 171450 h 171450"/>
                <a:gd name="connsiteX0" fmla="*/ 214312 w 214312"/>
                <a:gd name="connsiteY0" fmla="*/ 0 h 171450"/>
                <a:gd name="connsiteX1" fmla="*/ 119063 w 214312"/>
                <a:gd name="connsiteY1" fmla="*/ 157163 h 171450"/>
                <a:gd name="connsiteX2" fmla="*/ 0 w 214312"/>
                <a:gd name="connsiteY2" fmla="*/ 171450 h 171450"/>
                <a:gd name="connsiteX0" fmla="*/ 138112 w 138112"/>
                <a:gd name="connsiteY0" fmla="*/ 0 h 261938"/>
                <a:gd name="connsiteX1" fmla="*/ 42863 w 138112"/>
                <a:gd name="connsiteY1" fmla="*/ 157163 h 261938"/>
                <a:gd name="connsiteX2" fmla="*/ 0 w 138112"/>
                <a:gd name="connsiteY2" fmla="*/ 261938 h 261938"/>
                <a:gd name="connsiteX0" fmla="*/ 138112 w 138112"/>
                <a:gd name="connsiteY0" fmla="*/ 0 h 261938"/>
                <a:gd name="connsiteX1" fmla="*/ 19050 w 138112"/>
                <a:gd name="connsiteY1" fmla="*/ 185738 h 261938"/>
                <a:gd name="connsiteX2" fmla="*/ 0 w 138112"/>
                <a:gd name="connsiteY2" fmla="*/ 261938 h 261938"/>
                <a:gd name="connsiteX0" fmla="*/ 138112 w 138112"/>
                <a:gd name="connsiteY0" fmla="*/ 0 h 269082"/>
                <a:gd name="connsiteX1" fmla="*/ 19050 w 138112"/>
                <a:gd name="connsiteY1" fmla="*/ 185738 h 269082"/>
                <a:gd name="connsiteX2" fmla="*/ 0 w 138112"/>
                <a:gd name="connsiteY2" fmla="*/ 269082 h 269082"/>
                <a:gd name="connsiteX0" fmla="*/ 138112 w 138112"/>
                <a:gd name="connsiteY0" fmla="*/ 0 h 269082"/>
                <a:gd name="connsiteX1" fmla="*/ 0 w 138112"/>
                <a:gd name="connsiteY1" fmla="*/ 269082 h 269082"/>
                <a:gd name="connsiteX0" fmla="*/ 138112 w 138112"/>
                <a:gd name="connsiteY0" fmla="*/ 0 h 269082"/>
                <a:gd name="connsiteX1" fmla="*/ 0 w 138112"/>
                <a:gd name="connsiteY1" fmla="*/ 269082 h 269082"/>
                <a:gd name="connsiteX0" fmla="*/ 139572 w 139572"/>
                <a:gd name="connsiteY0" fmla="*/ 0 h 269082"/>
                <a:gd name="connsiteX1" fmla="*/ 1460 w 139572"/>
                <a:gd name="connsiteY1" fmla="*/ 269082 h 269082"/>
                <a:gd name="connsiteX0" fmla="*/ 138112 w 138112"/>
                <a:gd name="connsiteY0" fmla="*/ 0 h 269082"/>
                <a:gd name="connsiteX1" fmla="*/ 0 w 138112"/>
                <a:gd name="connsiteY1" fmla="*/ 269082 h 269082"/>
                <a:gd name="connsiteX0" fmla="*/ 138112 w 138112"/>
                <a:gd name="connsiteY0" fmla="*/ 0 h 259557"/>
                <a:gd name="connsiteX1" fmla="*/ 0 w 138112"/>
                <a:gd name="connsiteY1" fmla="*/ 259557 h 259557"/>
                <a:gd name="connsiteX0" fmla="*/ 138112 w 138112"/>
                <a:gd name="connsiteY0" fmla="*/ 0 h 259557"/>
                <a:gd name="connsiteX1" fmla="*/ 0 w 138112"/>
                <a:gd name="connsiteY1" fmla="*/ 259557 h 259557"/>
                <a:gd name="connsiteX0" fmla="*/ 33113 w 254631"/>
                <a:gd name="connsiteY0" fmla="*/ 0 h 676275"/>
                <a:gd name="connsiteX1" fmla="*/ 254570 w 254631"/>
                <a:gd name="connsiteY1" fmla="*/ 676275 h 676275"/>
                <a:gd name="connsiteX0" fmla="*/ 0 w 221652"/>
                <a:gd name="connsiteY0" fmla="*/ 0 h 676275"/>
                <a:gd name="connsiteX1" fmla="*/ 221457 w 221652"/>
                <a:gd name="connsiteY1" fmla="*/ 676275 h 676275"/>
                <a:gd name="connsiteX0" fmla="*/ 0 w 219274"/>
                <a:gd name="connsiteY0" fmla="*/ 0 h 676275"/>
                <a:gd name="connsiteX1" fmla="*/ 219075 w 219274"/>
                <a:gd name="connsiteY1" fmla="*/ 676275 h 676275"/>
                <a:gd name="connsiteX0" fmla="*/ 0 w 70850"/>
                <a:gd name="connsiteY0" fmla="*/ 0 h 141438"/>
                <a:gd name="connsiteX1" fmla="*/ 52388 w 70850"/>
                <a:gd name="connsiteY1" fmla="*/ 121444 h 141438"/>
                <a:gd name="connsiteX0" fmla="*/ 0 w 53014"/>
                <a:gd name="connsiteY0" fmla="*/ 0 h 121444"/>
                <a:gd name="connsiteX1" fmla="*/ 52388 w 53014"/>
                <a:gd name="connsiteY1" fmla="*/ 121444 h 121444"/>
                <a:gd name="connsiteX0" fmla="*/ 0 w 53014"/>
                <a:gd name="connsiteY0" fmla="*/ 0 h 116681"/>
                <a:gd name="connsiteX1" fmla="*/ 52388 w 53014"/>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0006"/>
                <a:gd name="connsiteY0" fmla="*/ 0 h 109538"/>
                <a:gd name="connsiteX1" fmla="*/ 50006 w 50006"/>
                <a:gd name="connsiteY1" fmla="*/ 109538 h 109538"/>
                <a:gd name="connsiteX0" fmla="*/ 0 w 173831"/>
                <a:gd name="connsiteY0" fmla="*/ 0 h 357188"/>
                <a:gd name="connsiteX1" fmla="*/ 173831 w 173831"/>
                <a:gd name="connsiteY1" fmla="*/ 357188 h 357188"/>
                <a:gd name="connsiteX0" fmla="*/ 0 w 176505"/>
                <a:gd name="connsiteY0" fmla="*/ 0 h 375909"/>
                <a:gd name="connsiteX1" fmla="*/ 176505 w 176505"/>
                <a:gd name="connsiteY1" fmla="*/ 375909 h 375909"/>
                <a:gd name="connsiteX0" fmla="*/ 0 w 187203"/>
                <a:gd name="connsiteY0" fmla="*/ 0 h 397305"/>
                <a:gd name="connsiteX1" fmla="*/ 187203 w 187203"/>
                <a:gd name="connsiteY1" fmla="*/ 397305 h 397305"/>
              </a:gdLst>
              <a:ahLst/>
              <a:cxnLst>
                <a:cxn ang="0">
                  <a:pos x="connsiteX0" y="connsiteY0"/>
                </a:cxn>
                <a:cxn ang="0">
                  <a:pos x="connsiteX1" y="connsiteY1"/>
                </a:cxn>
              </a:cxnLst>
              <a:rect l="l" t="t" r="r" b="b"/>
              <a:pathLst>
                <a:path w="187203" h="397305">
                  <a:moveTo>
                    <a:pt x="0" y="0"/>
                  </a:moveTo>
                  <a:cubicBezTo>
                    <a:pt x="20638" y="46830"/>
                    <a:pt x="178471" y="371905"/>
                    <a:pt x="187203" y="39730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1" name="フリーフォーム 63">
              <a:extLst>
                <a:ext uri="{FF2B5EF4-FFF2-40B4-BE49-F238E27FC236}">
                  <a16:creationId xmlns:a16="http://schemas.microsoft.com/office/drawing/2014/main" id="{7B359193-41B0-D849-096D-AD57DF31C892}"/>
                </a:ext>
              </a:extLst>
            </p:cNvPr>
            <p:cNvSpPr/>
            <p:nvPr/>
          </p:nvSpPr>
          <p:spPr>
            <a:xfrm>
              <a:off x="-1869072" y="1124920"/>
              <a:ext cx="370414" cy="1022260"/>
            </a:xfrm>
            <a:custGeom>
              <a:avLst/>
              <a:gdLst>
                <a:gd name="connsiteX0" fmla="*/ 642937 w 642937"/>
                <a:gd name="connsiteY0" fmla="*/ 0 h 114300"/>
                <a:gd name="connsiteX1" fmla="*/ 552450 w 642937"/>
                <a:gd name="connsiteY1" fmla="*/ 2381 h 114300"/>
                <a:gd name="connsiteX2" fmla="*/ 0 w 642937"/>
                <a:gd name="connsiteY2" fmla="*/ 114300 h 114300"/>
                <a:gd name="connsiteX0" fmla="*/ 642937 w 642937"/>
                <a:gd name="connsiteY0" fmla="*/ 0 h 123825"/>
                <a:gd name="connsiteX1" fmla="*/ 552450 w 642937"/>
                <a:gd name="connsiteY1" fmla="*/ 2381 h 123825"/>
                <a:gd name="connsiteX2" fmla="*/ 0 w 642937"/>
                <a:gd name="connsiteY2" fmla="*/ 123825 h 123825"/>
                <a:gd name="connsiteX0" fmla="*/ 645318 w 645318"/>
                <a:gd name="connsiteY0" fmla="*/ 0 h 116681"/>
                <a:gd name="connsiteX1" fmla="*/ 554831 w 645318"/>
                <a:gd name="connsiteY1" fmla="*/ 2381 h 116681"/>
                <a:gd name="connsiteX2" fmla="*/ 0 w 645318"/>
                <a:gd name="connsiteY2" fmla="*/ 116681 h 116681"/>
                <a:gd name="connsiteX0" fmla="*/ 214312 w 554831"/>
                <a:gd name="connsiteY0" fmla="*/ 0 h 171450"/>
                <a:gd name="connsiteX1" fmla="*/ 554831 w 554831"/>
                <a:gd name="connsiteY1" fmla="*/ 57150 h 171450"/>
                <a:gd name="connsiteX2" fmla="*/ 0 w 554831"/>
                <a:gd name="connsiteY2" fmla="*/ 171450 h 171450"/>
                <a:gd name="connsiteX0" fmla="*/ 214312 w 214312"/>
                <a:gd name="connsiteY0" fmla="*/ 0 h 171450"/>
                <a:gd name="connsiteX1" fmla="*/ 119063 w 214312"/>
                <a:gd name="connsiteY1" fmla="*/ 157163 h 171450"/>
                <a:gd name="connsiteX2" fmla="*/ 0 w 214312"/>
                <a:gd name="connsiteY2" fmla="*/ 171450 h 171450"/>
                <a:gd name="connsiteX0" fmla="*/ 138112 w 138112"/>
                <a:gd name="connsiteY0" fmla="*/ 0 h 261938"/>
                <a:gd name="connsiteX1" fmla="*/ 42863 w 138112"/>
                <a:gd name="connsiteY1" fmla="*/ 157163 h 261938"/>
                <a:gd name="connsiteX2" fmla="*/ 0 w 138112"/>
                <a:gd name="connsiteY2" fmla="*/ 261938 h 261938"/>
                <a:gd name="connsiteX0" fmla="*/ 138112 w 138112"/>
                <a:gd name="connsiteY0" fmla="*/ 0 h 261938"/>
                <a:gd name="connsiteX1" fmla="*/ 19050 w 138112"/>
                <a:gd name="connsiteY1" fmla="*/ 185738 h 261938"/>
                <a:gd name="connsiteX2" fmla="*/ 0 w 138112"/>
                <a:gd name="connsiteY2" fmla="*/ 261938 h 261938"/>
                <a:gd name="connsiteX0" fmla="*/ 138112 w 138112"/>
                <a:gd name="connsiteY0" fmla="*/ 0 h 269082"/>
                <a:gd name="connsiteX1" fmla="*/ 19050 w 138112"/>
                <a:gd name="connsiteY1" fmla="*/ 185738 h 269082"/>
                <a:gd name="connsiteX2" fmla="*/ 0 w 138112"/>
                <a:gd name="connsiteY2" fmla="*/ 269082 h 269082"/>
                <a:gd name="connsiteX0" fmla="*/ 138112 w 138112"/>
                <a:gd name="connsiteY0" fmla="*/ 0 h 269082"/>
                <a:gd name="connsiteX1" fmla="*/ 0 w 138112"/>
                <a:gd name="connsiteY1" fmla="*/ 269082 h 269082"/>
                <a:gd name="connsiteX0" fmla="*/ 138112 w 138112"/>
                <a:gd name="connsiteY0" fmla="*/ 0 h 269082"/>
                <a:gd name="connsiteX1" fmla="*/ 0 w 138112"/>
                <a:gd name="connsiteY1" fmla="*/ 269082 h 269082"/>
                <a:gd name="connsiteX0" fmla="*/ 139572 w 139572"/>
                <a:gd name="connsiteY0" fmla="*/ 0 h 269082"/>
                <a:gd name="connsiteX1" fmla="*/ 1460 w 139572"/>
                <a:gd name="connsiteY1" fmla="*/ 269082 h 269082"/>
                <a:gd name="connsiteX0" fmla="*/ 138112 w 138112"/>
                <a:gd name="connsiteY0" fmla="*/ 0 h 269082"/>
                <a:gd name="connsiteX1" fmla="*/ 0 w 138112"/>
                <a:gd name="connsiteY1" fmla="*/ 269082 h 269082"/>
                <a:gd name="connsiteX0" fmla="*/ 138112 w 138112"/>
                <a:gd name="connsiteY0" fmla="*/ 0 h 259557"/>
                <a:gd name="connsiteX1" fmla="*/ 0 w 138112"/>
                <a:gd name="connsiteY1" fmla="*/ 259557 h 259557"/>
                <a:gd name="connsiteX0" fmla="*/ 138112 w 138112"/>
                <a:gd name="connsiteY0" fmla="*/ 0 h 259557"/>
                <a:gd name="connsiteX1" fmla="*/ 0 w 138112"/>
                <a:gd name="connsiteY1" fmla="*/ 259557 h 259557"/>
                <a:gd name="connsiteX0" fmla="*/ 33113 w 254631"/>
                <a:gd name="connsiteY0" fmla="*/ 0 h 676275"/>
                <a:gd name="connsiteX1" fmla="*/ 254570 w 254631"/>
                <a:gd name="connsiteY1" fmla="*/ 676275 h 676275"/>
                <a:gd name="connsiteX0" fmla="*/ 0 w 221652"/>
                <a:gd name="connsiteY0" fmla="*/ 0 h 676275"/>
                <a:gd name="connsiteX1" fmla="*/ 221457 w 221652"/>
                <a:gd name="connsiteY1" fmla="*/ 676275 h 676275"/>
                <a:gd name="connsiteX0" fmla="*/ 0 w 219274"/>
                <a:gd name="connsiteY0" fmla="*/ 0 h 676275"/>
                <a:gd name="connsiteX1" fmla="*/ 219075 w 219274"/>
                <a:gd name="connsiteY1" fmla="*/ 676275 h 676275"/>
                <a:gd name="connsiteX0" fmla="*/ 0 w 70850"/>
                <a:gd name="connsiteY0" fmla="*/ 0 h 141438"/>
                <a:gd name="connsiteX1" fmla="*/ 52388 w 70850"/>
                <a:gd name="connsiteY1" fmla="*/ 121444 h 141438"/>
                <a:gd name="connsiteX0" fmla="*/ 0 w 53014"/>
                <a:gd name="connsiteY0" fmla="*/ 0 h 121444"/>
                <a:gd name="connsiteX1" fmla="*/ 52388 w 53014"/>
                <a:gd name="connsiteY1" fmla="*/ 121444 h 121444"/>
                <a:gd name="connsiteX0" fmla="*/ 0 w 53014"/>
                <a:gd name="connsiteY0" fmla="*/ 0 h 116681"/>
                <a:gd name="connsiteX1" fmla="*/ 52388 w 53014"/>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0006"/>
                <a:gd name="connsiteY0" fmla="*/ 0 h 109538"/>
                <a:gd name="connsiteX1" fmla="*/ 50006 w 50006"/>
                <a:gd name="connsiteY1" fmla="*/ 109538 h 109538"/>
                <a:gd name="connsiteX0" fmla="*/ 0 w 169068"/>
                <a:gd name="connsiteY0" fmla="*/ 0 h 502444"/>
                <a:gd name="connsiteX1" fmla="*/ 169068 w 169068"/>
                <a:gd name="connsiteY1" fmla="*/ 502444 h 502444"/>
                <a:gd name="connsiteX0" fmla="*/ 0 w 178593"/>
                <a:gd name="connsiteY0" fmla="*/ 0 h 502444"/>
                <a:gd name="connsiteX1" fmla="*/ 178593 w 178593"/>
                <a:gd name="connsiteY1" fmla="*/ 502444 h 502444"/>
                <a:gd name="connsiteX0" fmla="*/ 0 w 178593"/>
                <a:gd name="connsiteY0" fmla="*/ 0 h 507207"/>
                <a:gd name="connsiteX1" fmla="*/ 178593 w 178593"/>
                <a:gd name="connsiteY1" fmla="*/ 507207 h 507207"/>
                <a:gd name="connsiteX0" fmla="*/ 0 w 218710"/>
                <a:gd name="connsiteY0" fmla="*/ 0 h 619534"/>
                <a:gd name="connsiteX1" fmla="*/ 218710 w 218710"/>
                <a:gd name="connsiteY1" fmla="*/ 619534 h 619534"/>
                <a:gd name="connsiteX0" fmla="*/ 0 w 208012"/>
                <a:gd name="connsiteY0" fmla="*/ 0 h 574068"/>
                <a:gd name="connsiteX1" fmla="*/ 208012 w 208012"/>
                <a:gd name="connsiteY1" fmla="*/ 574068 h 574068"/>
              </a:gdLst>
              <a:ahLst/>
              <a:cxnLst>
                <a:cxn ang="0">
                  <a:pos x="connsiteX0" y="connsiteY0"/>
                </a:cxn>
                <a:cxn ang="0">
                  <a:pos x="connsiteX1" y="connsiteY1"/>
                </a:cxn>
              </a:cxnLst>
              <a:rect l="l" t="t" r="r" b="b"/>
              <a:pathLst>
                <a:path w="208012" h="574068">
                  <a:moveTo>
                    <a:pt x="0" y="0"/>
                  </a:moveTo>
                  <a:cubicBezTo>
                    <a:pt x="20638" y="46830"/>
                    <a:pt x="199280" y="548668"/>
                    <a:pt x="208012" y="574068"/>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2" name="フリーフォーム 64">
              <a:extLst>
                <a:ext uri="{FF2B5EF4-FFF2-40B4-BE49-F238E27FC236}">
                  <a16:creationId xmlns:a16="http://schemas.microsoft.com/office/drawing/2014/main" id="{CB8DC18F-3A24-4205-6D33-9C7EEF49F3F3}"/>
                </a:ext>
              </a:extLst>
            </p:cNvPr>
            <p:cNvSpPr/>
            <p:nvPr/>
          </p:nvSpPr>
          <p:spPr>
            <a:xfrm>
              <a:off x="-1590922" y="2477497"/>
              <a:ext cx="46644" cy="415559"/>
            </a:xfrm>
            <a:custGeom>
              <a:avLst/>
              <a:gdLst>
                <a:gd name="connsiteX0" fmla="*/ 642937 w 642937"/>
                <a:gd name="connsiteY0" fmla="*/ 0 h 114300"/>
                <a:gd name="connsiteX1" fmla="*/ 552450 w 642937"/>
                <a:gd name="connsiteY1" fmla="*/ 2381 h 114300"/>
                <a:gd name="connsiteX2" fmla="*/ 0 w 642937"/>
                <a:gd name="connsiteY2" fmla="*/ 114300 h 114300"/>
                <a:gd name="connsiteX0" fmla="*/ 642937 w 642937"/>
                <a:gd name="connsiteY0" fmla="*/ 0 h 123825"/>
                <a:gd name="connsiteX1" fmla="*/ 552450 w 642937"/>
                <a:gd name="connsiteY1" fmla="*/ 2381 h 123825"/>
                <a:gd name="connsiteX2" fmla="*/ 0 w 642937"/>
                <a:gd name="connsiteY2" fmla="*/ 123825 h 123825"/>
                <a:gd name="connsiteX0" fmla="*/ 645318 w 645318"/>
                <a:gd name="connsiteY0" fmla="*/ 0 h 116681"/>
                <a:gd name="connsiteX1" fmla="*/ 554831 w 645318"/>
                <a:gd name="connsiteY1" fmla="*/ 2381 h 116681"/>
                <a:gd name="connsiteX2" fmla="*/ 0 w 645318"/>
                <a:gd name="connsiteY2" fmla="*/ 116681 h 116681"/>
                <a:gd name="connsiteX0" fmla="*/ 214312 w 554831"/>
                <a:gd name="connsiteY0" fmla="*/ 0 h 171450"/>
                <a:gd name="connsiteX1" fmla="*/ 554831 w 554831"/>
                <a:gd name="connsiteY1" fmla="*/ 57150 h 171450"/>
                <a:gd name="connsiteX2" fmla="*/ 0 w 554831"/>
                <a:gd name="connsiteY2" fmla="*/ 171450 h 171450"/>
                <a:gd name="connsiteX0" fmla="*/ 214312 w 214312"/>
                <a:gd name="connsiteY0" fmla="*/ 0 h 171450"/>
                <a:gd name="connsiteX1" fmla="*/ 119063 w 214312"/>
                <a:gd name="connsiteY1" fmla="*/ 157163 h 171450"/>
                <a:gd name="connsiteX2" fmla="*/ 0 w 214312"/>
                <a:gd name="connsiteY2" fmla="*/ 171450 h 171450"/>
                <a:gd name="connsiteX0" fmla="*/ 138112 w 138112"/>
                <a:gd name="connsiteY0" fmla="*/ 0 h 261938"/>
                <a:gd name="connsiteX1" fmla="*/ 42863 w 138112"/>
                <a:gd name="connsiteY1" fmla="*/ 157163 h 261938"/>
                <a:gd name="connsiteX2" fmla="*/ 0 w 138112"/>
                <a:gd name="connsiteY2" fmla="*/ 261938 h 261938"/>
                <a:gd name="connsiteX0" fmla="*/ 138112 w 138112"/>
                <a:gd name="connsiteY0" fmla="*/ 0 h 261938"/>
                <a:gd name="connsiteX1" fmla="*/ 19050 w 138112"/>
                <a:gd name="connsiteY1" fmla="*/ 185738 h 261938"/>
                <a:gd name="connsiteX2" fmla="*/ 0 w 138112"/>
                <a:gd name="connsiteY2" fmla="*/ 261938 h 261938"/>
                <a:gd name="connsiteX0" fmla="*/ 138112 w 138112"/>
                <a:gd name="connsiteY0" fmla="*/ 0 h 269082"/>
                <a:gd name="connsiteX1" fmla="*/ 19050 w 138112"/>
                <a:gd name="connsiteY1" fmla="*/ 185738 h 269082"/>
                <a:gd name="connsiteX2" fmla="*/ 0 w 138112"/>
                <a:gd name="connsiteY2" fmla="*/ 269082 h 269082"/>
                <a:gd name="connsiteX0" fmla="*/ 138112 w 138112"/>
                <a:gd name="connsiteY0" fmla="*/ 0 h 269082"/>
                <a:gd name="connsiteX1" fmla="*/ 0 w 138112"/>
                <a:gd name="connsiteY1" fmla="*/ 269082 h 269082"/>
                <a:gd name="connsiteX0" fmla="*/ 138112 w 138112"/>
                <a:gd name="connsiteY0" fmla="*/ 0 h 269082"/>
                <a:gd name="connsiteX1" fmla="*/ 0 w 138112"/>
                <a:gd name="connsiteY1" fmla="*/ 269082 h 269082"/>
                <a:gd name="connsiteX0" fmla="*/ 139572 w 139572"/>
                <a:gd name="connsiteY0" fmla="*/ 0 h 269082"/>
                <a:gd name="connsiteX1" fmla="*/ 1460 w 139572"/>
                <a:gd name="connsiteY1" fmla="*/ 269082 h 269082"/>
                <a:gd name="connsiteX0" fmla="*/ 138112 w 138112"/>
                <a:gd name="connsiteY0" fmla="*/ 0 h 269082"/>
                <a:gd name="connsiteX1" fmla="*/ 0 w 138112"/>
                <a:gd name="connsiteY1" fmla="*/ 269082 h 269082"/>
                <a:gd name="connsiteX0" fmla="*/ 138112 w 138112"/>
                <a:gd name="connsiteY0" fmla="*/ 0 h 259557"/>
                <a:gd name="connsiteX1" fmla="*/ 0 w 138112"/>
                <a:gd name="connsiteY1" fmla="*/ 259557 h 259557"/>
                <a:gd name="connsiteX0" fmla="*/ 138112 w 138112"/>
                <a:gd name="connsiteY0" fmla="*/ 0 h 259557"/>
                <a:gd name="connsiteX1" fmla="*/ 0 w 138112"/>
                <a:gd name="connsiteY1" fmla="*/ 259557 h 259557"/>
                <a:gd name="connsiteX0" fmla="*/ 33113 w 254631"/>
                <a:gd name="connsiteY0" fmla="*/ 0 h 676275"/>
                <a:gd name="connsiteX1" fmla="*/ 254570 w 254631"/>
                <a:gd name="connsiteY1" fmla="*/ 676275 h 676275"/>
                <a:gd name="connsiteX0" fmla="*/ 0 w 221652"/>
                <a:gd name="connsiteY0" fmla="*/ 0 h 676275"/>
                <a:gd name="connsiteX1" fmla="*/ 221457 w 221652"/>
                <a:gd name="connsiteY1" fmla="*/ 676275 h 676275"/>
                <a:gd name="connsiteX0" fmla="*/ 0 w 219274"/>
                <a:gd name="connsiteY0" fmla="*/ 0 h 676275"/>
                <a:gd name="connsiteX1" fmla="*/ 219075 w 219274"/>
                <a:gd name="connsiteY1" fmla="*/ 676275 h 676275"/>
                <a:gd name="connsiteX0" fmla="*/ 0 w 70850"/>
                <a:gd name="connsiteY0" fmla="*/ 0 h 141438"/>
                <a:gd name="connsiteX1" fmla="*/ 52388 w 70850"/>
                <a:gd name="connsiteY1" fmla="*/ 121444 h 141438"/>
                <a:gd name="connsiteX0" fmla="*/ 0 w 53014"/>
                <a:gd name="connsiteY0" fmla="*/ 0 h 121444"/>
                <a:gd name="connsiteX1" fmla="*/ 52388 w 53014"/>
                <a:gd name="connsiteY1" fmla="*/ 121444 h 121444"/>
                <a:gd name="connsiteX0" fmla="*/ 0 w 53014"/>
                <a:gd name="connsiteY0" fmla="*/ 0 h 116681"/>
                <a:gd name="connsiteX1" fmla="*/ 52388 w 53014"/>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0006"/>
                <a:gd name="connsiteY0" fmla="*/ 0 h 109538"/>
                <a:gd name="connsiteX1" fmla="*/ 50006 w 50006"/>
                <a:gd name="connsiteY1" fmla="*/ 109538 h 109538"/>
                <a:gd name="connsiteX0" fmla="*/ 0 w 169068"/>
                <a:gd name="connsiteY0" fmla="*/ 0 h 502444"/>
                <a:gd name="connsiteX1" fmla="*/ 169068 w 169068"/>
                <a:gd name="connsiteY1" fmla="*/ 502444 h 502444"/>
                <a:gd name="connsiteX0" fmla="*/ 0 w 178593"/>
                <a:gd name="connsiteY0" fmla="*/ 0 h 502444"/>
                <a:gd name="connsiteX1" fmla="*/ 178593 w 178593"/>
                <a:gd name="connsiteY1" fmla="*/ 502444 h 502444"/>
                <a:gd name="connsiteX0" fmla="*/ 0 w 178593"/>
                <a:gd name="connsiteY0" fmla="*/ 0 h 507207"/>
                <a:gd name="connsiteX1" fmla="*/ 178593 w 178593"/>
                <a:gd name="connsiteY1" fmla="*/ 507207 h 507207"/>
                <a:gd name="connsiteX0" fmla="*/ 17784 w 23161"/>
                <a:gd name="connsiteY0" fmla="*/ 0 h 245270"/>
                <a:gd name="connsiteX1" fmla="*/ 1115 w 23161"/>
                <a:gd name="connsiteY1" fmla="*/ 245270 h 245270"/>
                <a:gd name="connsiteX0" fmla="*/ 19054 w 19054"/>
                <a:gd name="connsiteY0" fmla="*/ 0 h 245270"/>
                <a:gd name="connsiteX1" fmla="*/ 2385 w 19054"/>
                <a:gd name="connsiteY1" fmla="*/ 245270 h 245270"/>
                <a:gd name="connsiteX0" fmla="*/ 21226 w 21226"/>
                <a:gd name="connsiteY0" fmla="*/ 0 h 230983"/>
                <a:gd name="connsiteX1" fmla="*/ 2175 w 21226"/>
                <a:gd name="connsiteY1" fmla="*/ 230983 h 230983"/>
                <a:gd name="connsiteX0" fmla="*/ 20414 w 20414"/>
                <a:gd name="connsiteY0" fmla="*/ 0 h 230983"/>
                <a:gd name="connsiteX1" fmla="*/ 1363 w 20414"/>
                <a:gd name="connsiteY1" fmla="*/ 230983 h 230983"/>
                <a:gd name="connsiteX0" fmla="*/ 19051 w 19051"/>
                <a:gd name="connsiteY0" fmla="*/ 0 h 230983"/>
                <a:gd name="connsiteX1" fmla="*/ 0 w 19051"/>
                <a:gd name="connsiteY1" fmla="*/ 230983 h 230983"/>
                <a:gd name="connsiteX0" fmla="*/ 30957 w 30957"/>
                <a:gd name="connsiteY0" fmla="*/ 0 h 233364"/>
                <a:gd name="connsiteX1" fmla="*/ 0 w 30957"/>
                <a:gd name="connsiteY1" fmla="*/ 233364 h 233364"/>
                <a:gd name="connsiteX0" fmla="*/ 26194 w 26194"/>
                <a:gd name="connsiteY0" fmla="*/ 0 h 233364"/>
                <a:gd name="connsiteX1" fmla="*/ 0 w 26194"/>
                <a:gd name="connsiteY1" fmla="*/ 233364 h 233364"/>
                <a:gd name="connsiteX0" fmla="*/ 26194 w 26194"/>
                <a:gd name="connsiteY0" fmla="*/ 0 h 233364"/>
                <a:gd name="connsiteX1" fmla="*/ 0 w 26194"/>
                <a:gd name="connsiteY1" fmla="*/ 233364 h 233364"/>
              </a:gdLst>
              <a:ahLst/>
              <a:cxnLst>
                <a:cxn ang="0">
                  <a:pos x="connsiteX0" y="connsiteY0"/>
                </a:cxn>
                <a:cxn ang="0">
                  <a:pos x="connsiteX1" y="connsiteY1"/>
                </a:cxn>
              </a:cxnLst>
              <a:rect l="l" t="t" r="r" b="b"/>
              <a:pathLst>
                <a:path w="26194" h="233364">
                  <a:moveTo>
                    <a:pt x="26194" y="0"/>
                  </a:moveTo>
                  <a:cubicBezTo>
                    <a:pt x="18257" y="84930"/>
                    <a:pt x="5555" y="181770"/>
                    <a:pt x="0" y="233364"/>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3" name="フリーフォーム 66">
              <a:extLst>
                <a:ext uri="{FF2B5EF4-FFF2-40B4-BE49-F238E27FC236}">
                  <a16:creationId xmlns:a16="http://schemas.microsoft.com/office/drawing/2014/main" id="{91B15C82-7B8B-86C1-BB89-F17F88509088}"/>
                </a:ext>
              </a:extLst>
            </p:cNvPr>
            <p:cNvSpPr/>
            <p:nvPr/>
          </p:nvSpPr>
          <p:spPr>
            <a:xfrm>
              <a:off x="-3431090" y="2431070"/>
              <a:ext cx="402835" cy="21200"/>
            </a:xfrm>
            <a:custGeom>
              <a:avLst/>
              <a:gdLst>
                <a:gd name="connsiteX0" fmla="*/ 642937 w 642937"/>
                <a:gd name="connsiteY0" fmla="*/ 0 h 114300"/>
                <a:gd name="connsiteX1" fmla="*/ 552450 w 642937"/>
                <a:gd name="connsiteY1" fmla="*/ 2381 h 114300"/>
                <a:gd name="connsiteX2" fmla="*/ 0 w 642937"/>
                <a:gd name="connsiteY2" fmla="*/ 114300 h 114300"/>
                <a:gd name="connsiteX0" fmla="*/ 642937 w 642937"/>
                <a:gd name="connsiteY0" fmla="*/ 0 h 123825"/>
                <a:gd name="connsiteX1" fmla="*/ 552450 w 642937"/>
                <a:gd name="connsiteY1" fmla="*/ 2381 h 123825"/>
                <a:gd name="connsiteX2" fmla="*/ 0 w 642937"/>
                <a:gd name="connsiteY2" fmla="*/ 123825 h 123825"/>
                <a:gd name="connsiteX0" fmla="*/ 645318 w 645318"/>
                <a:gd name="connsiteY0" fmla="*/ 0 h 116681"/>
                <a:gd name="connsiteX1" fmla="*/ 554831 w 645318"/>
                <a:gd name="connsiteY1" fmla="*/ 2381 h 116681"/>
                <a:gd name="connsiteX2" fmla="*/ 0 w 645318"/>
                <a:gd name="connsiteY2" fmla="*/ 116681 h 116681"/>
                <a:gd name="connsiteX0" fmla="*/ 214312 w 554831"/>
                <a:gd name="connsiteY0" fmla="*/ 0 h 171450"/>
                <a:gd name="connsiteX1" fmla="*/ 554831 w 554831"/>
                <a:gd name="connsiteY1" fmla="*/ 57150 h 171450"/>
                <a:gd name="connsiteX2" fmla="*/ 0 w 554831"/>
                <a:gd name="connsiteY2" fmla="*/ 171450 h 171450"/>
                <a:gd name="connsiteX0" fmla="*/ 214312 w 214312"/>
                <a:gd name="connsiteY0" fmla="*/ 0 h 171450"/>
                <a:gd name="connsiteX1" fmla="*/ 119063 w 214312"/>
                <a:gd name="connsiteY1" fmla="*/ 157163 h 171450"/>
                <a:gd name="connsiteX2" fmla="*/ 0 w 214312"/>
                <a:gd name="connsiteY2" fmla="*/ 171450 h 171450"/>
                <a:gd name="connsiteX0" fmla="*/ 138112 w 138112"/>
                <a:gd name="connsiteY0" fmla="*/ 0 h 261938"/>
                <a:gd name="connsiteX1" fmla="*/ 42863 w 138112"/>
                <a:gd name="connsiteY1" fmla="*/ 157163 h 261938"/>
                <a:gd name="connsiteX2" fmla="*/ 0 w 138112"/>
                <a:gd name="connsiteY2" fmla="*/ 261938 h 261938"/>
                <a:gd name="connsiteX0" fmla="*/ 138112 w 138112"/>
                <a:gd name="connsiteY0" fmla="*/ 0 h 261938"/>
                <a:gd name="connsiteX1" fmla="*/ 19050 w 138112"/>
                <a:gd name="connsiteY1" fmla="*/ 185738 h 261938"/>
                <a:gd name="connsiteX2" fmla="*/ 0 w 138112"/>
                <a:gd name="connsiteY2" fmla="*/ 261938 h 261938"/>
                <a:gd name="connsiteX0" fmla="*/ 138112 w 138112"/>
                <a:gd name="connsiteY0" fmla="*/ 0 h 269082"/>
                <a:gd name="connsiteX1" fmla="*/ 19050 w 138112"/>
                <a:gd name="connsiteY1" fmla="*/ 185738 h 269082"/>
                <a:gd name="connsiteX2" fmla="*/ 0 w 138112"/>
                <a:gd name="connsiteY2" fmla="*/ 269082 h 269082"/>
                <a:gd name="connsiteX0" fmla="*/ 138112 w 138112"/>
                <a:gd name="connsiteY0" fmla="*/ 0 h 269082"/>
                <a:gd name="connsiteX1" fmla="*/ 0 w 138112"/>
                <a:gd name="connsiteY1" fmla="*/ 269082 h 269082"/>
                <a:gd name="connsiteX0" fmla="*/ 138112 w 138112"/>
                <a:gd name="connsiteY0" fmla="*/ 0 h 269082"/>
                <a:gd name="connsiteX1" fmla="*/ 0 w 138112"/>
                <a:gd name="connsiteY1" fmla="*/ 269082 h 269082"/>
                <a:gd name="connsiteX0" fmla="*/ 139572 w 139572"/>
                <a:gd name="connsiteY0" fmla="*/ 0 h 269082"/>
                <a:gd name="connsiteX1" fmla="*/ 1460 w 139572"/>
                <a:gd name="connsiteY1" fmla="*/ 269082 h 269082"/>
                <a:gd name="connsiteX0" fmla="*/ 138112 w 138112"/>
                <a:gd name="connsiteY0" fmla="*/ 0 h 269082"/>
                <a:gd name="connsiteX1" fmla="*/ 0 w 138112"/>
                <a:gd name="connsiteY1" fmla="*/ 269082 h 269082"/>
                <a:gd name="connsiteX0" fmla="*/ 138112 w 138112"/>
                <a:gd name="connsiteY0" fmla="*/ 0 h 259557"/>
                <a:gd name="connsiteX1" fmla="*/ 0 w 138112"/>
                <a:gd name="connsiteY1" fmla="*/ 259557 h 259557"/>
                <a:gd name="connsiteX0" fmla="*/ 138112 w 138112"/>
                <a:gd name="connsiteY0" fmla="*/ 0 h 259557"/>
                <a:gd name="connsiteX1" fmla="*/ 0 w 138112"/>
                <a:gd name="connsiteY1" fmla="*/ 259557 h 259557"/>
                <a:gd name="connsiteX0" fmla="*/ 33113 w 254631"/>
                <a:gd name="connsiteY0" fmla="*/ 0 h 676275"/>
                <a:gd name="connsiteX1" fmla="*/ 254570 w 254631"/>
                <a:gd name="connsiteY1" fmla="*/ 676275 h 676275"/>
                <a:gd name="connsiteX0" fmla="*/ 0 w 221652"/>
                <a:gd name="connsiteY0" fmla="*/ 0 h 676275"/>
                <a:gd name="connsiteX1" fmla="*/ 221457 w 221652"/>
                <a:gd name="connsiteY1" fmla="*/ 676275 h 676275"/>
                <a:gd name="connsiteX0" fmla="*/ 0 w 219274"/>
                <a:gd name="connsiteY0" fmla="*/ 0 h 676275"/>
                <a:gd name="connsiteX1" fmla="*/ 219075 w 219274"/>
                <a:gd name="connsiteY1" fmla="*/ 676275 h 676275"/>
                <a:gd name="connsiteX0" fmla="*/ 0 w 70850"/>
                <a:gd name="connsiteY0" fmla="*/ 0 h 141438"/>
                <a:gd name="connsiteX1" fmla="*/ 52388 w 70850"/>
                <a:gd name="connsiteY1" fmla="*/ 121444 h 141438"/>
                <a:gd name="connsiteX0" fmla="*/ 0 w 53014"/>
                <a:gd name="connsiteY0" fmla="*/ 0 h 121444"/>
                <a:gd name="connsiteX1" fmla="*/ 52388 w 53014"/>
                <a:gd name="connsiteY1" fmla="*/ 121444 h 121444"/>
                <a:gd name="connsiteX0" fmla="*/ 0 w 53014"/>
                <a:gd name="connsiteY0" fmla="*/ 0 h 116681"/>
                <a:gd name="connsiteX1" fmla="*/ 52388 w 53014"/>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0006"/>
                <a:gd name="connsiteY0" fmla="*/ 0 h 109538"/>
                <a:gd name="connsiteX1" fmla="*/ 50006 w 50006"/>
                <a:gd name="connsiteY1" fmla="*/ 109538 h 109538"/>
                <a:gd name="connsiteX0" fmla="*/ 0 w 169068"/>
                <a:gd name="connsiteY0" fmla="*/ 0 h 502444"/>
                <a:gd name="connsiteX1" fmla="*/ 169068 w 169068"/>
                <a:gd name="connsiteY1" fmla="*/ 502444 h 502444"/>
                <a:gd name="connsiteX0" fmla="*/ 0 w 178593"/>
                <a:gd name="connsiteY0" fmla="*/ 0 h 502444"/>
                <a:gd name="connsiteX1" fmla="*/ 178593 w 178593"/>
                <a:gd name="connsiteY1" fmla="*/ 502444 h 502444"/>
                <a:gd name="connsiteX0" fmla="*/ 0 w 178593"/>
                <a:gd name="connsiteY0" fmla="*/ 0 h 507207"/>
                <a:gd name="connsiteX1" fmla="*/ 178593 w 178593"/>
                <a:gd name="connsiteY1" fmla="*/ 507207 h 507207"/>
                <a:gd name="connsiteX0" fmla="*/ 17784 w 23161"/>
                <a:gd name="connsiteY0" fmla="*/ 0 h 245270"/>
                <a:gd name="connsiteX1" fmla="*/ 1115 w 23161"/>
                <a:gd name="connsiteY1" fmla="*/ 245270 h 245270"/>
                <a:gd name="connsiteX0" fmla="*/ 19054 w 19054"/>
                <a:gd name="connsiteY0" fmla="*/ 0 h 245270"/>
                <a:gd name="connsiteX1" fmla="*/ 2385 w 19054"/>
                <a:gd name="connsiteY1" fmla="*/ 245270 h 245270"/>
                <a:gd name="connsiteX0" fmla="*/ 21226 w 21226"/>
                <a:gd name="connsiteY0" fmla="*/ 0 h 230983"/>
                <a:gd name="connsiteX1" fmla="*/ 2175 w 21226"/>
                <a:gd name="connsiteY1" fmla="*/ 230983 h 230983"/>
                <a:gd name="connsiteX0" fmla="*/ 20414 w 20414"/>
                <a:gd name="connsiteY0" fmla="*/ 0 h 230983"/>
                <a:gd name="connsiteX1" fmla="*/ 1363 w 20414"/>
                <a:gd name="connsiteY1" fmla="*/ 230983 h 230983"/>
                <a:gd name="connsiteX0" fmla="*/ 19051 w 19051"/>
                <a:gd name="connsiteY0" fmla="*/ 0 h 230983"/>
                <a:gd name="connsiteX1" fmla="*/ 0 w 19051"/>
                <a:gd name="connsiteY1" fmla="*/ 230983 h 230983"/>
                <a:gd name="connsiteX0" fmla="*/ 30957 w 30957"/>
                <a:gd name="connsiteY0" fmla="*/ 0 h 233364"/>
                <a:gd name="connsiteX1" fmla="*/ 0 w 30957"/>
                <a:gd name="connsiteY1" fmla="*/ 233364 h 233364"/>
                <a:gd name="connsiteX0" fmla="*/ 26194 w 26194"/>
                <a:gd name="connsiteY0" fmla="*/ 0 h 233364"/>
                <a:gd name="connsiteX1" fmla="*/ 0 w 26194"/>
                <a:gd name="connsiteY1" fmla="*/ 233364 h 233364"/>
                <a:gd name="connsiteX0" fmla="*/ 26194 w 26194"/>
                <a:gd name="connsiteY0" fmla="*/ 0 h 233364"/>
                <a:gd name="connsiteX1" fmla="*/ 0 w 26194"/>
                <a:gd name="connsiteY1" fmla="*/ 233364 h 233364"/>
                <a:gd name="connsiteX0" fmla="*/ 350044 w 350044"/>
                <a:gd name="connsiteY0" fmla="*/ 1077 h 31635"/>
                <a:gd name="connsiteX1" fmla="*/ 0 w 350044"/>
                <a:gd name="connsiteY1" fmla="*/ 12985 h 31635"/>
                <a:gd name="connsiteX0" fmla="*/ 350044 w 350044"/>
                <a:gd name="connsiteY0" fmla="*/ 8170 h 20078"/>
                <a:gd name="connsiteX1" fmla="*/ 0 w 350044"/>
                <a:gd name="connsiteY1" fmla="*/ 20078 h 20078"/>
                <a:gd name="connsiteX0" fmla="*/ 350044 w 350044"/>
                <a:gd name="connsiteY0" fmla="*/ 0 h 11908"/>
                <a:gd name="connsiteX1" fmla="*/ 0 w 350044"/>
                <a:gd name="connsiteY1" fmla="*/ 11908 h 11908"/>
                <a:gd name="connsiteX0" fmla="*/ 350044 w 350044"/>
                <a:gd name="connsiteY0" fmla="*/ 0 h 11908"/>
                <a:gd name="connsiteX1" fmla="*/ 0 w 350044"/>
                <a:gd name="connsiteY1" fmla="*/ 11908 h 11908"/>
                <a:gd name="connsiteX0" fmla="*/ 214313 w 214313"/>
                <a:gd name="connsiteY0" fmla="*/ 19129 h 21451"/>
                <a:gd name="connsiteX1" fmla="*/ 0 w 214313"/>
                <a:gd name="connsiteY1" fmla="*/ 7225 h 21451"/>
                <a:gd name="connsiteX0" fmla="*/ 214313 w 214313"/>
                <a:gd name="connsiteY0" fmla="*/ 19920 h 20558"/>
                <a:gd name="connsiteX1" fmla="*/ 0 w 214313"/>
                <a:gd name="connsiteY1" fmla="*/ 8016 h 20558"/>
                <a:gd name="connsiteX0" fmla="*/ 214313 w 214313"/>
                <a:gd name="connsiteY0" fmla="*/ 11904 h 13639"/>
                <a:gd name="connsiteX1" fmla="*/ 0 w 214313"/>
                <a:gd name="connsiteY1" fmla="*/ 0 h 13639"/>
                <a:gd name="connsiteX0" fmla="*/ 214313 w 214313"/>
                <a:gd name="connsiteY0" fmla="*/ 11994 h 13251"/>
                <a:gd name="connsiteX1" fmla="*/ 0 w 214313"/>
                <a:gd name="connsiteY1" fmla="*/ 90 h 13251"/>
                <a:gd name="connsiteX0" fmla="*/ 226219 w 226219"/>
                <a:gd name="connsiteY0" fmla="*/ 14368 h 15511"/>
                <a:gd name="connsiteX1" fmla="*/ 0 w 226219"/>
                <a:gd name="connsiteY1" fmla="*/ 82 h 15511"/>
                <a:gd name="connsiteX0" fmla="*/ 226219 w 226219"/>
                <a:gd name="connsiteY0" fmla="*/ 14402 h 14402"/>
                <a:gd name="connsiteX1" fmla="*/ 0 w 226219"/>
                <a:gd name="connsiteY1" fmla="*/ 116 h 14402"/>
                <a:gd name="connsiteX0" fmla="*/ 226219 w 226219"/>
                <a:gd name="connsiteY0" fmla="*/ 14286 h 14286"/>
                <a:gd name="connsiteX1" fmla="*/ 0 w 226219"/>
                <a:gd name="connsiteY1" fmla="*/ 0 h 14286"/>
                <a:gd name="connsiteX0" fmla="*/ 226219 w 226219"/>
                <a:gd name="connsiteY0" fmla="*/ 14402 h 14402"/>
                <a:gd name="connsiteX1" fmla="*/ 0 w 226219"/>
                <a:gd name="connsiteY1" fmla="*/ 116 h 14402"/>
                <a:gd name="connsiteX0" fmla="*/ 226219 w 226219"/>
                <a:gd name="connsiteY0" fmla="*/ 12042 h 12042"/>
                <a:gd name="connsiteX1" fmla="*/ 0 w 226219"/>
                <a:gd name="connsiteY1" fmla="*/ 137 h 12042"/>
                <a:gd name="connsiteX0" fmla="*/ 226219 w 226219"/>
                <a:gd name="connsiteY0" fmla="*/ 11905 h 11905"/>
                <a:gd name="connsiteX1" fmla="*/ 0 w 226219"/>
                <a:gd name="connsiteY1" fmla="*/ 0 h 11905"/>
              </a:gdLst>
              <a:ahLst/>
              <a:cxnLst>
                <a:cxn ang="0">
                  <a:pos x="connsiteX0" y="connsiteY0"/>
                </a:cxn>
                <a:cxn ang="0">
                  <a:pos x="connsiteX1" y="connsiteY1"/>
                </a:cxn>
              </a:cxnLst>
              <a:rect l="l" t="t" r="r" b="b"/>
              <a:pathLst>
                <a:path w="226219" h="11905">
                  <a:moveTo>
                    <a:pt x="226219" y="11905"/>
                  </a:moveTo>
                  <a:cubicBezTo>
                    <a:pt x="151607" y="11109"/>
                    <a:pt x="72229" y="5557"/>
                    <a:pt x="0"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4" name="フリーフォーム 67">
              <a:extLst>
                <a:ext uri="{FF2B5EF4-FFF2-40B4-BE49-F238E27FC236}">
                  <a16:creationId xmlns:a16="http://schemas.microsoft.com/office/drawing/2014/main" id="{B717F2F8-2497-EB7E-3006-028383B56B40}"/>
                </a:ext>
              </a:extLst>
            </p:cNvPr>
            <p:cNvSpPr/>
            <p:nvPr/>
          </p:nvSpPr>
          <p:spPr>
            <a:xfrm>
              <a:off x="-4130697" y="2385605"/>
              <a:ext cx="288350" cy="25440"/>
            </a:xfrm>
            <a:custGeom>
              <a:avLst/>
              <a:gdLst>
                <a:gd name="connsiteX0" fmla="*/ 642937 w 642937"/>
                <a:gd name="connsiteY0" fmla="*/ 0 h 114300"/>
                <a:gd name="connsiteX1" fmla="*/ 552450 w 642937"/>
                <a:gd name="connsiteY1" fmla="*/ 2381 h 114300"/>
                <a:gd name="connsiteX2" fmla="*/ 0 w 642937"/>
                <a:gd name="connsiteY2" fmla="*/ 114300 h 114300"/>
                <a:gd name="connsiteX0" fmla="*/ 642937 w 642937"/>
                <a:gd name="connsiteY0" fmla="*/ 0 h 123825"/>
                <a:gd name="connsiteX1" fmla="*/ 552450 w 642937"/>
                <a:gd name="connsiteY1" fmla="*/ 2381 h 123825"/>
                <a:gd name="connsiteX2" fmla="*/ 0 w 642937"/>
                <a:gd name="connsiteY2" fmla="*/ 123825 h 123825"/>
                <a:gd name="connsiteX0" fmla="*/ 645318 w 645318"/>
                <a:gd name="connsiteY0" fmla="*/ 0 h 116681"/>
                <a:gd name="connsiteX1" fmla="*/ 554831 w 645318"/>
                <a:gd name="connsiteY1" fmla="*/ 2381 h 116681"/>
                <a:gd name="connsiteX2" fmla="*/ 0 w 645318"/>
                <a:gd name="connsiteY2" fmla="*/ 116681 h 116681"/>
                <a:gd name="connsiteX0" fmla="*/ 214312 w 554831"/>
                <a:gd name="connsiteY0" fmla="*/ 0 h 171450"/>
                <a:gd name="connsiteX1" fmla="*/ 554831 w 554831"/>
                <a:gd name="connsiteY1" fmla="*/ 57150 h 171450"/>
                <a:gd name="connsiteX2" fmla="*/ 0 w 554831"/>
                <a:gd name="connsiteY2" fmla="*/ 171450 h 171450"/>
                <a:gd name="connsiteX0" fmla="*/ 214312 w 214312"/>
                <a:gd name="connsiteY0" fmla="*/ 0 h 171450"/>
                <a:gd name="connsiteX1" fmla="*/ 119063 w 214312"/>
                <a:gd name="connsiteY1" fmla="*/ 157163 h 171450"/>
                <a:gd name="connsiteX2" fmla="*/ 0 w 214312"/>
                <a:gd name="connsiteY2" fmla="*/ 171450 h 171450"/>
                <a:gd name="connsiteX0" fmla="*/ 138112 w 138112"/>
                <a:gd name="connsiteY0" fmla="*/ 0 h 261938"/>
                <a:gd name="connsiteX1" fmla="*/ 42863 w 138112"/>
                <a:gd name="connsiteY1" fmla="*/ 157163 h 261938"/>
                <a:gd name="connsiteX2" fmla="*/ 0 w 138112"/>
                <a:gd name="connsiteY2" fmla="*/ 261938 h 261938"/>
                <a:gd name="connsiteX0" fmla="*/ 138112 w 138112"/>
                <a:gd name="connsiteY0" fmla="*/ 0 h 261938"/>
                <a:gd name="connsiteX1" fmla="*/ 19050 w 138112"/>
                <a:gd name="connsiteY1" fmla="*/ 185738 h 261938"/>
                <a:gd name="connsiteX2" fmla="*/ 0 w 138112"/>
                <a:gd name="connsiteY2" fmla="*/ 261938 h 261938"/>
                <a:gd name="connsiteX0" fmla="*/ 138112 w 138112"/>
                <a:gd name="connsiteY0" fmla="*/ 0 h 269082"/>
                <a:gd name="connsiteX1" fmla="*/ 19050 w 138112"/>
                <a:gd name="connsiteY1" fmla="*/ 185738 h 269082"/>
                <a:gd name="connsiteX2" fmla="*/ 0 w 138112"/>
                <a:gd name="connsiteY2" fmla="*/ 269082 h 269082"/>
                <a:gd name="connsiteX0" fmla="*/ 138112 w 138112"/>
                <a:gd name="connsiteY0" fmla="*/ 0 h 269082"/>
                <a:gd name="connsiteX1" fmla="*/ 0 w 138112"/>
                <a:gd name="connsiteY1" fmla="*/ 269082 h 269082"/>
                <a:gd name="connsiteX0" fmla="*/ 138112 w 138112"/>
                <a:gd name="connsiteY0" fmla="*/ 0 h 269082"/>
                <a:gd name="connsiteX1" fmla="*/ 0 w 138112"/>
                <a:gd name="connsiteY1" fmla="*/ 269082 h 269082"/>
                <a:gd name="connsiteX0" fmla="*/ 139572 w 139572"/>
                <a:gd name="connsiteY0" fmla="*/ 0 h 269082"/>
                <a:gd name="connsiteX1" fmla="*/ 1460 w 139572"/>
                <a:gd name="connsiteY1" fmla="*/ 269082 h 269082"/>
                <a:gd name="connsiteX0" fmla="*/ 138112 w 138112"/>
                <a:gd name="connsiteY0" fmla="*/ 0 h 269082"/>
                <a:gd name="connsiteX1" fmla="*/ 0 w 138112"/>
                <a:gd name="connsiteY1" fmla="*/ 269082 h 269082"/>
                <a:gd name="connsiteX0" fmla="*/ 138112 w 138112"/>
                <a:gd name="connsiteY0" fmla="*/ 0 h 259557"/>
                <a:gd name="connsiteX1" fmla="*/ 0 w 138112"/>
                <a:gd name="connsiteY1" fmla="*/ 259557 h 259557"/>
                <a:gd name="connsiteX0" fmla="*/ 138112 w 138112"/>
                <a:gd name="connsiteY0" fmla="*/ 0 h 259557"/>
                <a:gd name="connsiteX1" fmla="*/ 0 w 138112"/>
                <a:gd name="connsiteY1" fmla="*/ 259557 h 259557"/>
                <a:gd name="connsiteX0" fmla="*/ 33113 w 254631"/>
                <a:gd name="connsiteY0" fmla="*/ 0 h 676275"/>
                <a:gd name="connsiteX1" fmla="*/ 254570 w 254631"/>
                <a:gd name="connsiteY1" fmla="*/ 676275 h 676275"/>
                <a:gd name="connsiteX0" fmla="*/ 0 w 221652"/>
                <a:gd name="connsiteY0" fmla="*/ 0 h 676275"/>
                <a:gd name="connsiteX1" fmla="*/ 221457 w 221652"/>
                <a:gd name="connsiteY1" fmla="*/ 676275 h 676275"/>
                <a:gd name="connsiteX0" fmla="*/ 0 w 219274"/>
                <a:gd name="connsiteY0" fmla="*/ 0 h 676275"/>
                <a:gd name="connsiteX1" fmla="*/ 219075 w 219274"/>
                <a:gd name="connsiteY1" fmla="*/ 676275 h 676275"/>
                <a:gd name="connsiteX0" fmla="*/ 0 w 70850"/>
                <a:gd name="connsiteY0" fmla="*/ 0 h 141438"/>
                <a:gd name="connsiteX1" fmla="*/ 52388 w 70850"/>
                <a:gd name="connsiteY1" fmla="*/ 121444 h 141438"/>
                <a:gd name="connsiteX0" fmla="*/ 0 w 53014"/>
                <a:gd name="connsiteY0" fmla="*/ 0 h 121444"/>
                <a:gd name="connsiteX1" fmla="*/ 52388 w 53014"/>
                <a:gd name="connsiteY1" fmla="*/ 121444 h 121444"/>
                <a:gd name="connsiteX0" fmla="*/ 0 w 53014"/>
                <a:gd name="connsiteY0" fmla="*/ 0 h 116681"/>
                <a:gd name="connsiteX1" fmla="*/ 52388 w 53014"/>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0006"/>
                <a:gd name="connsiteY0" fmla="*/ 0 h 109538"/>
                <a:gd name="connsiteX1" fmla="*/ 50006 w 50006"/>
                <a:gd name="connsiteY1" fmla="*/ 109538 h 109538"/>
                <a:gd name="connsiteX0" fmla="*/ 0 w 169068"/>
                <a:gd name="connsiteY0" fmla="*/ 0 h 502444"/>
                <a:gd name="connsiteX1" fmla="*/ 169068 w 169068"/>
                <a:gd name="connsiteY1" fmla="*/ 502444 h 502444"/>
                <a:gd name="connsiteX0" fmla="*/ 0 w 178593"/>
                <a:gd name="connsiteY0" fmla="*/ 0 h 502444"/>
                <a:gd name="connsiteX1" fmla="*/ 178593 w 178593"/>
                <a:gd name="connsiteY1" fmla="*/ 502444 h 502444"/>
                <a:gd name="connsiteX0" fmla="*/ 0 w 178593"/>
                <a:gd name="connsiteY0" fmla="*/ 0 h 507207"/>
                <a:gd name="connsiteX1" fmla="*/ 178593 w 178593"/>
                <a:gd name="connsiteY1" fmla="*/ 507207 h 507207"/>
                <a:gd name="connsiteX0" fmla="*/ 17784 w 23161"/>
                <a:gd name="connsiteY0" fmla="*/ 0 h 245270"/>
                <a:gd name="connsiteX1" fmla="*/ 1115 w 23161"/>
                <a:gd name="connsiteY1" fmla="*/ 245270 h 245270"/>
                <a:gd name="connsiteX0" fmla="*/ 19054 w 19054"/>
                <a:gd name="connsiteY0" fmla="*/ 0 h 245270"/>
                <a:gd name="connsiteX1" fmla="*/ 2385 w 19054"/>
                <a:gd name="connsiteY1" fmla="*/ 245270 h 245270"/>
                <a:gd name="connsiteX0" fmla="*/ 21226 w 21226"/>
                <a:gd name="connsiteY0" fmla="*/ 0 h 230983"/>
                <a:gd name="connsiteX1" fmla="*/ 2175 w 21226"/>
                <a:gd name="connsiteY1" fmla="*/ 230983 h 230983"/>
                <a:gd name="connsiteX0" fmla="*/ 20414 w 20414"/>
                <a:gd name="connsiteY0" fmla="*/ 0 h 230983"/>
                <a:gd name="connsiteX1" fmla="*/ 1363 w 20414"/>
                <a:gd name="connsiteY1" fmla="*/ 230983 h 230983"/>
                <a:gd name="connsiteX0" fmla="*/ 19051 w 19051"/>
                <a:gd name="connsiteY0" fmla="*/ 0 h 230983"/>
                <a:gd name="connsiteX1" fmla="*/ 0 w 19051"/>
                <a:gd name="connsiteY1" fmla="*/ 230983 h 230983"/>
                <a:gd name="connsiteX0" fmla="*/ 30957 w 30957"/>
                <a:gd name="connsiteY0" fmla="*/ 0 h 233364"/>
                <a:gd name="connsiteX1" fmla="*/ 0 w 30957"/>
                <a:gd name="connsiteY1" fmla="*/ 233364 h 233364"/>
                <a:gd name="connsiteX0" fmla="*/ 26194 w 26194"/>
                <a:gd name="connsiteY0" fmla="*/ 0 h 233364"/>
                <a:gd name="connsiteX1" fmla="*/ 0 w 26194"/>
                <a:gd name="connsiteY1" fmla="*/ 233364 h 233364"/>
                <a:gd name="connsiteX0" fmla="*/ 26194 w 26194"/>
                <a:gd name="connsiteY0" fmla="*/ 0 h 233364"/>
                <a:gd name="connsiteX1" fmla="*/ 0 w 26194"/>
                <a:gd name="connsiteY1" fmla="*/ 233364 h 233364"/>
                <a:gd name="connsiteX0" fmla="*/ 350044 w 350044"/>
                <a:gd name="connsiteY0" fmla="*/ 1077 h 31635"/>
                <a:gd name="connsiteX1" fmla="*/ 0 w 350044"/>
                <a:gd name="connsiteY1" fmla="*/ 12985 h 31635"/>
                <a:gd name="connsiteX0" fmla="*/ 350044 w 350044"/>
                <a:gd name="connsiteY0" fmla="*/ 8170 h 20078"/>
                <a:gd name="connsiteX1" fmla="*/ 0 w 350044"/>
                <a:gd name="connsiteY1" fmla="*/ 20078 h 20078"/>
                <a:gd name="connsiteX0" fmla="*/ 350044 w 350044"/>
                <a:gd name="connsiteY0" fmla="*/ 0 h 11908"/>
                <a:gd name="connsiteX1" fmla="*/ 0 w 350044"/>
                <a:gd name="connsiteY1" fmla="*/ 11908 h 11908"/>
                <a:gd name="connsiteX0" fmla="*/ 350044 w 350044"/>
                <a:gd name="connsiteY0" fmla="*/ 0 h 11908"/>
                <a:gd name="connsiteX1" fmla="*/ 0 w 350044"/>
                <a:gd name="connsiteY1" fmla="*/ 11908 h 11908"/>
                <a:gd name="connsiteX0" fmla="*/ 214313 w 214313"/>
                <a:gd name="connsiteY0" fmla="*/ 19129 h 21451"/>
                <a:gd name="connsiteX1" fmla="*/ 0 w 214313"/>
                <a:gd name="connsiteY1" fmla="*/ 7225 h 21451"/>
                <a:gd name="connsiteX0" fmla="*/ 214313 w 214313"/>
                <a:gd name="connsiteY0" fmla="*/ 19920 h 20558"/>
                <a:gd name="connsiteX1" fmla="*/ 0 w 214313"/>
                <a:gd name="connsiteY1" fmla="*/ 8016 h 20558"/>
                <a:gd name="connsiteX0" fmla="*/ 214313 w 214313"/>
                <a:gd name="connsiteY0" fmla="*/ 11904 h 13639"/>
                <a:gd name="connsiteX1" fmla="*/ 0 w 214313"/>
                <a:gd name="connsiteY1" fmla="*/ 0 h 13639"/>
                <a:gd name="connsiteX0" fmla="*/ 214313 w 214313"/>
                <a:gd name="connsiteY0" fmla="*/ 11994 h 13251"/>
                <a:gd name="connsiteX1" fmla="*/ 0 w 214313"/>
                <a:gd name="connsiteY1" fmla="*/ 90 h 13251"/>
                <a:gd name="connsiteX0" fmla="*/ 226219 w 226219"/>
                <a:gd name="connsiteY0" fmla="*/ 14368 h 15511"/>
                <a:gd name="connsiteX1" fmla="*/ 0 w 226219"/>
                <a:gd name="connsiteY1" fmla="*/ 82 h 15511"/>
                <a:gd name="connsiteX0" fmla="*/ 226219 w 226219"/>
                <a:gd name="connsiteY0" fmla="*/ 14402 h 14402"/>
                <a:gd name="connsiteX1" fmla="*/ 0 w 226219"/>
                <a:gd name="connsiteY1" fmla="*/ 116 h 14402"/>
                <a:gd name="connsiteX0" fmla="*/ 226219 w 226219"/>
                <a:gd name="connsiteY0" fmla="*/ 14286 h 14286"/>
                <a:gd name="connsiteX1" fmla="*/ 0 w 226219"/>
                <a:gd name="connsiteY1" fmla="*/ 0 h 14286"/>
                <a:gd name="connsiteX0" fmla="*/ 226219 w 226219"/>
                <a:gd name="connsiteY0" fmla="*/ 14402 h 14402"/>
                <a:gd name="connsiteX1" fmla="*/ 0 w 226219"/>
                <a:gd name="connsiteY1" fmla="*/ 116 h 14402"/>
                <a:gd name="connsiteX0" fmla="*/ 226219 w 226219"/>
                <a:gd name="connsiteY0" fmla="*/ 12042 h 12042"/>
                <a:gd name="connsiteX1" fmla="*/ 0 w 226219"/>
                <a:gd name="connsiteY1" fmla="*/ 137 h 12042"/>
                <a:gd name="connsiteX0" fmla="*/ 226219 w 226219"/>
                <a:gd name="connsiteY0" fmla="*/ 11905 h 11905"/>
                <a:gd name="connsiteX1" fmla="*/ 0 w 226219"/>
                <a:gd name="connsiteY1" fmla="*/ 0 h 11905"/>
                <a:gd name="connsiteX0" fmla="*/ 119063 w 119063"/>
                <a:gd name="connsiteY0" fmla="*/ 11905 h 11905"/>
                <a:gd name="connsiteX1" fmla="*/ 0 w 119063"/>
                <a:gd name="connsiteY1" fmla="*/ 0 h 11905"/>
                <a:gd name="connsiteX0" fmla="*/ 119063 w 119063"/>
                <a:gd name="connsiteY0" fmla="*/ 11905 h 11905"/>
                <a:gd name="connsiteX1" fmla="*/ 0 w 119063"/>
                <a:gd name="connsiteY1" fmla="*/ 0 h 11905"/>
                <a:gd name="connsiteX0" fmla="*/ 133351 w 133351"/>
                <a:gd name="connsiteY0" fmla="*/ 9524 h 9524"/>
                <a:gd name="connsiteX1" fmla="*/ 0 w 133351"/>
                <a:gd name="connsiteY1" fmla="*/ 0 h 9524"/>
                <a:gd name="connsiteX0" fmla="*/ 12143 w 12143"/>
                <a:gd name="connsiteY0" fmla="*/ 15000 h 15000"/>
                <a:gd name="connsiteX1" fmla="*/ 0 w 12143"/>
                <a:gd name="connsiteY1" fmla="*/ 0 h 15000"/>
              </a:gdLst>
              <a:ahLst/>
              <a:cxnLst>
                <a:cxn ang="0">
                  <a:pos x="connsiteX0" y="connsiteY0"/>
                </a:cxn>
                <a:cxn ang="0">
                  <a:pos x="connsiteX1" y="connsiteY1"/>
                </a:cxn>
              </a:cxnLst>
              <a:rect l="l" t="t" r="r" b="b"/>
              <a:pathLst>
                <a:path w="12143" h="15000">
                  <a:moveTo>
                    <a:pt x="12143" y="15000"/>
                  </a:moveTo>
                  <a:cubicBezTo>
                    <a:pt x="6905" y="11664"/>
                    <a:pt x="5416" y="5835"/>
                    <a:pt x="0"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5" name="フリーフォーム 68">
              <a:extLst>
                <a:ext uri="{FF2B5EF4-FFF2-40B4-BE49-F238E27FC236}">
                  <a16:creationId xmlns:a16="http://schemas.microsoft.com/office/drawing/2014/main" id="{F8194F25-9E90-3FA4-DFAC-2CB2643FE556}"/>
                </a:ext>
              </a:extLst>
            </p:cNvPr>
            <p:cNvSpPr/>
            <p:nvPr/>
          </p:nvSpPr>
          <p:spPr>
            <a:xfrm>
              <a:off x="-3737932" y="2474885"/>
              <a:ext cx="32749" cy="408880"/>
            </a:xfrm>
            <a:custGeom>
              <a:avLst/>
              <a:gdLst>
                <a:gd name="connsiteX0" fmla="*/ 642937 w 642937"/>
                <a:gd name="connsiteY0" fmla="*/ 0 h 114300"/>
                <a:gd name="connsiteX1" fmla="*/ 552450 w 642937"/>
                <a:gd name="connsiteY1" fmla="*/ 2381 h 114300"/>
                <a:gd name="connsiteX2" fmla="*/ 0 w 642937"/>
                <a:gd name="connsiteY2" fmla="*/ 114300 h 114300"/>
                <a:gd name="connsiteX0" fmla="*/ 642937 w 642937"/>
                <a:gd name="connsiteY0" fmla="*/ 0 h 123825"/>
                <a:gd name="connsiteX1" fmla="*/ 552450 w 642937"/>
                <a:gd name="connsiteY1" fmla="*/ 2381 h 123825"/>
                <a:gd name="connsiteX2" fmla="*/ 0 w 642937"/>
                <a:gd name="connsiteY2" fmla="*/ 123825 h 123825"/>
                <a:gd name="connsiteX0" fmla="*/ 645318 w 645318"/>
                <a:gd name="connsiteY0" fmla="*/ 0 h 116681"/>
                <a:gd name="connsiteX1" fmla="*/ 554831 w 645318"/>
                <a:gd name="connsiteY1" fmla="*/ 2381 h 116681"/>
                <a:gd name="connsiteX2" fmla="*/ 0 w 645318"/>
                <a:gd name="connsiteY2" fmla="*/ 116681 h 116681"/>
                <a:gd name="connsiteX0" fmla="*/ 214312 w 554831"/>
                <a:gd name="connsiteY0" fmla="*/ 0 h 171450"/>
                <a:gd name="connsiteX1" fmla="*/ 554831 w 554831"/>
                <a:gd name="connsiteY1" fmla="*/ 57150 h 171450"/>
                <a:gd name="connsiteX2" fmla="*/ 0 w 554831"/>
                <a:gd name="connsiteY2" fmla="*/ 171450 h 171450"/>
                <a:gd name="connsiteX0" fmla="*/ 214312 w 214312"/>
                <a:gd name="connsiteY0" fmla="*/ 0 h 171450"/>
                <a:gd name="connsiteX1" fmla="*/ 119063 w 214312"/>
                <a:gd name="connsiteY1" fmla="*/ 157163 h 171450"/>
                <a:gd name="connsiteX2" fmla="*/ 0 w 214312"/>
                <a:gd name="connsiteY2" fmla="*/ 171450 h 171450"/>
                <a:gd name="connsiteX0" fmla="*/ 138112 w 138112"/>
                <a:gd name="connsiteY0" fmla="*/ 0 h 261938"/>
                <a:gd name="connsiteX1" fmla="*/ 42863 w 138112"/>
                <a:gd name="connsiteY1" fmla="*/ 157163 h 261938"/>
                <a:gd name="connsiteX2" fmla="*/ 0 w 138112"/>
                <a:gd name="connsiteY2" fmla="*/ 261938 h 261938"/>
                <a:gd name="connsiteX0" fmla="*/ 138112 w 138112"/>
                <a:gd name="connsiteY0" fmla="*/ 0 h 261938"/>
                <a:gd name="connsiteX1" fmla="*/ 19050 w 138112"/>
                <a:gd name="connsiteY1" fmla="*/ 185738 h 261938"/>
                <a:gd name="connsiteX2" fmla="*/ 0 w 138112"/>
                <a:gd name="connsiteY2" fmla="*/ 261938 h 261938"/>
                <a:gd name="connsiteX0" fmla="*/ 138112 w 138112"/>
                <a:gd name="connsiteY0" fmla="*/ 0 h 269082"/>
                <a:gd name="connsiteX1" fmla="*/ 19050 w 138112"/>
                <a:gd name="connsiteY1" fmla="*/ 185738 h 269082"/>
                <a:gd name="connsiteX2" fmla="*/ 0 w 138112"/>
                <a:gd name="connsiteY2" fmla="*/ 269082 h 269082"/>
                <a:gd name="connsiteX0" fmla="*/ 138112 w 138112"/>
                <a:gd name="connsiteY0" fmla="*/ 0 h 269082"/>
                <a:gd name="connsiteX1" fmla="*/ 0 w 138112"/>
                <a:gd name="connsiteY1" fmla="*/ 269082 h 269082"/>
                <a:gd name="connsiteX0" fmla="*/ 138112 w 138112"/>
                <a:gd name="connsiteY0" fmla="*/ 0 h 269082"/>
                <a:gd name="connsiteX1" fmla="*/ 0 w 138112"/>
                <a:gd name="connsiteY1" fmla="*/ 269082 h 269082"/>
                <a:gd name="connsiteX0" fmla="*/ 139572 w 139572"/>
                <a:gd name="connsiteY0" fmla="*/ 0 h 269082"/>
                <a:gd name="connsiteX1" fmla="*/ 1460 w 139572"/>
                <a:gd name="connsiteY1" fmla="*/ 269082 h 269082"/>
                <a:gd name="connsiteX0" fmla="*/ 138112 w 138112"/>
                <a:gd name="connsiteY0" fmla="*/ 0 h 269082"/>
                <a:gd name="connsiteX1" fmla="*/ 0 w 138112"/>
                <a:gd name="connsiteY1" fmla="*/ 269082 h 269082"/>
                <a:gd name="connsiteX0" fmla="*/ 138112 w 138112"/>
                <a:gd name="connsiteY0" fmla="*/ 0 h 259557"/>
                <a:gd name="connsiteX1" fmla="*/ 0 w 138112"/>
                <a:gd name="connsiteY1" fmla="*/ 259557 h 259557"/>
                <a:gd name="connsiteX0" fmla="*/ 138112 w 138112"/>
                <a:gd name="connsiteY0" fmla="*/ 0 h 259557"/>
                <a:gd name="connsiteX1" fmla="*/ 0 w 138112"/>
                <a:gd name="connsiteY1" fmla="*/ 259557 h 259557"/>
                <a:gd name="connsiteX0" fmla="*/ 33113 w 254631"/>
                <a:gd name="connsiteY0" fmla="*/ 0 h 676275"/>
                <a:gd name="connsiteX1" fmla="*/ 254570 w 254631"/>
                <a:gd name="connsiteY1" fmla="*/ 676275 h 676275"/>
                <a:gd name="connsiteX0" fmla="*/ 0 w 221652"/>
                <a:gd name="connsiteY0" fmla="*/ 0 h 676275"/>
                <a:gd name="connsiteX1" fmla="*/ 221457 w 221652"/>
                <a:gd name="connsiteY1" fmla="*/ 676275 h 676275"/>
                <a:gd name="connsiteX0" fmla="*/ 0 w 219274"/>
                <a:gd name="connsiteY0" fmla="*/ 0 h 676275"/>
                <a:gd name="connsiteX1" fmla="*/ 219075 w 219274"/>
                <a:gd name="connsiteY1" fmla="*/ 676275 h 676275"/>
                <a:gd name="connsiteX0" fmla="*/ 0 w 70850"/>
                <a:gd name="connsiteY0" fmla="*/ 0 h 141438"/>
                <a:gd name="connsiteX1" fmla="*/ 52388 w 70850"/>
                <a:gd name="connsiteY1" fmla="*/ 121444 h 141438"/>
                <a:gd name="connsiteX0" fmla="*/ 0 w 53014"/>
                <a:gd name="connsiteY0" fmla="*/ 0 h 121444"/>
                <a:gd name="connsiteX1" fmla="*/ 52388 w 53014"/>
                <a:gd name="connsiteY1" fmla="*/ 121444 h 121444"/>
                <a:gd name="connsiteX0" fmla="*/ 0 w 53014"/>
                <a:gd name="connsiteY0" fmla="*/ 0 h 116681"/>
                <a:gd name="connsiteX1" fmla="*/ 52388 w 53014"/>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0006"/>
                <a:gd name="connsiteY0" fmla="*/ 0 h 109538"/>
                <a:gd name="connsiteX1" fmla="*/ 50006 w 50006"/>
                <a:gd name="connsiteY1" fmla="*/ 109538 h 109538"/>
                <a:gd name="connsiteX0" fmla="*/ 0 w 169068"/>
                <a:gd name="connsiteY0" fmla="*/ 0 h 502444"/>
                <a:gd name="connsiteX1" fmla="*/ 169068 w 169068"/>
                <a:gd name="connsiteY1" fmla="*/ 502444 h 502444"/>
                <a:gd name="connsiteX0" fmla="*/ 0 w 178593"/>
                <a:gd name="connsiteY0" fmla="*/ 0 h 502444"/>
                <a:gd name="connsiteX1" fmla="*/ 178593 w 178593"/>
                <a:gd name="connsiteY1" fmla="*/ 502444 h 502444"/>
                <a:gd name="connsiteX0" fmla="*/ 0 w 178593"/>
                <a:gd name="connsiteY0" fmla="*/ 0 h 507207"/>
                <a:gd name="connsiteX1" fmla="*/ 178593 w 178593"/>
                <a:gd name="connsiteY1" fmla="*/ 507207 h 507207"/>
                <a:gd name="connsiteX0" fmla="*/ 17784 w 23161"/>
                <a:gd name="connsiteY0" fmla="*/ 0 h 245270"/>
                <a:gd name="connsiteX1" fmla="*/ 1115 w 23161"/>
                <a:gd name="connsiteY1" fmla="*/ 245270 h 245270"/>
                <a:gd name="connsiteX0" fmla="*/ 19054 w 19054"/>
                <a:gd name="connsiteY0" fmla="*/ 0 h 245270"/>
                <a:gd name="connsiteX1" fmla="*/ 2385 w 19054"/>
                <a:gd name="connsiteY1" fmla="*/ 245270 h 245270"/>
                <a:gd name="connsiteX0" fmla="*/ 21226 w 21226"/>
                <a:gd name="connsiteY0" fmla="*/ 0 h 230983"/>
                <a:gd name="connsiteX1" fmla="*/ 2175 w 21226"/>
                <a:gd name="connsiteY1" fmla="*/ 230983 h 230983"/>
                <a:gd name="connsiteX0" fmla="*/ 20414 w 20414"/>
                <a:gd name="connsiteY0" fmla="*/ 0 h 230983"/>
                <a:gd name="connsiteX1" fmla="*/ 1363 w 20414"/>
                <a:gd name="connsiteY1" fmla="*/ 230983 h 230983"/>
                <a:gd name="connsiteX0" fmla="*/ 19051 w 19051"/>
                <a:gd name="connsiteY0" fmla="*/ 0 h 230983"/>
                <a:gd name="connsiteX1" fmla="*/ 0 w 19051"/>
                <a:gd name="connsiteY1" fmla="*/ 230983 h 230983"/>
                <a:gd name="connsiteX0" fmla="*/ 30957 w 30957"/>
                <a:gd name="connsiteY0" fmla="*/ 0 h 233364"/>
                <a:gd name="connsiteX1" fmla="*/ 0 w 30957"/>
                <a:gd name="connsiteY1" fmla="*/ 233364 h 233364"/>
                <a:gd name="connsiteX0" fmla="*/ 26194 w 26194"/>
                <a:gd name="connsiteY0" fmla="*/ 0 h 233364"/>
                <a:gd name="connsiteX1" fmla="*/ 0 w 26194"/>
                <a:gd name="connsiteY1" fmla="*/ 233364 h 233364"/>
                <a:gd name="connsiteX0" fmla="*/ 26194 w 26194"/>
                <a:gd name="connsiteY0" fmla="*/ 0 h 233364"/>
                <a:gd name="connsiteX1" fmla="*/ 0 w 26194"/>
                <a:gd name="connsiteY1" fmla="*/ 233364 h 233364"/>
                <a:gd name="connsiteX0" fmla="*/ 350044 w 350044"/>
                <a:gd name="connsiteY0" fmla="*/ 1077 h 31635"/>
                <a:gd name="connsiteX1" fmla="*/ 0 w 350044"/>
                <a:gd name="connsiteY1" fmla="*/ 12985 h 31635"/>
                <a:gd name="connsiteX0" fmla="*/ 350044 w 350044"/>
                <a:gd name="connsiteY0" fmla="*/ 8170 h 20078"/>
                <a:gd name="connsiteX1" fmla="*/ 0 w 350044"/>
                <a:gd name="connsiteY1" fmla="*/ 20078 h 20078"/>
                <a:gd name="connsiteX0" fmla="*/ 350044 w 350044"/>
                <a:gd name="connsiteY0" fmla="*/ 0 h 11908"/>
                <a:gd name="connsiteX1" fmla="*/ 0 w 350044"/>
                <a:gd name="connsiteY1" fmla="*/ 11908 h 11908"/>
                <a:gd name="connsiteX0" fmla="*/ 350044 w 350044"/>
                <a:gd name="connsiteY0" fmla="*/ 0 h 11908"/>
                <a:gd name="connsiteX1" fmla="*/ 0 w 350044"/>
                <a:gd name="connsiteY1" fmla="*/ 11908 h 11908"/>
                <a:gd name="connsiteX0" fmla="*/ 214313 w 214313"/>
                <a:gd name="connsiteY0" fmla="*/ 19129 h 21451"/>
                <a:gd name="connsiteX1" fmla="*/ 0 w 214313"/>
                <a:gd name="connsiteY1" fmla="*/ 7225 h 21451"/>
                <a:gd name="connsiteX0" fmla="*/ 214313 w 214313"/>
                <a:gd name="connsiteY0" fmla="*/ 19920 h 20558"/>
                <a:gd name="connsiteX1" fmla="*/ 0 w 214313"/>
                <a:gd name="connsiteY1" fmla="*/ 8016 h 20558"/>
                <a:gd name="connsiteX0" fmla="*/ 214313 w 214313"/>
                <a:gd name="connsiteY0" fmla="*/ 11904 h 13639"/>
                <a:gd name="connsiteX1" fmla="*/ 0 w 214313"/>
                <a:gd name="connsiteY1" fmla="*/ 0 h 13639"/>
                <a:gd name="connsiteX0" fmla="*/ 214313 w 214313"/>
                <a:gd name="connsiteY0" fmla="*/ 11994 h 13251"/>
                <a:gd name="connsiteX1" fmla="*/ 0 w 214313"/>
                <a:gd name="connsiteY1" fmla="*/ 90 h 13251"/>
                <a:gd name="connsiteX0" fmla="*/ 226219 w 226219"/>
                <a:gd name="connsiteY0" fmla="*/ 14368 h 15511"/>
                <a:gd name="connsiteX1" fmla="*/ 0 w 226219"/>
                <a:gd name="connsiteY1" fmla="*/ 82 h 15511"/>
                <a:gd name="connsiteX0" fmla="*/ 226219 w 226219"/>
                <a:gd name="connsiteY0" fmla="*/ 14402 h 14402"/>
                <a:gd name="connsiteX1" fmla="*/ 0 w 226219"/>
                <a:gd name="connsiteY1" fmla="*/ 116 h 14402"/>
                <a:gd name="connsiteX0" fmla="*/ 226219 w 226219"/>
                <a:gd name="connsiteY0" fmla="*/ 14286 h 14286"/>
                <a:gd name="connsiteX1" fmla="*/ 0 w 226219"/>
                <a:gd name="connsiteY1" fmla="*/ 0 h 14286"/>
                <a:gd name="connsiteX0" fmla="*/ 226219 w 226219"/>
                <a:gd name="connsiteY0" fmla="*/ 14402 h 14402"/>
                <a:gd name="connsiteX1" fmla="*/ 0 w 226219"/>
                <a:gd name="connsiteY1" fmla="*/ 116 h 14402"/>
                <a:gd name="connsiteX0" fmla="*/ 226219 w 226219"/>
                <a:gd name="connsiteY0" fmla="*/ 12042 h 12042"/>
                <a:gd name="connsiteX1" fmla="*/ 0 w 226219"/>
                <a:gd name="connsiteY1" fmla="*/ 137 h 12042"/>
                <a:gd name="connsiteX0" fmla="*/ 226219 w 226219"/>
                <a:gd name="connsiteY0" fmla="*/ 11905 h 11905"/>
                <a:gd name="connsiteX1" fmla="*/ 0 w 226219"/>
                <a:gd name="connsiteY1" fmla="*/ 0 h 11905"/>
                <a:gd name="connsiteX0" fmla="*/ 119063 w 119063"/>
                <a:gd name="connsiteY0" fmla="*/ 11905 h 11905"/>
                <a:gd name="connsiteX1" fmla="*/ 0 w 119063"/>
                <a:gd name="connsiteY1" fmla="*/ 0 h 11905"/>
                <a:gd name="connsiteX0" fmla="*/ 119063 w 119063"/>
                <a:gd name="connsiteY0" fmla="*/ 11905 h 11905"/>
                <a:gd name="connsiteX1" fmla="*/ 0 w 119063"/>
                <a:gd name="connsiteY1" fmla="*/ 0 h 11905"/>
                <a:gd name="connsiteX0" fmla="*/ 133351 w 133351"/>
                <a:gd name="connsiteY0" fmla="*/ 9524 h 9524"/>
                <a:gd name="connsiteX1" fmla="*/ 0 w 133351"/>
                <a:gd name="connsiteY1" fmla="*/ 0 h 9524"/>
                <a:gd name="connsiteX0" fmla="*/ 7143 w 7143"/>
                <a:gd name="connsiteY0" fmla="*/ 78 h 95327"/>
                <a:gd name="connsiteX1" fmla="*/ 0 w 7143"/>
                <a:gd name="connsiteY1" fmla="*/ 95090 h 95327"/>
                <a:gd name="connsiteX0" fmla="*/ 2149 w 3924"/>
                <a:gd name="connsiteY0" fmla="*/ 4 h 22834"/>
                <a:gd name="connsiteX1" fmla="*/ 1649 w 3924"/>
                <a:gd name="connsiteY1" fmla="*/ 22823 h 22834"/>
                <a:gd name="connsiteX0" fmla="*/ 8451 w 8451"/>
                <a:gd name="connsiteY0" fmla="*/ 2 h 9995"/>
                <a:gd name="connsiteX1" fmla="*/ 7176 w 8451"/>
                <a:gd name="connsiteY1" fmla="*/ 9995 h 9995"/>
                <a:gd name="connsiteX0" fmla="*/ 10000 w 10000"/>
                <a:gd name="connsiteY0" fmla="*/ 2 h 10460"/>
                <a:gd name="connsiteX1" fmla="*/ 8491 w 10000"/>
                <a:gd name="connsiteY1" fmla="*/ 10460 h 10460"/>
                <a:gd name="connsiteX0" fmla="*/ 1509 w 1509"/>
                <a:gd name="connsiteY0" fmla="*/ 0 h 10458"/>
                <a:gd name="connsiteX1" fmla="*/ 0 w 1509"/>
                <a:gd name="connsiteY1" fmla="*/ 10458 h 10458"/>
                <a:gd name="connsiteX0" fmla="*/ 10000 w 10000"/>
                <a:gd name="connsiteY0" fmla="*/ 0 h 10000"/>
                <a:gd name="connsiteX1" fmla="*/ 0 w 10000"/>
                <a:gd name="connsiteY1" fmla="*/ 10000 h 10000"/>
                <a:gd name="connsiteX0" fmla="*/ 12893 w 12893"/>
                <a:gd name="connsiteY0" fmla="*/ 0 h 10000"/>
                <a:gd name="connsiteX1" fmla="*/ 2893 w 12893"/>
                <a:gd name="connsiteY1" fmla="*/ 10000 h 10000"/>
                <a:gd name="connsiteX0" fmla="*/ 10000 w 10000"/>
                <a:gd name="connsiteY0" fmla="*/ 0 h 10000"/>
                <a:gd name="connsiteX1" fmla="*/ 0 w 10000"/>
                <a:gd name="connsiteY1" fmla="*/ 10000 h 10000"/>
                <a:gd name="connsiteX0" fmla="*/ 9306 w 9306"/>
                <a:gd name="connsiteY0" fmla="*/ 0 h 10060"/>
                <a:gd name="connsiteX1" fmla="*/ 0 w 9306"/>
                <a:gd name="connsiteY1" fmla="*/ 10060 h 10060"/>
                <a:gd name="connsiteX0" fmla="*/ 10000 w 10000"/>
                <a:gd name="connsiteY0" fmla="*/ 0 h 10000"/>
                <a:gd name="connsiteX1" fmla="*/ 0 w 10000"/>
                <a:gd name="connsiteY1" fmla="*/ 10000 h 10000"/>
              </a:gdLst>
              <a:ahLst/>
              <a:cxnLst>
                <a:cxn ang="0">
                  <a:pos x="connsiteX0" y="connsiteY0"/>
                </a:cxn>
                <a:cxn ang="0">
                  <a:pos x="connsiteX1" y="connsiteY1"/>
                </a:cxn>
              </a:cxnLst>
              <a:rect l="l" t="t" r="r" b="b"/>
              <a:pathLst>
                <a:path w="10000" h="10000">
                  <a:moveTo>
                    <a:pt x="10000" y="0"/>
                  </a:moveTo>
                  <a:cubicBezTo>
                    <a:pt x="6574" y="3092"/>
                    <a:pt x="1775" y="7196"/>
                    <a:pt x="0" y="1000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6" name="フリーフォーム 69">
              <a:extLst>
                <a:ext uri="{FF2B5EF4-FFF2-40B4-BE49-F238E27FC236}">
                  <a16:creationId xmlns:a16="http://schemas.microsoft.com/office/drawing/2014/main" id="{415FA8B1-35ED-3263-5920-EC2DC5DC684C}"/>
                </a:ext>
              </a:extLst>
            </p:cNvPr>
            <p:cNvSpPr/>
            <p:nvPr/>
          </p:nvSpPr>
          <p:spPr>
            <a:xfrm>
              <a:off x="-3707641" y="2072470"/>
              <a:ext cx="2792" cy="315869"/>
            </a:xfrm>
            <a:custGeom>
              <a:avLst/>
              <a:gdLst>
                <a:gd name="connsiteX0" fmla="*/ 642937 w 642937"/>
                <a:gd name="connsiteY0" fmla="*/ 0 h 114300"/>
                <a:gd name="connsiteX1" fmla="*/ 552450 w 642937"/>
                <a:gd name="connsiteY1" fmla="*/ 2381 h 114300"/>
                <a:gd name="connsiteX2" fmla="*/ 0 w 642937"/>
                <a:gd name="connsiteY2" fmla="*/ 114300 h 114300"/>
                <a:gd name="connsiteX0" fmla="*/ 642937 w 642937"/>
                <a:gd name="connsiteY0" fmla="*/ 0 h 123825"/>
                <a:gd name="connsiteX1" fmla="*/ 552450 w 642937"/>
                <a:gd name="connsiteY1" fmla="*/ 2381 h 123825"/>
                <a:gd name="connsiteX2" fmla="*/ 0 w 642937"/>
                <a:gd name="connsiteY2" fmla="*/ 123825 h 123825"/>
                <a:gd name="connsiteX0" fmla="*/ 645318 w 645318"/>
                <a:gd name="connsiteY0" fmla="*/ 0 h 116681"/>
                <a:gd name="connsiteX1" fmla="*/ 554831 w 645318"/>
                <a:gd name="connsiteY1" fmla="*/ 2381 h 116681"/>
                <a:gd name="connsiteX2" fmla="*/ 0 w 645318"/>
                <a:gd name="connsiteY2" fmla="*/ 116681 h 116681"/>
                <a:gd name="connsiteX0" fmla="*/ 214312 w 554831"/>
                <a:gd name="connsiteY0" fmla="*/ 0 h 171450"/>
                <a:gd name="connsiteX1" fmla="*/ 554831 w 554831"/>
                <a:gd name="connsiteY1" fmla="*/ 57150 h 171450"/>
                <a:gd name="connsiteX2" fmla="*/ 0 w 554831"/>
                <a:gd name="connsiteY2" fmla="*/ 171450 h 171450"/>
                <a:gd name="connsiteX0" fmla="*/ 214312 w 214312"/>
                <a:gd name="connsiteY0" fmla="*/ 0 h 171450"/>
                <a:gd name="connsiteX1" fmla="*/ 119063 w 214312"/>
                <a:gd name="connsiteY1" fmla="*/ 157163 h 171450"/>
                <a:gd name="connsiteX2" fmla="*/ 0 w 214312"/>
                <a:gd name="connsiteY2" fmla="*/ 171450 h 171450"/>
                <a:gd name="connsiteX0" fmla="*/ 138112 w 138112"/>
                <a:gd name="connsiteY0" fmla="*/ 0 h 261938"/>
                <a:gd name="connsiteX1" fmla="*/ 42863 w 138112"/>
                <a:gd name="connsiteY1" fmla="*/ 157163 h 261938"/>
                <a:gd name="connsiteX2" fmla="*/ 0 w 138112"/>
                <a:gd name="connsiteY2" fmla="*/ 261938 h 261938"/>
                <a:gd name="connsiteX0" fmla="*/ 138112 w 138112"/>
                <a:gd name="connsiteY0" fmla="*/ 0 h 261938"/>
                <a:gd name="connsiteX1" fmla="*/ 19050 w 138112"/>
                <a:gd name="connsiteY1" fmla="*/ 185738 h 261938"/>
                <a:gd name="connsiteX2" fmla="*/ 0 w 138112"/>
                <a:gd name="connsiteY2" fmla="*/ 261938 h 261938"/>
                <a:gd name="connsiteX0" fmla="*/ 138112 w 138112"/>
                <a:gd name="connsiteY0" fmla="*/ 0 h 269082"/>
                <a:gd name="connsiteX1" fmla="*/ 19050 w 138112"/>
                <a:gd name="connsiteY1" fmla="*/ 185738 h 269082"/>
                <a:gd name="connsiteX2" fmla="*/ 0 w 138112"/>
                <a:gd name="connsiteY2" fmla="*/ 269082 h 269082"/>
                <a:gd name="connsiteX0" fmla="*/ 138112 w 138112"/>
                <a:gd name="connsiteY0" fmla="*/ 0 h 269082"/>
                <a:gd name="connsiteX1" fmla="*/ 0 w 138112"/>
                <a:gd name="connsiteY1" fmla="*/ 269082 h 269082"/>
                <a:gd name="connsiteX0" fmla="*/ 138112 w 138112"/>
                <a:gd name="connsiteY0" fmla="*/ 0 h 269082"/>
                <a:gd name="connsiteX1" fmla="*/ 0 w 138112"/>
                <a:gd name="connsiteY1" fmla="*/ 269082 h 269082"/>
                <a:gd name="connsiteX0" fmla="*/ 139572 w 139572"/>
                <a:gd name="connsiteY0" fmla="*/ 0 h 269082"/>
                <a:gd name="connsiteX1" fmla="*/ 1460 w 139572"/>
                <a:gd name="connsiteY1" fmla="*/ 269082 h 269082"/>
                <a:gd name="connsiteX0" fmla="*/ 138112 w 138112"/>
                <a:gd name="connsiteY0" fmla="*/ 0 h 269082"/>
                <a:gd name="connsiteX1" fmla="*/ 0 w 138112"/>
                <a:gd name="connsiteY1" fmla="*/ 269082 h 269082"/>
                <a:gd name="connsiteX0" fmla="*/ 138112 w 138112"/>
                <a:gd name="connsiteY0" fmla="*/ 0 h 259557"/>
                <a:gd name="connsiteX1" fmla="*/ 0 w 138112"/>
                <a:gd name="connsiteY1" fmla="*/ 259557 h 259557"/>
                <a:gd name="connsiteX0" fmla="*/ 138112 w 138112"/>
                <a:gd name="connsiteY0" fmla="*/ 0 h 259557"/>
                <a:gd name="connsiteX1" fmla="*/ 0 w 138112"/>
                <a:gd name="connsiteY1" fmla="*/ 259557 h 259557"/>
                <a:gd name="connsiteX0" fmla="*/ 33113 w 254631"/>
                <a:gd name="connsiteY0" fmla="*/ 0 h 676275"/>
                <a:gd name="connsiteX1" fmla="*/ 254570 w 254631"/>
                <a:gd name="connsiteY1" fmla="*/ 676275 h 676275"/>
                <a:gd name="connsiteX0" fmla="*/ 0 w 221652"/>
                <a:gd name="connsiteY0" fmla="*/ 0 h 676275"/>
                <a:gd name="connsiteX1" fmla="*/ 221457 w 221652"/>
                <a:gd name="connsiteY1" fmla="*/ 676275 h 676275"/>
                <a:gd name="connsiteX0" fmla="*/ 0 w 219274"/>
                <a:gd name="connsiteY0" fmla="*/ 0 h 676275"/>
                <a:gd name="connsiteX1" fmla="*/ 219075 w 219274"/>
                <a:gd name="connsiteY1" fmla="*/ 676275 h 676275"/>
                <a:gd name="connsiteX0" fmla="*/ 0 w 70850"/>
                <a:gd name="connsiteY0" fmla="*/ 0 h 141438"/>
                <a:gd name="connsiteX1" fmla="*/ 52388 w 70850"/>
                <a:gd name="connsiteY1" fmla="*/ 121444 h 141438"/>
                <a:gd name="connsiteX0" fmla="*/ 0 w 53014"/>
                <a:gd name="connsiteY0" fmla="*/ 0 h 121444"/>
                <a:gd name="connsiteX1" fmla="*/ 52388 w 53014"/>
                <a:gd name="connsiteY1" fmla="*/ 121444 h 121444"/>
                <a:gd name="connsiteX0" fmla="*/ 0 w 53014"/>
                <a:gd name="connsiteY0" fmla="*/ 0 h 116681"/>
                <a:gd name="connsiteX1" fmla="*/ 52388 w 53014"/>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0006"/>
                <a:gd name="connsiteY0" fmla="*/ 0 h 109538"/>
                <a:gd name="connsiteX1" fmla="*/ 50006 w 50006"/>
                <a:gd name="connsiteY1" fmla="*/ 109538 h 109538"/>
                <a:gd name="connsiteX0" fmla="*/ 0 w 169068"/>
                <a:gd name="connsiteY0" fmla="*/ 0 h 502444"/>
                <a:gd name="connsiteX1" fmla="*/ 169068 w 169068"/>
                <a:gd name="connsiteY1" fmla="*/ 502444 h 502444"/>
                <a:gd name="connsiteX0" fmla="*/ 0 w 178593"/>
                <a:gd name="connsiteY0" fmla="*/ 0 h 502444"/>
                <a:gd name="connsiteX1" fmla="*/ 178593 w 178593"/>
                <a:gd name="connsiteY1" fmla="*/ 502444 h 502444"/>
                <a:gd name="connsiteX0" fmla="*/ 0 w 178593"/>
                <a:gd name="connsiteY0" fmla="*/ 0 h 507207"/>
                <a:gd name="connsiteX1" fmla="*/ 178593 w 178593"/>
                <a:gd name="connsiteY1" fmla="*/ 507207 h 507207"/>
                <a:gd name="connsiteX0" fmla="*/ 17784 w 23161"/>
                <a:gd name="connsiteY0" fmla="*/ 0 h 245270"/>
                <a:gd name="connsiteX1" fmla="*/ 1115 w 23161"/>
                <a:gd name="connsiteY1" fmla="*/ 245270 h 245270"/>
                <a:gd name="connsiteX0" fmla="*/ 19054 w 19054"/>
                <a:gd name="connsiteY0" fmla="*/ 0 h 245270"/>
                <a:gd name="connsiteX1" fmla="*/ 2385 w 19054"/>
                <a:gd name="connsiteY1" fmla="*/ 245270 h 245270"/>
                <a:gd name="connsiteX0" fmla="*/ 21226 w 21226"/>
                <a:gd name="connsiteY0" fmla="*/ 0 h 230983"/>
                <a:gd name="connsiteX1" fmla="*/ 2175 w 21226"/>
                <a:gd name="connsiteY1" fmla="*/ 230983 h 230983"/>
                <a:gd name="connsiteX0" fmla="*/ 20414 w 20414"/>
                <a:gd name="connsiteY0" fmla="*/ 0 h 230983"/>
                <a:gd name="connsiteX1" fmla="*/ 1363 w 20414"/>
                <a:gd name="connsiteY1" fmla="*/ 230983 h 230983"/>
                <a:gd name="connsiteX0" fmla="*/ 19051 w 19051"/>
                <a:gd name="connsiteY0" fmla="*/ 0 h 230983"/>
                <a:gd name="connsiteX1" fmla="*/ 0 w 19051"/>
                <a:gd name="connsiteY1" fmla="*/ 230983 h 230983"/>
                <a:gd name="connsiteX0" fmla="*/ 30957 w 30957"/>
                <a:gd name="connsiteY0" fmla="*/ 0 h 233364"/>
                <a:gd name="connsiteX1" fmla="*/ 0 w 30957"/>
                <a:gd name="connsiteY1" fmla="*/ 233364 h 233364"/>
                <a:gd name="connsiteX0" fmla="*/ 26194 w 26194"/>
                <a:gd name="connsiteY0" fmla="*/ 0 h 233364"/>
                <a:gd name="connsiteX1" fmla="*/ 0 w 26194"/>
                <a:gd name="connsiteY1" fmla="*/ 233364 h 233364"/>
                <a:gd name="connsiteX0" fmla="*/ 26194 w 26194"/>
                <a:gd name="connsiteY0" fmla="*/ 0 h 233364"/>
                <a:gd name="connsiteX1" fmla="*/ 0 w 26194"/>
                <a:gd name="connsiteY1" fmla="*/ 233364 h 233364"/>
                <a:gd name="connsiteX0" fmla="*/ 350044 w 350044"/>
                <a:gd name="connsiteY0" fmla="*/ 1077 h 31635"/>
                <a:gd name="connsiteX1" fmla="*/ 0 w 350044"/>
                <a:gd name="connsiteY1" fmla="*/ 12985 h 31635"/>
                <a:gd name="connsiteX0" fmla="*/ 350044 w 350044"/>
                <a:gd name="connsiteY0" fmla="*/ 8170 h 20078"/>
                <a:gd name="connsiteX1" fmla="*/ 0 w 350044"/>
                <a:gd name="connsiteY1" fmla="*/ 20078 h 20078"/>
                <a:gd name="connsiteX0" fmla="*/ 350044 w 350044"/>
                <a:gd name="connsiteY0" fmla="*/ 0 h 11908"/>
                <a:gd name="connsiteX1" fmla="*/ 0 w 350044"/>
                <a:gd name="connsiteY1" fmla="*/ 11908 h 11908"/>
                <a:gd name="connsiteX0" fmla="*/ 350044 w 350044"/>
                <a:gd name="connsiteY0" fmla="*/ 0 h 11908"/>
                <a:gd name="connsiteX1" fmla="*/ 0 w 350044"/>
                <a:gd name="connsiteY1" fmla="*/ 11908 h 11908"/>
                <a:gd name="connsiteX0" fmla="*/ 214313 w 214313"/>
                <a:gd name="connsiteY0" fmla="*/ 19129 h 21451"/>
                <a:gd name="connsiteX1" fmla="*/ 0 w 214313"/>
                <a:gd name="connsiteY1" fmla="*/ 7225 h 21451"/>
                <a:gd name="connsiteX0" fmla="*/ 214313 w 214313"/>
                <a:gd name="connsiteY0" fmla="*/ 19920 h 20558"/>
                <a:gd name="connsiteX1" fmla="*/ 0 w 214313"/>
                <a:gd name="connsiteY1" fmla="*/ 8016 h 20558"/>
                <a:gd name="connsiteX0" fmla="*/ 214313 w 214313"/>
                <a:gd name="connsiteY0" fmla="*/ 11904 h 13639"/>
                <a:gd name="connsiteX1" fmla="*/ 0 w 214313"/>
                <a:gd name="connsiteY1" fmla="*/ 0 h 13639"/>
                <a:gd name="connsiteX0" fmla="*/ 214313 w 214313"/>
                <a:gd name="connsiteY0" fmla="*/ 11994 h 13251"/>
                <a:gd name="connsiteX1" fmla="*/ 0 w 214313"/>
                <a:gd name="connsiteY1" fmla="*/ 90 h 13251"/>
                <a:gd name="connsiteX0" fmla="*/ 226219 w 226219"/>
                <a:gd name="connsiteY0" fmla="*/ 14368 h 15511"/>
                <a:gd name="connsiteX1" fmla="*/ 0 w 226219"/>
                <a:gd name="connsiteY1" fmla="*/ 82 h 15511"/>
                <a:gd name="connsiteX0" fmla="*/ 226219 w 226219"/>
                <a:gd name="connsiteY0" fmla="*/ 14402 h 14402"/>
                <a:gd name="connsiteX1" fmla="*/ 0 w 226219"/>
                <a:gd name="connsiteY1" fmla="*/ 116 h 14402"/>
                <a:gd name="connsiteX0" fmla="*/ 226219 w 226219"/>
                <a:gd name="connsiteY0" fmla="*/ 14286 h 14286"/>
                <a:gd name="connsiteX1" fmla="*/ 0 w 226219"/>
                <a:gd name="connsiteY1" fmla="*/ 0 h 14286"/>
                <a:gd name="connsiteX0" fmla="*/ 226219 w 226219"/>
                <a:gd name="connsiteY0" fmla="*/ 14402 h 14402"/>
                <a:gd name="connsiteX1" fmla="*/ 0 w 226219"/>
                <a:gd name="connsiteY1" fmla="*/ 116 h 14402"/>
                <a:gd name="connsiteX0" fmla="*/ 226219 w 226219"/>
                <a:gd name="connsiteY0" fmla="*/ 12042 h 12042"/>
                <a:gd name="connsiteX1" fmla="*/ 0 w 226219"/>
                <a:gd name="connsiteY1" fmla="*/ 137 h 12042"/>
                <a:gd name="connsiteX0" fmla="*/ 226219 w 226219"/>
                <a:gd name="connsiteY0" fmla="*/ 11905 h 11905"/>
                <a:gd name="connsiteX1" fmla="*/ 0 w 226219"/>
                <a:gd name="connsiteY1" fmla="*/ 0 h 11905"/>
                <a:gd name="connsiteX0" fmla="*/ 119063 w 119063"/>
                <a:gd name="connsiteY0" fmla="*/ 11905 h 11905"/>
                <a:gd name="connsiteX1" fmla="*/ 0 w 119063"/>
                <a:gd name="connsiteY1" fmla="*/ 0 h 11905"/>
                <a:gd name="connsiteX0" fmla="*/ 119063 w 119063"/>
                <a:gd name="connsiteY0" fmla="*/ 11905 h 11905"/>
                <a:gd name="connsiteX1" fmla="*/ 0 w 119063"/>
                <a:gd name="connsiteY1" fmla="*/ 0 h 11905"/>
                <a:gd name="connsiteX0" fmla="*/ 133351 w 133351"/>
                <a:gd name="connsiteY0" fmla="*/ 9524 h 9524"/>
                <a:gd name="connsiteX1" fmla="*/ 0 w 133351"/>
                <a:gd name="connsiteY1" fmla="*/ 0 h 9524"/>
                <a:gd name="connsiteX0" fmla="*/ 7143 w 7143"/>
                <a:gd name="connsiteY0" fmla="*/ 78 h 95327"/>
                <a:gd name="connsiteX1" fmla="*/ 0 w 7143"/>
                <a:gd name="connsiteY1" fmla="*/ 95090 h 95327"/>
                <a:gd name="connsiteX0" fmla="*/ 2149 w 3924"/>
                <a:gd name="connsiteY0" fmla="*/ 4 h 22834"/>
                <a:gd name="connsiteX1" fmla="*/ 1649 w 3924"/>
                <a:gd name="connsiteY1" fmla="*/ 22823 h 22834"/>
                <a:gd name="connsiteX0" fmla="*/ 8451 w 8451"/>
                <a:gd name="connsiteY0" fmla="*/ 2 h 9995"/>
                <a:gd name="connsiteX1" fmla="*/ 7176 w 8451"/>
                <a:gd name="connsiteY1" fmla="*/ 9995 h 9995"/>
                <a:gd name="connsiteX0" fmla="*/ 10000 w 10000"/>
                <a:gd name="connsiteY0" fmla="*/ 2 h 10460"/>
                <a:gd name="connsiteX1" fmla="*/ 8491 w 10000"/>
                <a:gd name="connsiteY1" fmla="*/ 10460 h 10460"/>
                <a:gd name="connsiteX0" fmla="*/ 1509 w 1509"/>
                <a:gd name="connsiteY0" fmla="*/ 0 h 10458"/>
                <a:gd name="connsiteX1" fmla="*/ 0 w 1509"/>
                <a:gd name="connsiteY1" fmla="*/ 10458 h 10458"/>
                <a:gd name="connsiteX0" fmla="*/ 10000 w 10000"/>
                <a:gd name="connsiteY0" fmla="*/ 0 h 10000"/>
                <a:gd name="connsiteX1" fmla="*/ 0 w 10000"/>
                <a:gd name="connsiteY1" fmla="*/ 10000 h 10000"/>
                <a:gd name="connsiteX0" fmla="*/ 12893 w 12893"/>
                <a:gd name="connsiteY0" fmla="*/ 0 h 10000"/>
                <a:gd name="connsiteX1" fmla="*/ 2893 w 12893"/>
                <a:gd name="connsiteY1" fmla="*/ 10000 h 10000"/>
                <a:gd name="connsiteX0" fmla="*/ 10000 w 10000"/>
                <a:gd name="connsiteY0" fmla="*/ 0 h 10000"/>
                <a:gd name="connsiteX1" fmla="*/ 0 w 10000"/>
                <a:gd name="connsiteY1" fmla="*/ 10000 h 10000"/>
                <a:gd name="connsiteX0" fmla="*/ 10000 w 10000"/>
                <a:gd name="connsiteY0" fmla="*/ 0 h 7692"/>
                <a:gd name="connsiteX1" fmla="*/ 0 w 10000"/>
                <a:gd name="connsiteY1" fmla="*/ 7692 h 7692"/>
                <a:gd name="connsiteX0" fmla="*/ 3290 w 3290"/>
                <a:gd name="connsiteY0" fmla="*/ 0 h 10642"/>
                <a:gd name="connsiteX1" fmla="*/ 772 w 3290"/>
                <a:gd name="connsiteY1" fmla="*/ 10642 h 10642"/>
              </a:gdLst>
              <a:ahLst/>
              <a:cxnLst>
                <a:cxn ang="0">
                  <a:pos x="connsiteX0" y="connsiteY0"/>
                </a:cxn>
                <a:cxn ang="0">
                  <a:pos x="connsiteX1" y="connsiteY1"/>
                </a:cxn>
              </a:cxnLst>
              <a:rect l="l" t="t" r="r" b="b"/>
              <a:pathLst>
                <a:path w="3290" h="10642">
                  <a:moveTo>
                    <a:pt x="3290" y="0"/>
                  </a:moveTo>
                  <a:cubicBezTo>
                    <a:pt x="-3370" y="3809"/>
                    <a:pt x="2424" y="6975"/>
                    <a:pt x="772" y="10642"/>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7" name="フリーフォーム 70">
              <a:extLst>
                <a:ext uri="{FF2B5EF4-FFF2-40B4-BE49-F238E27FC236}">
                  <a16:creationId xmlns:a16="http://schemas.microsoft.com/office/drawing/2014/main" id="{AA30715B-07FE-0310-9EBB-52C2D1E09F85}"/>
                </a:ext>
              </a:extLst>
            </p:cNvPr>
            <p:cNvSpPr/>
            <p:nvPr/>
          </p:nvSpPr>
          <p:spPr>
            <a:xfrm>
              <a:off x="-3704443" y="1239592"/>
              <a:ext cx="23295" cy="292460"/>
            </a:xfrm>
            <a:custGeom>
              <a:avLst/>
              <a:gdLst>
                <a:gd name="connsiteX0" fmla="*/ 642937 w 642937"/>
                <a:gd name="connsiteY0" fmla="*/ 0 h 114300"/>
                <a:gd name="connsiteX1" fmla="*/ 552450 w 642937"/>
                <a:gd name="connsiteY1" fmla="*/ 2381 h 114300"/>
                <a:gd name="connsiteX2" fmla="*/ 0 w 642937"/>
                <a:gd name="connsiteY2" fmla="*/ 114300 h 114300"/>
                <a:gd name="connsiteX0" fmla="*/ 642937 w 642937"/>
                <a:gd name="connsiteY0" fmla="*/ 0 h 123825"/>
                <a:gd name="connsiteX1" fmla="*/ 552450 w 642937"/>
                <a:gd name="connsiteY1" fmla="*/ 2381 h 123825"/>
                <a:gd name="connsiteX2" fmla="*/ 0 w 642937"/>
                <a:gd name="connsiteY2" fmla="*/ 123825 h 123825"/>
                <a:gd name="connsiteX0" fmla="*/ 645318 w 645318"/>
                <a:gd name="connsiteY0" fmla="*/ 0 h 116681"/>
                <a:gd name="connsiteX1" fmla="*/ 554831 w 645318"/>
                <a:gd name="connsiteY1" fmla="*/ 2381 h 116681"/>
                <a:gd name="connsiteX2" fmla="*/ 0 w 645318"/>
                <a:gd name="connsiteY2" fmla="*/ 116681 h 116681"/>
                <a:gd name="connsiteX0" fmla="*/ 214312 w 554831"/>
                <a:gd name="connsiteY0" fmla="*/ 0 h 171450"/>
                <a:gd name="connsiteX1" fmla="*/ 554831 w 554831"/>
                <a:gd name="connsiteY1" fmla="*/ 57150 h 171450"/>
                <a:gd name="connsiteX2" fmla="*/ 0 w 554831"/>
                <a:gd name="connsiteY2" fmla="*/ 171450 h 171450"/>
                <a:gd name="connsiteX0" fmla="*/ 214312 w 214312"/>
                <a:gd name="connsiteY0" fmla="*/ 0 h 171450"/>
                <a:gd name="connsiteX1" fmla="*/ 119063 w 214312"/>
                <a:gd name="connsiteY1" fmla="*/ 157163 h 171450"/>
                <a:gd name="connsiteX2" fmla="*/ 0 w 214312"/>
                <a:gd name="connsiteY2" fmla="*/ 171450 h 171450"/>
                <a:gd name="connsiteX0" fmla="*/ 138112 w 138112"/>
                <a:gd name="connsiteY0" fmla="*/ 0 h 261938"/>
                <a:gd name="connsiteX1" fmla="*/ 42863 w 138112"/>
                <a:gd name="connsiteY1" fmla="*/ 157163 h 261938"/>
                <a:gd name="connsiteX2" fmla="*/ 0 w 138112"/>
                <a:gd name="connsiteY2" fmla="*/ 261938 h 261938"/>
                <a:gd name="connsiteX0" fmla="*/ 138112 w 138112"/>
                <a:gd name="connsiteY0" fmla="*/ 0 h 261938"/>
                <a:gd name="connsiteX1" fmla="*/ 19050 w 138112"/>
                <a:gd name="connsiteY1" fmla="*/ 185738 h 261938"/>
                <a:gd name="connsiteX2" fmla="*/ 0 w 138112"/>
                <a:gd name="connsiteY2" fmla="*/ 261938 h 261938"/>
                <a:gd name="connsiteX0" fmla="*/ 138112 w 138112"/>
                <a:gd name="connsiteY0" fmla="*/ 0 h 269082"/>
                <a:gd name="connsiteX1" fmla="*/ 19050 w 138112"/>
                <a:gd name="connsiteY1" fmla="*/ 185738 h 269082"/>
                <a:gd name="connsiteX2" fmla="*/ 0 w 138112"/>
                <a:gd name="connsiteY2" fmla="*/ 269082 h 269082"/>
                <a:gd name="connsiteX0" fmla="*/ 138112 w 138112"/>
                <a:gd name="connsiteY0" fmla="*/ 0 h 269082"/>
                <a:gd name="connsiteX1" fmla="*/ 0 w 138112"/>
                <a:gd name="connsiteY1" fmla="*/ 269082 h 269082"/>
                <a:gd name="connsiteX0" fmla="*/ 138112 w 138112"/>
                <a:gd name="connsiteY0" fmla="*/ 0 h 269082"/>
                <a:gd name="connsiteX1" fmla="*/ 0 w 138112"/>
                <a:gd name="connsiteY1" fmla="*/ 269082 h 269082"/>
                <a:gd name="connsiteX0" fmla="*/ 139572 w 139572"/>
                <a:gd name="connsiteY0" fmla="*/ 0 h 269082"/>
                <a:gd name="connsiteX1" fmla="*/ 1460 w 139572"/>
                <a:gd name="connsiteY1" fmla="*/ 269082 h 269082"/>
                <a:gd name="connsiteX0" fmla="*/ 138112 w 138112"/>
                <a:gd name="connsiteY0" fmla="*/ 0 h 269082"/>
                <a:gd name="connsiteX1" fmla="*/ 0 w 138112"/>
                <a:gd name="connsiteY1" fmla="*/ 269082 h 269082"/>
                <a:gd name="connsiteX0" fmla="*/ 138112 w 138112"/>
                <a:gd name="connsiteY0" fmla="*/ 0 h 259557"/>
                <a:gd name="connsiteX1" fmla="*/ 0 w 138112"/>
                <a:gd name="connsiteY1" fmla="*/ 259557 h 259557"/>
                <a:gd name="connsiteX0" fmla="*/ 138112 w 138112"/>
                <a:gd name="connsiteY0" fmla="*/ 0 h 259557"/>
                <a:gd name="connsiteX1" fmla="*/ 0 w 138112"/>
                <a:gd name="connsiteY1" fmla="*/ 259557 h 259557"/>
                <a:gd name="connsiteX0" fmla="*/ 33113 w 254631"/>
                <a:gd name="connsiteY0" fmla="*/ 0 h 676275"/>
                <a:gd name="connsiteX1" fmla="*/ 254570 w 254631"/>
                <a:gd name="connsiteY1" fmla="*/ 676275 h 676275"/>
                <a:gd name="connsiteX0" fmla="*/ 0 w 221652"/>
                <a:gd name="connsiteY0" fmla="*/ 0 h 676275"/>
                <a:gd name="connsiteX1" fmla="*/ 221457 w 221652"/>
                <a:gd name="connsiteY1" fmla="*/ 676275 h 676275"/>
                <a:gd name="connsiteX0" fmla="*/ 0 w 219274"/>
                <a:gd name="connsiteY0" fmla="*/ 0 h 676275"/>
                <a:gd name="connsiteX1" fmla="*/ 219075 w 219274"/>
                <a:gd name="connsiteY1" fmla="*/ 676275 h 676275"/>
                <a:gd name="connsiteX0" fmla="*/ 0 w 70850"/>
                <a:gd name="connsiteY0" fmla="*/ 0 h 141438"/>
                <a:gd name="connsiteX1" fmla="*/ 52388 w 70850"/>
                <a:gd name="connsiteY1" fmla="*/ 121444 h 141438"/>
                <a:gd name="connsiteX0" fmla="*/ 0 w 53014"/>
                <a:gd name="connsiteY0" fmla="*/ 0 h 121444"/>
                <a:gd name="connsiteX1" fmla="*/ 52388 w 53014"/>
                <a:gd name="connsiteY1" fmla="*/ 121444 h 121444"/>
                <a:gd name="connsiteX0" fmla="*/ 0 w 53014"/>
                <a:gd name="connsiteY0" fmla="*/ 0 h 116681"/>
                <a:gd name="connsiteX1" fmla="*/ 52388 w 53014"/>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0006"/>
                <a:gd name="connsiteY0" fmla="*/ 0 h 109538"/>
                <a:gd name="connsiteX1" fmla="*/ 50006 w 50006"/>
                <a:gd name="connsiteY1" fmla="*/ 109538 h 109538"/>
                <a:gd name="connsiteX0" fmla="*/ 0 w 169068"/>
                <a:gd name="connsiteY0" fmla="*/ 0 h 502444"/>
                <a:gd name="connsiteX1" fmla="*/ 169068 w 169068"/>
                <a:gd name="connsiteY1" fmla="*/ 502444 h 502444"/>
                <a:gd name="connsiteX0" fmla="*/ 0 w 178593"/>
                <a:gd name="connsiteY0" fmla="*/ 0 h 502444"/>
                <a:gd name="connsiteX1" fmla="*/ 178593 w 178593"/>
                <a:gd name="connsiteY1" fmla="*/ 502444 h 502444"/>
                <a:gd name="connsiteX0" fmla="*/ 0 w 178593"/>
                <a:gd name="connsiteY0" fmla="*/ 0 h 507207"/>
                <a:gd name="connsiteX1" fmla="*/ 178593 w 178593"/>
                <a:gd name="connsiteY1" fmla="*/ 507207 h 507207"/>
                <a:gd name="connsiteX0" fmla="*/ 17784 w 23161"/>
                <a:gd name="connsiteY0" fmla="*/ 0 h 245270"/>
                <a:gd name="connsiteX1" fmla="*/ 1115 w 23161"/>
                <a:gd name="connsiteY1" fmla="*/ 245270 h 245270"/>
                <a:gd name="connsiteX0" fmla="*/ 19054 w 19054"/>
                <a:gd name="connsiteY0" fmla="*/ 0 h 245270"/>
                <a:gd name="connsiteX1" fmla="*/ 2385 w 19054"/>
                <a:gd name="connsiteY1" fmla="*/ 245270 h 245270"/>
                <a:gd name="connsiteX0" fmla="*/ 21226 w 21226"/>
                <a:gd name="connsiteY0" fmla="*/ 0 h 230983"/>
                <a:gd name="connsiteX1" fmla="*/ 2175 w 21226"/>
                <a:gd name="connsiteY1" fmla="*/ 230983 h 230983"/>
                <a:gd name="connsiteX0" fmla="*/ 20414 w 20414"/>
                <a:gd name="connsiteY0" fmla="*/ 0 h 230983"/>
                <a:gd name="connsiteX1" fmla="*/ 1363 w 20414"/>
                <a:gd name="connsiteY1" fmla="*/ 230983 h 230983"/>
                <a:gd name="connsiteX0" fmla="*/ 19051 w 19051"/>
                <a:gd name="connsiteY0" fmla="*/ 0 h 230983"/>
                <a:gd name="connsiteX1" fmla="*/ 0 w 19051"/>
                <a:gd name="connsiteY1" fmla="*/ 230983 h 230983"/>
                <a:gd name="connsiteX0" fmla="*/ 30957 w 30957"/>
                <a:gd name="connsiteY0" fmla="*/ 0 h 233364"/>
                <a:gd name="connsiteX1" fmla="*/ 0 w 30957"/>
                <a:gd name="connsiteY1" fmla="*/ 233364 h 233364"/>
                <a:gd name="connsiteX0" fmla="*/ 26194 w 26194"/>
                <a:gd name="connsiteY0" fmla="*/ 0 h 233364"/>
                <a:gd name="connsiteX1" fmla="*/ 0 w 26194"/>
                <a:gd name="connsiteY1" fmla="*/ 233364 h 233364"/>
                <a:gd name="connsiteX0" fmla="*/ 26194 w 26194"/>
                <a:gd name="connsiteY0" fmla="*/ 0 h 233364"/>
                <a:gd name="connsiteX1" fmla="*/ 0 w 26194"/>
                <a:gd name="connsiteY1" fmla="*/ 233364 h 233364"/>
                <a:gd name="connsiteX0" fmla="*/ 350044 w 350044"/>
                <a:gd name="connsiteY0" fmla="*/ 1077 h 31635"/>
                <a:gd name="connsiteX1" fmla="*/ 0 w 350044"/>
                <a:gd name="connsiteY1" fmla="*/ 12985 h 31635"/>
                <a:gd name="connsiteX0" fmla="*/ 350044 w 350044"/>
                <a:gd name="connsiteY0" fmla="*/ 8170 h 20078"/>
                <a:gd name="connsiteX1" fmla="*/ 0 w 350044"/>
                <a:gd name="connsiteY1" fmla="*/ 20078 h 20078"/>
                <a:gd name="connsiteX0" fmla="*/ 350044 w 350044"/>
                <a:gd name="connsiteY0" fmla="*/ 0 h 11908"/>
                <a:gd name="connsiteX1" fmla="*/ 0 w 350044"/>
                <a:gd name="connsiteY1" fmla="*/ 11908 h 11908"/>
                <a:gd name="connsiteX0" fmla="*/ 350044 w 350044"/>
                <a:gd name="connsiteY0" fmla="*/ 0 h 11908"/>
                <a:gd name="connsiteX1" fmla="*/ 0 w 350044"/>
                <a:gd name="connsiteY1" fmla="*/ 11908 h 11908"/>
                <a:gd name="connsiteX0" fmla="*/ 214313 w 214313"/>
                <a:gd name="connsiteY0" fmla="*/ 19129 h 21451"/>
                <a:gd name="connsiteX1" fmla="*/ 0 w 214313"/>
                <a:gd name="connsiteY1" fmla="*/ 7225 h 21451"/>
                <a:gd name="connsiteX0" fmla="*/ 214313 w 214313"/>
                <a:gd name="connsiteY0" fmla="*/ 19920 h 20558"/>
                <a:gd name="connsiteX1" fmla="*/ 0 w 214313"/>
                <a:gd name="connsiteY1" fmla="*/ 8016 h 20558"/>
                <a:gd name="connsiteX0" fmla="*/ 214313 w 214313"/>
                <a:gd name="connsiteY0" fmla="*/ 11904 h 13639"/>
                <a:gd name="connsiteX1" fmla="*/ 0 w 214313"/>
                <a:gd name="connsiteY1" fmla="*/ 0 h 13639"/>
                <a:gd name="connsiteX0" fmla="*/ 214313 w 214313"/>
                <a:gd name="connsiteY0" fmla="*/ 11994 h 13251"/>
                <a:gd name="connsiteX1" fmla="*/ 0 w 214313"/>
                <a:gd name="connsiteY1" fmla="*/ 90 h 13251"/>
                <a:gd name="connsiteX0" fmla="*/ 226219 w 226219"/>
                <a:gd name="connsiteY0" fmla="*/ 14368 h 15511"/>
                <a:gd name="connsiteX1" fmla="*/ 0 w 226219"/>
                <a:gd name="connsiteY1" fmla="*/ 82 h 15511"/>
                <a:gd name="connsiteX0" fmla="*/ 226219 w 226219"/>
                <a:gd name="connsiteY0" fmla="*/ 14402 h 14402"/>
                <a:gd name="connsiteX1" fmla="*/ 0 w 226219"/>
                <a:gd name="connsiteY1" fmla="*/ 116 h 14402"/>
                <a:gd name="connsiteX0" fmla="*/ 226219 w 226219"/>
                <a:gd name="connsiteY0" fmla="*/ 14286 h 14286"/>
                <a:gd name="connsiteX1" fmla="*/ 0 w 226219"/>
                <a:gd name="connsiteY1" fmla="*/ 0 h 14286"/>
                <a:gd name="connsiteX0" fmla="*/ 226219 w 226219"/>
                <a:gd name="connsiteY0" fmla="*/ 14402 h 14402"/>
                <a:gd name="connsiteX1" fmla="*/ 0 w 226219"/>
                <a:gd name="connsiteY1" fmla="*/ 116 h 14402"/>
                <a:gd name="connsiteX0" fmla="*/ 226219 w 226219"/>
                <a:gd name="connsiteY0" fmla="*/ 12042 h 12042"/>
                <a:gd name="connsiteX1" fmla="*/ 0 w 226219"/>
                <a:gd name="connsiteY1" fmla="*/ 137 h 12042"/>
                <a:gd name="connsiteX0" fmla="*/ 226219 w 226219"/>
                <a:gd name="connsiteY0" fmla="*/ 11905 h 11905"/>
                <a:gd name="connsiteX1" fmla="*/ 0 w 226219"/>
                <a:gd name="connsiteY1" fmla="*/ 0 h 11905"/>
                <a:gd name="connsiteX0" fmla="*/ 119063 w 119063"/>
                <a:gd name="connsiteY0" fmla="*/ 11905 h 11905"/>
                <a:gd name="connsiteX1" fmla="*/ 0 w 119063"/>
                <a:gd name="connsiteY1" fmla="*/ 0 h 11905"/>
                <a:gd name="connsiteX0" fmla="*/ 119063 w 119063"/>
                <a:gd name="connsiteY0" fmla="*/ 11905 h 11905"/>
                <a:gd name="connsiteX1" fmla="*/ 0 w 119063"/>
                <a:gd name="connsiteY1" fmla="*/ 0 h 11905"/>
                <a:gd name="connsiteX0" fmla="*/ 133351 w 133351"/>
                <a:gd name="connsiteY0" fmla="*/ 9524 h 9524"/>
                <a:gd name="connsiteX1" fmla="*/ 0 w 133351"/>
                <a:gd name="connsiteY1" fmla="*/ 0 h 9524"/>
                <a:gd name="connsiteX0" fmla="*/ 7143 w 7143"/>
                <a:gd name="connsiteY0" fmla="*/ 78 h 95327"/>
                <a:gd name="connsiteX1" fmla="*/ 0 w 7143"/>
                <a:gd name="connsiteY1" fmla="*/ 95090 h 95327"/>
                <a:gd name="connsiteX0" fmla="*/ 2149 w 3924"/>
                <a:gd name="connsiteY0" fmla="*/ 4 h 22834"/>
                <a:gd name="connsiteX1" fmla="*/ 1649 w 3924"/>
                <a:gd name="connsiteY1" fmla="*/ 22823 h 22834"/>
                <a:gd name="connsiteX0" fmla="*/ 8451 w 8451"/>
                <a:gd name="connsiteY0" fmla="*/ 2 h 9995"/>
                <a:gd name="connsiteX1" fmla="*/ 7176 w 8451"/>
                <a:gd name="connsiteY1" fmla="*/ 9995 h 9995"/>
                <a:gd name="connsiteX0" fmla="*/ 10000 w 10000"/>
                <a:gd name="connsiteY0" fmla="*/ 2 h 10460"/>
                <a:gd name="connsiteX1" fmla="*/ 8491 w 10000"/>
                <a:gd name="connsiteY1" fmla="*/ 10460 h 10460"/>
                <a:gd name="connsiteX0" fmla="*/ 1509 w 1509"/>
                <a:gd name="connsiteY0" fmla="*/ 0 h 10458"/>
                <a:gd name="connsiteX1" fmla="*/ 0 w 1509"/>
                <a:gd name="connsiteY1" fmla="*/ 10458 h 10458"/>
                <a:gd name="connsiteX0" fmla="*/ 10000 w 10000"/>
                <a:gd name="connsiteY0" fmla="*/ 0 h 10000"/>
                <a:gd name="connsiteX1" fmla="*/ 0 w 10000"/>
                <a:gd name="connsiteY1" fmla="*/ 10000 h 10000"/>
                <a:gd name="connsiteX0" fmla="*/ 12893 w 12893"/>
                <a:gd name="connsiteY0" fmla="*/ 0 h 10000"/>
                <a:gd name="connsiteX1" fmla="*/ 2893 w 12893"/>
                <a:gd name="connsiteY1" fmla="*/ 10000 h 10000"/>
                <a:gd name="connsiteX0" fmla="*/ 10000 w 10000"/>
                <a:gd name="connsiteY0" fmla="*/ 0 h 10000"/>
                <a:gd name="connsiteX1" fmla="*/ 0 w 10000"/>
                <a:gd name="connsiteY1" fmla="*/ 10000 h 10000"/>
                <a:gd name="connsiteX0" fmla="*/ 10000 w 10000"/>
                <a:gd name="connsiteY0" fmla="*/ 0 h 7692"/>
                <a:gd name="connsiteX1" fmla="*/ 0 w 10000"/>
                <a:gd name="connsiteY1" fmla="*/ 7692 h 7692"/>
                <a:gd name="connsiteX0" fmla="*/ 5002 w 5002"/>
                <a:gd name="connsiteY0" fmla="*/ 0 h 7714"/>
                <a:gd name="connsiteX1" fmla="*/ 0 w 5002"/>
                <a:gd name="connsiteY1" fmla="*/ 7714 h 7714"/>
                <a:gd name="connsiteX0" fmla="*/ 54876 w 54876"/>
                <a:gd name="connsiteY0" fmla="*/ 0 h 10555"/>
                <a:gd name="connsiteX1" fmla="*/ 0 w 54876"/>
                <a:gd name="connsiteY1" fmla="*/ 10555 h 10555"/>
                <a:gd name="connsiteX0" fmla="*/ 4384 w 9691"/>
                <a:gd name="connsiteY0" fmla="*/ 0 h 11664"/>
                <a:gd name="connsiteX1" fmla="*/ 9343 w 9691"/>
                <a:gd name="connsiteY1" fmla="*/ 11664 h 11664"/>
                <a:gd name="connsiteX0" fmla="*/ 56624 w 56624"/>
                <a:gd name="connsiteY0" fmla="*/ 0 h 10951"/>
                <a:gd name="connsiteX1" fmla="*/ 1 w 56624"/>
                <a:gd name="connsiteY1" fmla="*/ 10951 h 10951"/>
              </a:gdLst>
              <a:ahLst/>
              <a:cxnLst>
                <a:cxn ang="0">
                  <a:pos x="connsiteX0" y="connsiteY0"/>
                </a:cxn>
                <a:cxn ang="0">
                  <a:pos x="connsiteX1" y="connsiteY1"/>
                </a:cxn>
              </a:cxnLst>
              <a:rect l="l" t="t" r="r" b="b"/>
              <a:pathLst>
                <a:path w="56624" h="10951">
                  <a:moveTo>
                    <a:pt x="56624" y="0"/>
                  </a:moveTo>
                  <a:cubicBezTo>
                    <a:pt x="42884" y="4234"/>
                    <a:pt x="3409" y="6875"/>
                    <a:pt x="1" y="10951"/>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8" name="フリーフォーム 71">
              <a:extLst>
                <a:ext uri="{FF2B5EF4-FFF2-40B4-BE49-F238E27FC236}">
                  <a16:creationId xmlns:a16="http://schemas.microsoft.com/office/drawing/2014/main" id="{D5334BA2-DD25-397F-617B-135A3594A6CF}"/>
                </a:ext>
              </a:extLst>
            </p:cNvPr>
            <p:cNvSpPr/>
            <p:nvPr/>
          </p:nvSpPr>
          <p:spPr>
            <a:xfrm flipV="1">
              <a:off x="-4136933" y="970568"/>
              <a:ext cx="141962" cy="10017"/>
            </a:xfrm>
            <a:custGeom>
              <a:avLst/>
              <a:gdLst>
                <a:gd name="connsiteX0" fmla="*/ 642937 w 642937"/>
                <a:gd name="connsiteY0" fmla="*/ 0 h 114300"/>
                <a:gd name="connsiteX1" fmla="*/ 552450 w 642937"/>
                <a:gd name="connsiteY1" fmla="*/ 2381 h 114300"/>
                <a:gd name="connsiteX2" fmla="*/ 0 w 642937"/>
                <a:gd name="connsiteY2" fmla="*/ 114300 h 114300"/>
                <a:gd name="connsiteX0" fmla="*/ 642937 w 642937"/>
                <a:gd name="connsiteY0" fmla="*/ 0 h 123825"/>
                <a:gd name="connsiteX1" fmla="*/ 552450 w 642937"/>
                <a:gd name="connsiteY1" fmla="*/ 2381 h 123825"/>
                <a:gd name="connsiteX2" fmla="*/ 0 w 642937"/>
                <a:gd name="connsiteY2" fmla="*/ 123825 h 123825"/>
                <a:gd name="connsiteX0" fmla="*/ 645318 w 645318"/>
                <a:gd name="connsiteY0" fmla="*/ 0 h 116681"/>
                <a:gd name="connsiteX1" fmla="*/ 554831 w 645318"/>
                <a:gd name="connsiteY1" fmla="*/ 2381 h 116681"/>
                <a:gd name="connsiteX2" fmla="*/ 0 w 645318"/>
                <a:gd name="connsiteY2" fmla="*/ 116681 h 116681"/>
                <a:gd name="connsiteX0" fmla="*/ 214312 w 554831"/>
                <a:gd name="connsiteY0" fmla="*/ 0 h 171450"/>
                <a:gd name="connsiteX1" fmla="*/ 554831 w 554831"/>
                <a:gd name="connsiteY1" fmla="*/ 57150 h 171450"/>
                <a:gd name="connsiteX2" fmla="*/ 0 w 554831"/>
                <a:gd name="connsiteY2" fmla="*/ 171450 h 171450"/>
                <a:gd name="connsiteX0" fmla="*/ 214312 w 214312"/>
                <a:gd name="connsiteY0" fmla="*/ 0 h 171450"/>
                <a:gd name="connsiteX1" fmla="*/ 119063 w 214312"/>
                <a:gd name="connsiteY1" fmla="*/ 157163 h 171450"/>
                <a:gd name="connsiteX2" fmla="*/ 0 w 214312"/>
                <a:gd name="connsiteY2" fmla="*/ 171450 h 171450"/>
                <a:gd name="connsiteX0" fmla="*/ 138112 w 138112"/>
                <a:gd name="connsiteY0" fmla="*/ 0 h 261938"/>
                <a:gd name="connsiteX1" fmla="*/ 42863 w 138112"/>
                <a:gd name="connsiteY1" fmla="*/ 157163 h 261938"/>
                <a:gd name="connsiteX2" fmla="*/ 0 w 138112"/>
                <a:gd name="connsiteY2" fmla="*/ 261938 h 261938"/>
                <a:gd name="connsiteX0" fmla="*/ 138112 w 138112"/>
                <a:gd name="connsiteY0" fmla="*/ 0 h 261938"/>
                <a:gd name="connsiteX1" fmla="*/ 19050 w 138112"/>
                <a:gd name="connsiteY1" fmla="*/ 185738 h 261938"/>
                <a:gd name="connsiteX2" fmla="*/ 0 w 138112"/>
                <a:gd name="connsiteY2" fmla="*/ 261938 h 261938"/>
                <a:gd name="connsiteX0" fmla="*/ 138112 w 138112"/>
                <a:gd name="connsiteY0" fmla="*/ 0 h 269082"/>
                <a:gd name="connsiteX1" fmla="*/ 19050 w 138112"/>
                <a:gd name="connsiteY1" fmla="*/ 185738 h 269082"/>
                <a:gd name="connsiteX2" fmla="*/ 0 w 138112"/>
                <a:gd name="connsiteY2" fmla="*/ 269082 h 269082"/>
                <a:gd name="connsiteX0" fmla="*/ 138112 w 138112"/>
                <a:gd name="connsiteY0" fmla="*/ 0 h 269082"/>
                <a:gd name="connsiteX1" fmla="*/ 0 w 138112"/>
                <a:gd name="connsiteY1" fmla="*/ 269082 h 269082"/>
                <a:gd name="connsiteX0" fmla="*/ 138112 w 138112"/>
                <a:gd name="connsiteY0" fmla="*/ 0 h 269082"/>
                <a:gd name="connsiteX1" fmla="*/ 0 w 138112"/>
                <a:gd name="connsiteY1" fmla="*/ 269082 h 269082"/>
                <a:gd name="connsiteX0" fmla="*/ 139572 w 139572"/>
                <a:gd name="connsiteY0" fmla="*/ 0 h 269082"/>
                <a:gd name="connsiteX1" fmla="*/ 1460 w 139572"/>
                <a:gd name="connsiteY1" fmla="*/ 269082 h 269082"/>
                <a:gd name="connsiteX0" fmla="*/ 138112 w 138112"/>
                <a:gd name="connsiteY0" fmla="*/ 0 h 269082"/>
                <a:gd name="connsiteX1" fmla="*/ 0 w 138112"/>
                <a:gd name="connsiteY1" fmla="*/ 269082 h 269082"/>
                <a:gd name="connsiteX0" fmla="*/ 138112 w 138112"/>
                <a:gd name="connsiteY0" fmla="*/ 0 h 259557"/>
                <a:gd name="connsiteX1" fmla="*/ 0 w 138112"/>
                <a:gd name="connsiteY1" fmla="*/ 259557 h 259557"/>
                <a:gd name="connsiteX0" fmla="*/ 138112 w 138112"/>
                <a:gd name="connsiteY0" fmla="*/ 0 h 259557"/>
                <a:gd name="connsiteX1" fmla="*/ 0 w 138112"/>
                <a:gd name="connsiteY1" fmla="*/ 259557 h 259557"/>
                <a:gd name="connsiteX0" fmla="*/ 33113 w 254631"/>
                <a:gd name="connsiteY0" fmla="*/ 0 h 676275"/>
                <a:gd name="connsiteX1" fmla="*/ 254570 w 254631"/>
                <a:gd name="connsiteY1" fmla="*/ 676275 h 676275"/>
                <a:gd name="connsiteX0" fmla="*/ 0 w 221652"/>
                <a:gd name="connsiteY0" fmla="*/ 0 h 676275"/>
                <a:gd name="connsiteX1" fmla="*/ 221457 w 221652"/>
                <a:gd name="connsiteY1" fmla="*/ 676275 h 676275"/>
                <a:gd name="connsiteX0" fmla="*/ 0 w 219274"/>
                <a:gd name="connsiteY0" fmla="*/ 0 h 676275"/>
                <a:gd name="connsiteX1" fmla="*/ 219075 w 219274"/>
                <a:gd name="connsiteY1" fmla="*/ 676275 h 676275"/>
                <a:gd name="connsiteX0" fmla="*/ 0 w 70850"/>
                <a:gd name="connsiteY0" fmla="*/ 0 h 141438"/>
                <a:gd name="connsiteX1" fmla="*/ 52388 w 70850"/>
                <a:gd name="connsiteY1" fmla="*/ 121444 h 141438"/>
                <a:gd name="connsiteX0" fmla="*/ 0 w 53014"/>
                <a:gd name="connsiteY0" fmla="*/ 0 h 121444"/>
                <a:gd name="connsiteX1" fmla="*/ 52388 w 53014"/>
                <a:gd name="connsiteY1" fmla="*/ 121444 h 121444"/>
                <a:gd name="connsiteX0" fmla="*/ 0 w 53014"/>
                <a:gd name="connsiteY0" fmla="*/ 0 h 116681"/>
                <a:gd name="connsiteX1" fmla="*/ 52388 w 53014"/>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0006"/>
                <a:gd name="connsiteY0" fmla="*/ 0 h 109538"/>
                <a:gd name="connsiteX1" fmla="*/ 50006 w 50006"/>
                <a:gd name="connsiteY1" fmla="*/ 109538 h 109538"/>
                <a:gd name="connsiteX0" fmla="*/ 0 w 169068"/>
                <a:gd name="connsiteY0" fmla="*/ 0 h 502444"/>
                <a:gd name="connsiteX1" fmla="*/ 169068 w 169068"/>
                <a:gd name="connsiteY1" fmla="*/ 502444 h 502444"/>
                <a:gd name="connsiteX0" fmla="*/ 0 w 178593"/>
                <a:gd name="connsiteY0" fmla="*/ 0 h 502444"/>
                <a:gd name="connsiteX1" fmla="*/ 178593 w 178593"/>
                <a:gd name="connsiteY1" fmla="*/ 502444 h 502444"/>
                <a:gd name="connsiteX0" fmla="*/ 0 w 178593"/>
                <a:gd name="connsiteY0" fmla="*/ 0 h 507207"/>
                <a:gd name="connsiteX1" fmla="*/ 178593 w 178593"/>
                <a:gd name="connsiteY1" fmla="*/ 507207 h 507207"/>
                <a:gd name="connsiteX0" fmla="*/ 17784 w 23161"/>
                <a:gd name="connsiteY0" fmla="*/ 0 h 245270"/>
                <a:gd name="connsiteX1" fmla="*/ 1115 w 23161"/>
                <a:gd name="connsiteY1" fmla="*/ 245270 h 245270"/>
                <a:gd name="connsiteX0" fmla="*/ 19054 w 19054"/>
                <a:gd name="connsiteY0" fmla="*/ 0 h 245270"/>
                <a:gd name="connsiteX1" fmla="*/ 2385 w 19054"/>
                <a:gd name="connsiteY1" fmla="*/ 245270 h 245270"/>
                <a:gd name="connsiteX0" fmla="*/ 21226 w 21226"/>
                <a:gd name="connsiteY0" fmla="*/ 0 h 230983"/>
                <a:gd name="connsiteX1" fmla="*/ 2175 w 21226"/>
                <a:gd name="connsiteY1" fmla="*/ 230983 h 230983"/>
                <a:gd name="connsiteX0" fmla="*/ 20414 w 20414"/>
                <a:gd name="connsiteY0" fmla="*/ 0 h 230983"/>
                <a:gd name="connsiteX1" fmla="*/ 1363 w 20414"/>
                <a:gd name="connsiteY1" fmla="*/ 230983 h 230983"/>
                <a:gd name="connsiteX0" fmla="*/ 19051 w 19051"/>
                <a:gd name="connsiteY0" fmla="*/ 0 h 230983"/>
                <a:gd name="connsiteX1" fmla="*/ 0 w 19051"/>
                <a:gd name="connsiteY1" fmla="*/ 230983 h 230983"/>
                <a:gd name="connsiteX0" fmla="*/ 30957 w 30957"/>
                <a:gd name="connsiteY0" fmla="*/ 0 h 233364"/>
                <a:gd name="connsiteX1" fmla="*/ 0 w 30957"/>
                <a:gd name="connsiteY1" fmla="*/ 233364 h 233364"/>
                <a:gd name="connsiteX0" fmla="*/ 26194 w 26194"/>
                <a:gd name="connsiteY0" fmla="*/ 0 h 233364"/>
                <a:gd name="connsiteX1" fmla="*/ 0 w 26194"/>
                <a:gd name="connsiteY1" fmla="*/ 233364 h 233364"/>
                <a:gd name="connsiteX0" fmla="*/ 26194 w 26194"/>
                <a:gd name="connsiteY0" fmla="*/ 0 h 233364"/>
                <a:gd name="connsiteX1" fmla="*/ 0 w 26194"/>
                <a:gd name="connsiteY1" fmla="*/ 233364 h 233364"/>
                <a:gd name="connsiteX0" fmla="*/ 350044 w 350044"/>
                <a:gd name="connsiteY0" fmla="*/ 1077 h 31635"/>
                <a:gd name="connsiteX1" fmla="*/ 0 w 350044"/>
                <a:gd name="connsiteY1" fmla="*/ 12985 h 31635"/>
                <a:gd name="connsiteX0" fmla="*/ 350044 w 350044"/>
                <a:gd name="connsiteY0" fmla="*/ 8170 h 20078"/>
                <a:gd name="connsiteX1" fmla="*/ 0 w 350044"/>
                <a:gd name="connsiteY1" fmla="*/ 20078 h 20078"/>
                <a:gd name="connsiteX0" fmla="*/ 350044 w 350044"/>
                <a:gd name="connsiteY0" fmla="*/ 0 h 11908"/>
                <a:gd name="connsiteX1" fmla="*/ 0 w 350044"/>
                <a:gd name="connsiteY1" fmla="*/ 11908 h 11908"/>
                <a:gd name="connsiteX0" fmla="*/ 350044 w 350044"/>
                <a:gd name="connsiteY0" fmla="*/ 0 h 11908"/>
                <a:gd name="connsiteX1" fmla="*/ 0 w 350044"/>
                <a:gd name="connsiteY1" fmla="*/ 11908 h 11908"/>
                <a:gd name="connsiteX0" fmla="*/ 214313 w 214313"/>
                <a:gd name="connsiteY0" fmla="*/ 19129 h 21451"/>
                <a:gd name="connsiteX1" fmla="*/ 0 w 214313"/>
                <a:gd name="connsiteY1" fmla="*/ 7225 h 21451"/>
                <a:gd name="connsiteX0" fmla="*/ 214313 w 214313"/>
                <a:gd name="connsiteY0" fmla="*/ 19920 h 20558"/>
                <a:gd name="connsiteX1" fmla="*/ 0 w 214313"/>
                <a:gd name="connsiteY1" fmla="*/ 8016 h 20558"/>
                <a:gd name="connsiteX0" fmla="*/ 214313 w 214313"/>
                <a:gd name="connsiteY0" fmla="*/ 11904 h 13639"/>
                <a:gd name="connsiteX1" fmla="*/ 0 w 214313"/>
                <a:gd name="connsiteY1" fmla="*/ 0 h 13639"/>
                <a:gd name="connsiteX0" fmla="*/ 214313 w 214313"/>
                <a:gd name="connsiteY0" fmla="*/ 11994 h 13251"/>
                <a:gd name="connsiteX1" fmla="*/ 0 w 214313"/>
                <a:gd name="connsiteY1" fmla="*/ 90 h 13251"/>
                <a:gd name="connsiteX0" fmla="*/ 226219 w 226219"/>
                <a:gd name="connsiteY0" fmla="*/ 14368 h 15511"/>
                <a:gd name="connsiteX1" fmla="*/ 0 w 226219"/>
                <a:gd name="connsiteY1" fmla="*/ 82 h 15511"/>
                <a:gd name="connsiteX0" fmla="*/ 226219 w 226219"/>
                <a:gd name="connsiteY0" fmla="*/ 14402 h 14402"/>
                <a:gd name="connsiteX1" fmla="*/ 0 w 226219"/>
                <a:gd name="connsiteY1" fmla="*/ 116 h 14402"/>
                <a:gd name="connsiteX0" fmla="*/ 226219 w 226219"/>
                <a:gd name="connsiteY0" fmla="*/ 14286 h 14286"/>
                <a:gd name="connsiteX1" fmla="*/ 0 w 226219"/>
                <a:gd name="connsiteY1" fmla="*/ 0 h 14286"/>
                <a:gd name="connsiteX0" fmla="*/ 226219 w 226219"/>
                <a:gd name="connsiteY0" fmla="*/ 14402 h 14402"/>
                <a:gd name="connsiteX1" fmla="*/ 0 w 226219"/>
                <a:gd name="connsiteY1" fmla="*/ 116 h 14402"/>
                <a:gd name="connsiteX0" fmla="*/ 226219 w 226219"/>
                <a:gd name="connsiteY0" fmla="*/ 12042 h 12042"/>
                <a:gd name="connsiteX1" fmla="*/ 0 w 226219"/>
                <a:gd name="connsiteY1" fmla="*/ 137 h 12042"/>
                <a:gd name="connsiteX0" fmla="*/ 226219 w 226219"/>
                <a:gd name="connsiteY0" fmla="*/ 11905 h 11905"/>
                <a:gd name="connsiteX1" fmla="*/ 0 w 226219"/>
                <a:gd name="connsiteY1" fmla="*/ 0 h 11905"/>
                <a:gd name="connsiteX0" fmla="*/ 119063 w 119063"/>
                <a:gd name="connsiteY0" fmla="*/ 11905 h 11905"/>
                <a:gd name="connsiteX1" fmla="*/ 0 w 119063"/>
                <a:gd name="connsiteY1" fmla="*/ 0 h 11905"/>
                <a:gd name="connsiteX0" fmla="*/ 119063 w 119063"/>
                <a:gd name="connsiteY0" fmla="*/ 11905 h 11905"/>
                <a:gd name="connsiteX1" fmla="*/ 0 w 119063"/>
                <a:gd name="connsiteY1" fmla="*/ 0 h 11905"/>
                <a:gd name="connsiteX0" fmla="*/ 133351 w 133351"/>
                <a:gd name="connsiteY0" fmla="*/ 9524 h 9524"/>
                <a:gd name="connsiteX1" fmla="*/ 0 w 133351"/>
                <a:gd name="connsiteY1" fmla="*/ 0 h 9524"/>
                <a:gd name="connsiteX0" fmla="*/ 7143 w 7143"/>
                <a:gd name="connsiteY0" fmla="*/ 78 h 95327"/>
                <a:gd name="connsiteX1" fmla="*/ 0 w 7143"/>
                <a:gd name="connsiteY1" fmla="*/ 95090 h 95327"/>
                <a:gd name="connsiteX0" fmla="*/ 2149 w 3924"/>
                <a:gd name="connsiteY0" fmla="*/ 4 h 22834"/>
                <a:gd name="connsiteX1" fmla="*/ 1649 w 3924"/>
                <a:gd name="connsiteY1" fmla="*/ 22823 h 22834"/>
                <a:gd name="connsiteX0" fmla="*/ 8451 w 8451"/>
                <a:gd name="connsiteY0" fmla="*/ 2 h 9995"/>
                <a:gd name="connsiteX1" fmla="*/ 7176 w 8451"/>
                <a:gd name="connsiteY1" fmla="*/ 9995 h 9995"/>
                <a:gd name="connsiteX0" fmla="*/ 10000 w 10000"/>
                <a:gd name="connsiteY0" fmla="*/ 2 h 10460"/>
                <a:gd name="connsiteX1" fmla="*/ 8491 w 10000"/>
                <a:gd name="connsiteY1" fmla="*/ 10460 h 10460"/>
                <a:gd name="connsiteX0" fmla="*/ 1509 w 1509"/>
                <a:gd name="connsiteY0" fmla="*/ 0 h 10458"/>
                <a:gd name="connsiteX1" fmla="*/ 0 w 1509"/>
                <a:gd name="connsiteY1" fmla="*/ 10458 h 10458"/>
                <a:gd name="connsiteX0" fmla="*/ 10000 w 10000"/>
                <a:gd name="connsiteY0" fmla="*/ 0 h 10000"/>
                <a:gd name="connsiteX1" fmla="*/ 0 w 10000"/>
                <a:gd name="connsiteY1" fmla="*/ 10000 h 10000"/>
                <a:gd name="connsiteX0" fmla="*/ 12893 w 12893"/>
                <a:gd name="connsiteY0" fmla="*/ 0 h 10000"/>
                <a:gd name="connsiteX1" fmla="*/ 2893 w 12893"/>
                <a:gd name="connsiteY1" fmla="*/ 10000 h 10000"/>
                <a:gd name="connsiteX0" fmla="*/ 10000 w 10000"/>
                <a:gd name="connsiteY0" fmla="*/ 0 h 10000"/>
                <a:gd name="connsiteX1" fmla="*/ 0 w 10000"/>
                <a:gd name="connsiteY1" fmla="*/ 10000 h 10000"/>
                <a:gd name="connsiteX0" fmla="*/ 10000 w 10000"/>
                <a:gd name="connsiteY0" fmla="*/ 0 h 7692"/>
                <a:gd name="connsiteX1" fmla="*/ 0 w 10000"/>
                <a:gd name="connsiteY1" fmla="*/ 7692 h 7692"/>
                <a:gd name="connsiteX0" fmla="*/ 5002 w 5002"/>
                <a:gd name="connsiteY0" fmla="*/ 0 h 7714"/>
                <a:gd name="connsiteX1" fmla="*/ 0 w 5002"/>
                <a:gd name="connsiteY1" fmla="*/ 7714 h 7714"/>
                <a:gd name="connsiteX0" fmla="*/ 6141 w 6141"/>
                <a:gd name="connsiteY0" fmla="*/ 2195 h 3537"/>
                <a:gd name="connsiteX1" fmla="*/ 2512 w 6141"/>
                <a:gd name="connsiteY1" fmla="*/ 1257 h 3537"/>
                <a:gd name="connsiteX0" fmla="*/ 5909 w 5909"/>
                <a:gd name="connsiteY0" fmla="*/ 7968 h 7970"/>
                <a:gd name="connsiteX1" fmla="*/ 0 w 5909"/>
                <a:gd name="connsiteY1" fmla="*/ 5316 h 7970"/>
                <a:gd name="connsiteX0" fmla="*/ 10000 w 10000"/>
                <a:gd name="connsiteY0" fmla="*/ 3327 h 3352"/>
                <a:gd name="connsiteX1" fmla="*/ 0 w 10000"/>
                <a:gd name="connsiteY1" fmla="*/ 0 h 3352"/>
                <a:gd name="connsiteX0" fmla="*/ 17023 w 17023"/>
                <a:gd name="connsiteY0" fmla="*/ 20948 h 20977"/>
                <a:gd name="connsiteX1" fmla="*/ 0 w 17023"/>
                <a:gd name="connsiteY1" fmla="*/ 0 h 20977"/>
                <a:gd name="connsiteX0" fmla="*/ 11756 w 11756"/>
                <a:gd name="connsiteY0" fmla="*/ 1 h 13021"/>
                <a:gd name="connsiteX1" fmla="*/ 0 w 11756"/>
                <a:gd name="connsiteY1" fmla="*/ 12125 h 13021"/>
              </a:gdLst>
              <a:ahLst/>
              <a:cxnLst>
                <a:cxn ang="0">
                  <a:pos x="connsiteX0" y="connsiteY0"/>
                </a:cxn>
                <a:cxn ang="0">
                  <a:pos x="connsiteX1" y="connsiteY1"/>
                </a:cxn>
              </a:cxnLst>
              <a:rect l="l" t="t" r="r" b="b"/>
              <a:pathLst>
                <a:path w="11756" h="13021">
                  <a:moveTo>
                    <a:pt x="11756" y="1"/>
                  </a:moveTo>
                  <a:cubicBezTo>
                    <a:pt x="7837" y="816"/>
                    <a:pt x="5239" y="16937"/>
                    <a:pt x="0" y="1212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9" name="フリーフォーム 72">
              <a:extLst>
                <a:ext uri="{FF2B5EF4-FFF2-40B4-BE49-F238E27FC236}">
                  <a16:creationId xmlns:a16="http://schemas.microsoft.com/office/drawing/2014/main" id="{27FB056A-86EC-A963-805E-F66FF89B3BD5}"/>
                </a:ext>
              </a:extLst>
            </p:cNvPr>
            <p:cNvSpPr/>
            <p:nvPr/>
          </p:nvSpPr>
          <p:spPr>
            <a:xfrm flipV="1">
              <a:off x="-3683302" y="-92673"/>
              <a:ext cx="1927152" cy="1088933"/>
            </a:xfrm>
            <a:custGeom>
              <a:avLst/>
              <a:gdLst>
                <a:gd name="connsiteX0" fmla="*/ 642937 w 642937"/>
                <a:gd name="connsiteY0" fmla="*/ 0 h 114300"/>
                <a:gd name="connsiteX1" fmla="*/ 552450 w 642937"/>
                <a:gd name="connsiteY1" fmla="*/ 2381 h 114300"/>
                <a:gd name="connsiteX2" fmla="*/ 0 w 642937"/>
                <a:gd name="connsiteY2" fmla="*/ 114300 h 114300"/>
                <a:gd name="connsiteX0" fmla="*/ 642937 w 642937"/>
                <a:gd name="connsiteY0" fmla="*/ 0 h 123825"/>
                <a:gd name="connsiteX1" fmla="*/ 552450 w 642937"/>
                <a:gd name="connsiteY1" fmla="*/ 2381 h 123825"/>
                <a:gd name="connsiteX2" fmla="*/ 0 w 642937"/>
                <a:gd name="connsiteY2" fmla="*/ 123825 h 123825"/>
                <a:gd name="connsiteX0" fmla="*/ 645318 w 645318"/>
                <a:gd name="connsiteY0" fmla="*/ 0 h 116681"/>
                <a:gd name="connsiteX1" fmla="*/ 554831 w 645318"/>
                <a:gd name="connsiteY1" fmla="*/ 2381 h 116681"/>
                <a:gd name="connsiteX2" fmla="*/ 0 w 645318"/>
                <a:gd name="connsiteY2" fmla="*/ 116681 h 116681"/>
                <a:gd name="connsiteX0" fmla="*/ 214312 w 554831"/>
                <a:gd name="connsiteY0" fmla="*/ 0 h 171450"/>
                <a:gd name="connsiteX1" fmla="*/ 554831 w 554831"/>
                <a:gd name="connsiteY1" fmla="*/ 57150 h 171450"/>
                <a:gd name="connsiteX2" fmla="*/ 0 w 554831"/>
                <a:gd name="connsiteY2" fmla="*/ 171450 h 171450"/>
                <a:gd name="connsiteX0" fmla="*/ 214312 w 214312"/>
                <a:gd name="connsiteY0" fmla="*/ 0 h 171450"/>
                <a:gd name="connsiteX1" fmla="*/ 119063 w 214312"/>
                <a:gd name="connsiteY1" fmla="*/ 157163 h 171450"/>
                <a:gd name="connsiteX2" fmla="*/ 0 w 214312"/>
                <a:gd name="connsiteY2" fmla="*/ 171450 h 171450"/>
                <a:gd name="connsiteX0" fmla="*/ 138112 w 138112"/>
                <a:gd name="connsiteY0" fmla="*/ 0 h 261938"/>
                <a:gd name="connsiteX1" fmla="*/ 42863 w 138112"/>
                <a:gd name="connsiteY1" fmla="*/ 157163 h 261938"/>
                <a:gd name="connsiteX2" fmla="*/ 0 w 138112"/>
                <a:gd name="connsiteY2" fmla="*/ 261938 h 261938"/>
                <a:gd name="connsiteX0" fmla="*/ 138112 w 138112"/>
                <a:gd name="connsiteY0" fmla="*/ 0 h 261938"/>
                <a:gd name="connsiteX1" fmla="*/ 19050 w 138112"/>
                <a:gd name="connsiteY1" fmla="*/ 185738 h 261938"/>
                <a:gd name="connsiteX2" fmla="*/ 0 w 138112"/>
                <a:gd name="connsiteY2" fmla="*/ 261938 h 261938"/>
                <a:gd name="connsiteX0" fmla="*/ 138112 w 138112"/>
                <a:gd name="connsiteY0" fmla="*/ 0 h 269082"/>
                <a:gd name="connsiteX1" fmla="*/ 19050 w 138112"/>
                <a:gd name="connsiteY1" fmla="*/ 185738 h 269082"/>
                <a:gd name="connsiteX2" fmla="*/ 0 w 138112"/>
                <a:gd name="connsiteY2" fmla="*/ 269082 h 269082"/>
                <a:gd name="connsiteX0" fmla="*/ 138112 w 138112"/>
                <a:gd name="connsiteY0" fmla="*/ 0 h 269082"/>
                <a:gd name="connsiteX1" fmla="*/ 0 w 138112"/>
                <a:gd name="connsiteY1" fmla="*/ 269082 h 269082"/>
                <a:gd name="connsiteX0" fmla="*/ 138112 w 138112"/>
                <a:gd name="connsiteY0" fmla="*/ 0 h 269082"/>
                <a:gd name="connsiteX1" fmla="*/ 0 w 138112"/>
                <a:gd name="connsiteY1" fmla="*/ 269082 h 269082"/>
                <a:gd name="connsiteX0" fmla="*/ 139572 w 139572"/>
                <a:gd name="connsiteY0" fmla="*/ 0 h 269082"/>
                <a:gd name="connsiteX1" fmla="*/ 1460 w 139572"/>
                <a:gd name="connsiteY1" fmla="*/ 269082 h 269082"/>
                <a:gd name="connsiteX0" fmla="*/ 138112 w 138112"/>
                <a:gd name="connsiteY0" fmla="*/ 0 h 269082"/>
                <a:gd name="connsiteX1" fmla="*/ 0 w 138112"/>
                <a:gd name="connsiteY1" fmla="*/ 269082 h 269082"/>
                <a:gd name="connsiteX0" fmla="*/ 138112 w 138112"/>
                <a:gd name="connsiteY0" fmla="*/ 0 h 259557"/>
                <a:gd name="connsiteX1" fmla="*/ 0 w 138112"/>
                <a:gd name="connsiteY1" fmla="*/ 259557 h 259557"/>
                <a:gd name="connsiteX0" fmla="*/ 138112 w 138112"/>
                <a:gd name="connsiteY0" fmla="*/ 0 h 259557"/>
                <a:gd name="connsiteX1" fmla="*/ 0 w 138112"/>
                <a:gd name="connsiteY1" fmla="*/ 259557 h 259557"/>
                <a:gd name="connsiteX0" fmla="*/ 33113 w 254631"/>
                <a:gd name="connsiteY0" fmla="*/ 0 h 676275"/>
                <a:gd name="connsiteX1" fmla="*/ 254570 w 254631"/>
                <a:gd name="connsiteY1" fmla="*/ 676275 h 676275"/>
                <a:gd name="connsiteX0" fmla="*/ 0 w 221652"/>
                <a:gd name="connsiteY0" fmla="*/ 0 h 676275"/>
                <a:gd name="connsiteX1" fmla="*/ 221457 w 221652"/>
                <a:gd name="connsiteY1" fmla="*/ 676275 h 676275"/>
                <a:gd name="connsiteX0" fmla="*/ 0 w 219274"/>
                <a:gd name="connsiteY0" fmla="*/ 0 h 676275"/>
                <a:gd name="connsiteX1" fmla="*/ 219075 w 219274"/>
                <a:gd name="connsiteY1" fmla="*/ 676275 h 676275"/>
                <a:gd name="connsiteX0" fmla="*/ 0 w 70850"/>
                <a:gd name="connsiteY0" fmla="*/ 0 h 141438"/>
                <a:gd name="connsiteX1" fmla="*/ 52388 w 70850"/>
                <a:gd name="connsiteY1" fmla="*/ 121444 h 141438"/>
                <a:gd name="connsiteX0" fmla="*/ 0 w 53014"/>
                <a:gd name="connsiteY0" fmla="*/ 0 h 121444"/>
                <a:gd name="connsiteX1" fmla="*/ 52388 w 53014"/>
                <a:gd name="connsiteY1" fmla="*/ 121444 h 121444"/>
                <a:gd name="connsiteX0" fmla="*/ 0 w 53014"/>
                <a:gd name="connsiteY0" fmla="*/ 0 h 116681"/>
                <a:gd name="connsiteX1" fmla="*/ 52388 w 53014"/>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0006"/>
                <a:gd name="connsiteY0" fmla="*/ 0 h 109538"/>
                <a:gd name="connsiteX1" fmla="*/ 50006 w 50006"/>
                <a:gd name="connsiteY1" fmla="*/ 109538 h 109538"/>
                <a:gd name="connsiteX0" fmla="*/ 0 w 169068"/>
                <a:gd name="connsiteY0" fmla="*/ 0 h 502444"/>
                <a:gd name="connsiteX1" fmla="*/ 169068 w 169068"/>
                <a:gd name="connsiteY1" fmla="*/ 502444 h 502444"/>
                <a:gd name="connsiteX0" fmla="*/ 0 w 178593"/>
                <a:gd name="connsiteY0" fmla="*/ 0 h 502444"/>
                <a:gd name="connsiteX1" fmla="*/ 178593 w 178593"/>
                <a:gd name="connsiteY1" fmla="*/ 502444 h 502444"/>
                <a:gd name="connsiteX0" fmla="*/ 0 w 178593"/>
                <a:gd name="connsiteY0" fmla="*/ 0 h 507207"/>
                <a:gd name="connsiteX1" fmla="*/ 178593 w 178593"/>
                <a:gd name="connsiteY1" fmla="*/ 507207 h 507207"/>
                <a:gd name="connsiteX0" fmla="*/ 17784 w 23161"/>
                <a:gd name="connsiteY0" fmla="*/ 0 h 245270"/>
                <a:gd name="connsiteX1" fmla="*/ 1115 w 23161"/>
                <a:gd name="connsiteY1" fmla="*/ 245270 h 245270"/>
                <a:gd name="connsiteX0" fmla="*/ 19054 w 19054"/>
                <a:gd name="connsiteY0" fmla="*/ 0 h 245270"/>
                <a:gd name="connsiteX1" fmla="*/ 2385 w 19054"/>
                <a:gd name="connsiteY1" fmla="*/ 245270 h 245270"/>
                <a:gd name="connsiteX0" fmla="*/ 21226 w 21226"/>
                <a:gd name="connsiteY0" fmla="*/ 0 h 230983"/>
                <a:gd name="connsiteX1" fmla="*/ 2175 w 21226"/>
                <a:gd name="connsiteY1" fmla="*/ 230983 h 230983"/>
                <a:gd name="connsiteX0" fmla="*/ 20414 w 20414"/>
                <a:gd name="connsiteY0" fmla="*/ 0 h 230983"/>
                <a:gd name="connsiteX1" fmla="*/ 1363 w 20414"/>
                <a:gd name="connsiteY1" fmla="*/ 230983 h 230983"/>
                <a:gd name="connsiteX0" fmla="*/ 19051 w 19051"/>
                <a:gd name="connsiteY0" fmla="*/ 0 h 230983"/>
                <a:gd name="connsiteX1" fmla="*/ 0 w 19051"/>
                <a:gd name="connsiteY1" fmla="*/ 230983 h 230983"/>
                <a:gd name="connsiteX0" fmla="*/ 30957 w 30957"/>
                <a:gd name="connsiteY0" fmla="*/ 0 h 233364"/>
                <a:gd name="connsiteX1" fmla="*/ 0 w 30957"/>
                <a:gd name="connsiteY1" fmla="*/ 233364 h 233364"/>
                <a:gd name="connsiteX0" fmla="*/ 26194 w 26194"/>
                <a:gd name="connsiteY0" fmla="*/ 0 h 233364"/>
                <a:gd name="connsiteX1" fmla="*/ 0 w 26194"/>
                <a:gd name="connsiteY1" fmla="*/ 233364 h 233364"/>
                <a:gd name="connsiteX0" fmla="*/ 26194 w 26194"/>
                <a:gd name="connsiteY0" fmla="*/ 0 h 233364"/>
                <a:gd name="connsiteX1" fmla="*/ 0 w 26194"/>
                <a:gd name="connsiteY1" fmla="*/ 233364 h 233364"/>
                <a:gd name="connsiteX0" fmla="*/ 350044 w 350044"/>
                <a:gd name="connsiteY0" fmla="*/ 1077 h 31635"/>
                <a:gd name="connsiteX1" fmla="*/ 0 w 350044"/>
                <a:gd name="connsiteY1" fmla="*/ 12985 h 31635"/>
                <a:gd name="connsiteX0" fmla="*/ 350044 w 350044"/>
                <a:gd name="connsiteY0" fmla="*/ 8170 h 20078"/>
                <a:gd name="connsiteX1" fmla="*/ 0 w 350044"/>
                <a:gd name="connsiteY1" fmla="*/ 20078 h 20078"/>
                <a:gd name="connsiteX0" fmla="*/ 350044 w 350044"/>
                <a:gd name="connsiteY0" fmla="*/ 0 h 11908"/>
                <a:gd name="connsiteX1" fmla="*/ 0 w 350044"/>
                <a:gd name="connsiteY1" fmla="*/ 11908 h 11908"/>
                <a:gd name="connsiteX0" fmla="*/ 350044 w 350044"/>
                <a:gd name="connsiteY0" fmla="*/ 0 h 11908"/>
                <a:gd name="connsiteX1" fmla="*/ 0 w 350044"/>
                <a:gd name="connsiteY1" fmla="*/ 11908 h 11908"/>
                <a:gd name="connsiteX0" fmla="*/ 214313 w 214313"/>
                <a:gd name="connsiteY0" fmla="*/ 19129 h 21451"/>
                <a:gd name="connsiteX1" fmla="*/ 0 w 214313"/>
                <a:gd name="connsiteY1" fmla="*/ 7225 h 21451"/>
                <a:gd name="connsiteX0" fmla="*/ 214313 w 214313"/>
                <a:gd name="connsiteY0" fmla="*/ 19920 h 20558"/>
                <a:gd name="connsiteX1" fmla="*/ 0 w 214313"/>
                <a:gd name="connsiteY1" fmla="*/ 8016 h 20558"/>
                <a:gd name="connsiteX0" fmla="*/ 214313 w 214313"/>
                <a:gd name="connsiteY0" fmla="*/ 11904 h 13639"/>
                <a:gd name="connsiteX1" fmla="*/ 0 w 214313"/>
                <a:gd name="connsiteY1" fmla="*/ 0 h 13639"/>
                <a:gd name="connsiteX0" fmla="*/ 214313 w 214313"/>
                <a:gd name="connsiteY0" fmla="*/ 11994 h 13251"/>
                <a:gd name="connsiteX1" fmla="*/ 0 w 214313"/>
                <a:gd name="connsiteY1" fmla="*/ 90 h 13251"/>
                <a:gd name="connsiteX0" fmla="*/ 226219 w 226219"/>
                <a:gd name="connsiteY0" fmla="*/ 14368 h 15511"/>
                <a:gd name="connsiteX1" fmla="*/ 0 w 226219"/>
                <a:gd name="connsiteY1" fmla="*/ 82 h 15511"/>
                <a:gd name="connsiteX0" fmla="*/ 226219 w 226219"/>
                <a:gd name="connsiteY0" fmla="*/ 14402 h 14402"/>
                <a:gd name="connsiteX1" fmla="*/ 0 w 226219"/>
                <a:gd name="connsiteY1" fmla="*/ 116 h 14402"/>
                <a:gd name="connsiteX0" fmla="*/ 226219 w 226219"/>
                <a:gd name="connsiteY0" fmla="*/ 14286 h 14286"/>
                <a:gd name="connsiteX1" fmla="*/ 0 w 226219"/>
                <a:gd name="connsiteY1" fmla="*/ 0 h 14286"/>
                <a:gd name="connsiteX0" fmla="*/ 226219 w 226219"/>
                <a:gd name="connsiteY0" fmla="*/ 14402 h 14402"/>
                <a:gd name="connsiteX1" fmla="*/ 0 w 226219"/>
                <a:gd name="connsiteY1" fmla="*/ 116 h 14402"/>
                <a:gd name="connsiteX0" fmla="*/ 226219 w 226219"/>
                <a:gd name="connsiteY0" fmla="*/ 12042 h 12042"/>
                <a:gd name="connsiteX1" fmla="*/ 0 w 226219"/>
                <a:gd name="connsiteY1" fmla="*/ 137 h 12042"/>
                <a:gd name="connsiteX0" fmla="*/ 226219 w 226219"/>
                <a:gd name="connsiteY0" fmla="*/ 11905 h 11905"/>
                <a:gd name="connsiteX1" fmla="*/ 0 w 226219"/>
                <a:gd name="connsiteY1" fmla="*/ 0 h 11905"/>
                <a:gd name="connsiteX0" fmla="*/ 119063 w 119063"/>
                <a:gd name="connsiteY0" fmla="*/ 11905 h 11905"/>
                <a:gd name="connsiteX1" fmla="*/ 0 w 119063"/>
                <a:gd name="connsiteY1" fmla="*/ 0 h 11905"/>
                <a:gd name="connsiteX0" fmla="*/ 119063 w 119063"/>
                <a:gd name="connsiteY0" fmla="*/ 11905 h 11905"/>
                <a:gd name="connsiteX1" fmla="*/ 0 w 119063"/>
                <a:gd name="connsiteY1" fmla="*/ 0 h 11905"/>
                <a:gd name="connsiteX0" fmla="*/ 133351 w 133351"/>
                <a:gd name="connsiteY0" fmla="*/ 9524 h 9524"/>
                <a:gd name="connsiteX1" fmla="*/ 0 w 133351"/>
                <a:gd name="connsiteY1" fmla="*/ 0 h 9524"/>
                <a:gd name="connsiteX0" fmla="*/ 7143 w 7143"/>
                <a:gd name="connsiteY0" fmla="*/ 78 h 95327"/>
                <a:gd name="connsiteX1" fmla="*/ 0 w 7143"/>
                <a:gd name="connsiteY1" fmla="*/ 95090 h 95327"/>
                <a:gd name="connsiteX0" fmla="*/ 2149 w 3924"/>
                <a:gd name="connsiteY0" fmla="*/ 4 h 22834"/>
                <a:gd name="connsiteX1" fmla="*/ 1649 w 3924"/>
                <a:gd name="connsiteY1" fmla="*/ 22823 h 22834"/>
                <a:gd name="connsiteX0" fmla="*/ 8451 w 8451"/>
                <a:gd name="connsiteY0" fmla="*/ 2 h 9995"/>
                <a:gd name="connsiteX1" fmla="*/ 7176 w 8451"/>
                <a:gd name="connsiteY1" fmla="*/ 9995 h 9995"/>
                <a:gd name="connsiteX0" fmla="*/ 10000 w 10000"/>
                <a:gd name="connsiteY0" fmla="*/ 2 h 10460"/>
                <a:gd name="connsiteX1" fmla="*/ 8491 w 10000"/>
                <a:gd name="connsiteY1" fmla="*/ 10460 h 10460"/>
                <a:gd name="connsiteX0" fmla="*/ 1509 w 1509"/>
                <a:gd name="connsiteY0" fmla="*/ 0 h 10458"/>
                <a:gd name="connsiteX1" fmla="*/ 0 w 1509"/>
                <a:gd name="connsiteY1" fmla="*/ 10458 h 10458"/>
                <a:gd name="connsiteX0" fmla="*/ 10000 w 10000"/>
                <a:gd name="connsiteY0" fmla="*/ 0 h 10000"/>
                <a:gd name="connsiteX1" fmla="*/ 0 w 10000"/>
                <a:gd name="connsiteY1" fmla="*/ 10000 h 10000"/>
                <a:gd name="connsiteX0" fmla="*/ 12893 w 12893"/>
                <a:gd name="connsiteY0" fmla="*/ 0 h 10000"/>
                <a:gd name="connsiteX1" fmla="*/ 2893 w 12893"/>
                <a:gd name="connsiteY1" fmla="*/ 10000 h 10000"/>
                <a:gd name="connsiteX0" fmla="*/ 10000 w 10000"/>
                <a:gd name="connsiteY0" fmla="*/ 0 h 10000"/>
                <a:gd name="connsiteX1" fmla="*/ 0 w 10000"/>
                <a:gd name="connsiteY1" fmla="*/ 10000 h 10000"/>
                <a:gd name="connsiteX0" fmla="*/ 10000 w 10000"/>
                <a:gd name="connsiteY0" fmla="*/ 0 h 7692"/>
                <a:gd name="connsiteX1" fmla="*/ 0 w 10000"/>
                <a:gd name="connsiteY1" fmla="*/ 7692 h 7692"/>
                <a:gd name="connsiteX0" fmla="*/ 5002 w 5002"/>
                <a:gd name="connsiteY0" fmla="*/ 0 h 7714"/>
                <a:gd name="connsiteX1" fmla="*/ 0 w 5002"/>
                <a:gd name="connsiteY1" fmla="*/ 7714 h 7714"/>
                <a:gd name="connsiteX0" fmla="*/ 6141 w 6141"/>
                <a:gd name="connsiteY0" fmla="*/ 2195 h 3537"/>
                <a:gd name="connsiteX1" fmla="*/ 2512 w 6141"/>
                <a:gd name="connsiteY1" fmla="*/ 1257 h 3537"/>
                <a:gd name="connsiteX0" fmla="*/ 5909 w 5909"/>
                <a:gd name="connsiteY0" fmla="*/ 7968 h 7970"/>
                <a:gd name="connsiteX1" fmla="*/ 0 w 5909"/>
                <a:gd name="connsiteY1" fmla="*/ 5316 h 7970"/>
                <a:gd name="connsiteX0" fmla="*/ 10000 w 10000"/>
                <a:gd name="connsiteY0" fmla="*/ 3327 h 3352"/>
                <a:gd name="connsiteX1" fmla="*/ 0 w 10000"/>
                <a:gd name="connsiteY1" fmla="*/ 0 h 3352"/>
                <a:gd name="connsiteX0" fmla="*/ 24397 w 24397"/>
                <a:gd name="connsiteY0" fmla="*/ 125683 h 125688"/>
                <a:gd name="connsiteX1" fmla="*/ 0 w 24397"/>
                <a:gd name="connsiteY1" fmla="*/ 0 h 125688"/>
                <a:gd name="connsiteX0" fmla="*/ 24397 w 24397"/>
                <a:gd name="connsiteY0" fmla="*/ 125683 h 125683"/>
                <a:gd name="connsiteX1" fmla="*/ 0 w 24397"/>
                <a:gd name="connsiteY1" fmla="*/ 0 h 125683"/>
                <a:gd name="connsiteX0" fmla="*/ 24397 w 24397"/>
                <a:gd name="connsiteY0" fmla="*/ 125683 h 125683"/>
                <a:gd name="connsiteX1" fmla="*/ 0 w 24397"/>
                <a:gd name="connsiteY1" fmla="*/ 0 h 125683"/>
                <a:gd name="connsiteX0" fmla="*/ 148704 w 148704"/>
                <a:gd name="connsiteY0" fmla="*/ 1404504 h 1404504"/>
                <a:gd name="connsiteX1" fmla="*/ 0 w 148704"/>
                <a:gd name="connsiteY1" fmla="*/ 0 h 1404504"/>
                <a:gd name="connsiteX0" fmla="*/ 153620 w 153620"/>
                <a:gd name="connsiteY0" fmla="*/ 1415529 h 1415529"/>
                <a:gd name="connsiteX1" fmla="*/ 0 w 153620"/>
                <a:gd name="connsiteY1" fmla="*/ 0 h 1415529"/>
                <a:gd name="connsiteX0" fmla="*/ 156780 w 156780"/>
                <a:gd name="connsiteY0" fmla="*/ 1387969 h 1387969"/>
                <a:gd name="connsiteX1" fmla="*/ 0 w 156780"/>
                <a:gd name="connsiteY1" fmla="*/ 0 h 1387969"/>
                <a:gd name="connsiteX0" fmla="*/ 156429 w 156429"/>
                <a:gd name="connsiteY0" fmla="*/ 1426555 h 1426555"/>
                <a:gd name="connsiteX1" fmla="*/ 0 w 156429"/>
                <a:gd name="connsiteY1" fmla="*/ 0 h 1426555"/>
                <a:gd name="connsiteX0" fmla="*/ 162399 w 162399"/>
                <a:gd name="connsiteY0" fmla="*/ 1393483 h 1393483"/>
                <a:gd name="connsiteX1" fmla="*/ 0 w 162399"/>
                <a:gd name="connsiteY1" fmla="*/ 0 h 1393483"/>
                <a:gd name="connsiteX0" fmla="*/ 162399 w 162399"/>
                <a:gd name="connsiteY0" fmla="*/ 1393483 h 1393483"/>
                <a:gd name="connsiteX1" fmla="*/ 73240 w 162399"/>
                <a:gd name="connsiteY1" fmla="*/ 638561 h 1393483"/>
                <a:gd name="connsiteX2" fmla="*/ 0 w 162399"/>
                <a:gd name="connsiteY2" fmla="*/ 0 h 1393483"/>
                <a:gd name="connsiteX0" fmla="*/ 162399 w 162399"/>
                <a:gd name="connsiteY0" fmla="*/ 1393483 h 1393483"/>
                <a:gd name="connsiteX1" fmla="*/ 73240 w 162399"/>
                <a:gd name="connsiteY1" fmla="*/ 638561 h 1393483"/>
                <a:gd name="connsiteX2" fmla="*/ 9331 w 162399"/>
                <a:gd name="connsiteY2" fmla="*/ 81831 h 1393483"/>
                <a:gd name="connsiteX3" fmla="*/ 0 w 162399"/>
                <a:gd name="connsiteY3" fmla="*/ 0 h 1393483"/>
                <a:gd name="connsiteX0" fmla="*/ 163136 w 163136"/>
                <a:gd name="connsiteY0" fmla="*/ 1438548 h 1438548"/>
                <a:gd name="connsiteX1" fmla="*/ 73977 w 163136"/>
                <a:gd name="connsiteY1" fmla="*/ 683626 h 1438548"/>
                <a:gd name="connsiteX2" fmla="*/ 7259 w 163136"/>
                <a:gd name="connsiteY2" fmla="*/ 44215 h 1438548"/>
                <a:gd name="connsiteX3" fmla="*/ 737 w 163136"/>
                <a:gd name="connsiteY3" fmla="*/ 45065 h 1438548"/>
                <a:gd name="connsiteX0" fmla="*/ 162399 w 162399"/>
                <a:gd name="connsiteY0" fmla="*/ 1394333 h 1394333"/>
                <a:gd name="connsiteX1" fmla="*/ 73240 w 162399"/>
                <a:gd name="connsiteY1" fmla="*/ 639411 h 1394333"/>
                <a:gd name="connsiteX2" fmla="*/ 6522 w 162399"/>
                <a:gd name="connsiteY2" fmla="*/ 0 h 1394333"/>
                <a:gd name="connsiteX3" fmla="*/ 0 w 162399"/>
                <a:gd name="connsiteY3" fmla="*/ 850 h 1394333"/>
                <a:gd name="connsiteX0" fmla="*/ 162399 w 162399"/>
                <a:gd name="connsiteY0" fmla="*/ 1394333 h 1394333"/>
                <a:gd name="connsiteX1" fmla="*/ 73240 w 162399"/>
                <a:gd name="connsiteY1" fmla="*/ 639411 h 1394333"/>
                <a:gd name="connsiteX2" fmla="*/ 6522 w 162399"/>
                <a:gd name="connsiteY2" fmla="*/ 0 h 1394333"/>
                <a:gd name="connsiteX3" fmla="*/ 0 w 162399"/>
                <a:gd name="connsiteY3" fmla="*/ 850 h 1394333"/>
                <a:gd name="connsiteX0" fmla="*/ 162399 w 162399"/>
                <a:gd name="connsiteY0" fmla="*/ 1394333 h 1394333"/>
                <a:gd name="connsiteX1" fmla="*/ 73240 w 162399"/>
                <a:gd name="connsiteY1" fmla="*/ 639411 h 1394333"/>
                <a:gd name="connsiteX2" fmla="*/ 6522 w 162399"/>
                <a:gd name="connsiteY2" fmla="*/ 0 h 1394333"/>
                <a:gd name="connsiteX3" fmla="*/ 0 w 162399"/>
                <a:gd name="connsiteY3" fmla="*/ 850 h 1394333"/>
                <a:gd name="connsiteX0" fmla="*/ 162399 w 162399"/>
                <a:gd name="connsiteY0" fmla="*/ 1393483 h 1393483"/>
                <a:gd name="connsiteX1" fmla="*/ 73240 w 162399"/>
                <a:gd name="connsiteY1" fmla="*/ 638561 h 1393483"/>
                <a:gd name="connsiteX2" fmla="*/ 8278 w 162399"/>
                <a:gd name="connsiteY2" fmla="*/ 37736 h 1393483"/>
                <a:gd name="connsiteX3" fmla="*/ 0 w 162399"/>
                <a:gd name="connsiteY3" fmla="*/ 0 h 1393483"/>
                <a:gd name="connsiteX0" fmla="*/ 162399 w 162399"/>
                <a:gd name="connsiteY0" fmla="*/ 1393483 h 1393483"/>
                <a:gd name="connsiteX1" fmla="*/ 73240 w 162399"/>
                <a:gd name="connsiteY1" fmla="*/ 638561 h 1393483"/>
                <a:gd name="connsiteX2" fmla="*/ 8278 w 162399"/>
                <a:gd name="connsiteY2" fmla="*/ 37736 h 1393483"/>
                <a:gd name="connsiteX3" fmla="*/ 0 w 162399"/>
                <a:gd name="connsiteY3" fmla="*/ 0 h 1393483"/>
                <a:gd name="connsiteX0" fmla="*/ 162399 w 162399"/>
                <a:gd name="connsiteY0" fmla="*/ 1393483 h 1393483"/>
                <a:gd name="connsiteX1" fmla="*/ 73240 w 162399"/>
                <a:gd name="connsiteY1" fmla="*/ 638561 h 1393483"/>
                <a:gd name="connsiteX2" fmla="*/ 12141 w 162399"/>
                <a:gd name="connsiteY2" fmla="*/ 65299 h 1393483"/>
                <a:gd name="connsiteX3" fmla="*/ 0 w 162399"/>
                <a:gd name="connsiteY3" fmla="*/ 0 h 1393483"/>
                <a:gd name="connsiteX0" fmla="*/ 157132 w 157132"/>
                <a:gd name="connsiteY0" fmla="*/ 1426557 h 1426557"/>
                <a:gd name="connsiteX1" fmla="*/ 67973 w 157132"/>
                <a:gd name="connsiteY1" fmla="*/ 671635 h 1426557"/>
                <a:gd name="connsiteX2" fmla="*/ 6874 w 157132"/>
                <a:gd name="connsiteY2" fmla="*/ 98373 h 1426557"/>
                <a:gd name="connsiteX3" fmla="*/ 0 w 157132"/>
                <a:gd name="connsiteY3" fmla="*/ 0 h 1426557"/>
                <a:gd name="connsiteX0" fmla="*/ 157132 w 157132"/>
                <a:gd name="connsiteY0" fmla="*/ 1426557 h 1426557"/>
                <a:gd name="connsiteX1" fmla="*/ 67973 w 157132"/>
                <a:gd name="connsiteY1" fmla="*/ 671635 h 1426557"/>
                <a:gd name="connsiteX2" fmla="*/ 6874 w 157132"/>
                <a:gd name="connsiteY2" fmla="*/ 65301 h 1426557"/>
                <a:gd name="connsiteX3" fmla="*/ 0 w 157132"/>
                <a:gd name="connsiteY3" fmla="*/ 0 h 1426557"/>
                <a:gd name="connsiteX0" fmla="*/ 159590 w 159590"/>
                <a:gd name="connsiteY0" fmla="*/ 1398997 h 1398997"/>
                <a:gd name="connsiteX1" fmla="*/ 70431 w 159590"/>
                <a:gd name="connsiteY1" fmla="*/ 644075 h 1398997"/>
                <a:gd name="connsiteX2" fmla="*/ 9332 w 159590"/>
                <a:gd name="connsiteY2" fmla="*/ 37741 h 1398997"/>
                <a:gd name="connsiteX3" fmla="*/ 0 w 159590"/>
                <a:gd name="connsiteY3" fmla="*/ 0 h 1398997"/>
                <a:gd name="connsiteX0" fmla="*/ 159590 w 159590"/>
                <a:gd name="connsiteY0" fmla="*/ 1415532 h 1415532"/>
                <a:gd name="connsiteX1" fmla="*/ 70431 w 159590"/>
                <a:gd name="connsiteY1" fmla="*/ 660610 h 1415532"/>
                <a:gd name="connsiteX2" fmla="*/ 9332 w 159590"/>
                <a:gd name="connsiteY2" fmla="*/ 54276 h 1415532"/>
                <a:gd name="connsiteX3" fmla="*/ 0 w 159590"/>
                <a:gd name="connsiteY3" fmla="*/ 0 h 1415532"/>
              </a:gdLst>
              <a:ahLst/>
              <a:cxnLst>
                <a:cxn ang="0">
                  <a:pos x="connsiteX0" y="connsiteY0"/>
                </a:cxn>
                <a:cxn ang="0">
                  <a:pos x="connsiteX1" y="connsiteY1"/>
                </a:cxn>
                <a:cxn ang="0">
                  <a:pos x="connsiteX2" y="connsiteY2"/>
                </a:cxn>
                <a:cxn ang="0">
                  <a:pos x="connsiteX3" y="connsiteY3"/>
                </a:cxn>
              </a:cxnLst>
              <a:rect l="l" t="t" r="r" b="b"/>
              <a:pathLst>
                <a:path w="159590" h="1415532">
                  <a:moveTo>
                    <a:pt x="159590" y="1415532"/>
                  </a:moveTo>
                  <a:lnTo>
                    <a:pt x="70431" y="660610"/>
                  </a:lnTo>
                  <a:cubicBezTo>
                    <a:pt x="44920" y="442001"/>
                    <a:pt x="30317" y="254408"/>
                    <a:pt x="9332" y="54276"/>
                  </a:cubicBezTo>
                  <a:cubicBezTo>
                    <a:pt x="7660" y="30531"/>
                    <a:pt x="1555" y="13638"/>
                    <a:pt x="0"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0" name="フリーフォーム 73">
              <a:extLst>
                <a:ext uri="{FF2B5EF4-FFF2-40B4-BE49-F238E27FC236}">
                  <a16:creationId xmlns:a16="http://schemas.microsoft.com/office/drawing/2014/main" id="{B57389B8-58D5-CAAF-3E77-808FBB09BC8F}"/>
                </a:ext>
              </a:extLst>
            </p:cNvPr>
            <p:cNvSpPr/>
            <p:nvPr/>
          </p:nvSpPr>
          <p:spPr>
            <a:xfrm flipV="1">
              <a:off x="-4131537" y="-172376"/>
              <a:ext cx="535859" cy="1161033"/>
            </a:xfrm>
            <a:custGeom>
              <a:avLst/>
              <a:gdLst>
                <a:gd name="connsiteX0" fmla="*/ 642937 w 642937"/>
                <a:gd name="connsiteY0" fmla="*/ 0 h 114300"/>
                <a:gd name="connsiteX1" fmla="*/ 552450 w 642937"/>
                <a:gd name="connsiteY1" fmla="*/ 2381 h 114300"/>
                <a:gd name="connsiteX2" fmla="*/ 0 w 642937"/>
                <a:gd name="connsiteY2" fmla="*/ 114300 h 114300"/>
                <a:gd name="connsiteX0" fmla="*/ 642937 w 642937"/>
                <a:gd name="connsiteY0" fmla="*/ 0 h 123825"/>
                <a:gd name="connsiteX1" fmla="*/ 552450 w 642937"/>
                <a:gd name="connsiteY1" fmla="*/ 2381 h 123825"/>
                <a:gd name="connsiteX2" fmla="*/ 0 w 642937"/>
                <a:gd name="connsiteY2" fmla="*/ 123825 h 123825"/>
                <a:gd name="connsiteX0" fmla="*/ 645318 w 645318"/>
                <a:gd name="connsiteY0" fmla="*/ 0 h 116681"/>
                <a:gd name="connsiteX1" fmla="*/ 554831 w 645318"/>
                <a:gd name="connsiteY1" fmla="*/ 2381 h 116681"/>
                <a:gd name="connsiteX2" fmla="*/ 0 w 645318"/>
                <a:gd name="connsiteY2" fmla="*/ 116681 h 116681"/>
                <a:gd name="connsiteX0" fmla="*/ 214312 w 554831"/>
                <a:gd name="connsiteY0" fmla="*/ 0 h 171450"/>
                <a:gd name="connsiteX1" fmla="*/ 554831 w 554831"/>
                <a:gd name="connsiteY1" fmla="*/ 57150 h 171450"/>
                <a:gd name="connsiteX2" fmla="*/ 0 w 554831"/>
                <a:gd name="connsiteY2" fmla="*/ 171450 h 171450"/>
                <a:gd name="connsiteX0" fmla="*/ 214312 w 214312"/>
                <a:gd name="connsiteY0" fmla="*/ 0 h 171450"/>
                <a:gd name="connsiteX1" fmla="*/ 119063 w 214312"/>
                <a:gd name="connsiteY1" fmla="*/ 157163 h 171450"/>
                <a:gd name="connsiteX2" fmla="*/ 0 w 214312"/>
                <a:gd name="connsiteY2" fmla="*/ 171450 h 171450"/>
                <a:gd name="connsiteX0" fmla="*/ 138112 w 138112"/>
                <a:gd name="connsiteY0" fmla="*/ 0 h 261938"/>
                <a:gd name="connsiteX1" fmla="*/ 42863 w 138112"/>
                <a:gd name="connsiteY1" fmla="*/ 157163 h 261938"/>
                <a:gd name="connsiteX2" fmla="*/ 0 w 138112"/>
                <a:gd name="connsiteY2" fmla="*/ 261938 h 261938"/>
                <a:gd name="connsiteX0" fmla="*/ 138112 w 138112"/>
                <a:gd name="connsiteY0" fmla="*/ 0 h 261938"/>
                <a:gd name="connsiteX1" fmla="*/ 19050 w 138112"/>
                <a:gd name="connsiteY1" fmla="*/ 185738 h 261938"/>
                <a:gd name="connsiteX2" fmla="*/ 0 w 138112"/>
                <a:gd name="connsiteY2" fmla="*/ 261938 h 261938"/>
                <a:gd name="connsiteX0" fmla="*/ 138112 w 138112"/>
                <a:gd name="connsiteY0" fmla="*/ 0 h 269082"/>
                <a:gd name="connsiteX1" fmla="*/ 19050 w 138112"/>
                <a:gd name="connsiteY1" fmla="*/ 185738 h 269082"/>
                <a:gd name="connsiteX2" fmla="*/ 0 w 138112"/>
                <a:gd name="connsiteY2" fmla="*/ 269082 h 269082"/>
                <a:gd name="connsiteX0" fmla="*/ 138112 w 138112"/>
                <a:gd name="connsiteY0" fmla="*/ 0 h 269082"/>
                <a:gd name="connsiteX1" fmla="*/ 0 w 138112"/>
                <a:gd name="connsiteY1" fmla="*/ 269082 h 269082"/>
                <a:gd name="connsiteX0" fmla="*/ 138112 w 138112"/>
                <a:gd name="connsiteY0" fmla="*/ 0 h 269082"/>
                <a:gd name="connsiteX1" fmla="*/ 0 w 138112"/>
                <a:gd name="connsiteY1" fmla="*/ 269082 h 269082"/>
                <a:gd name="connsiteX0" fmla="*/ 139572 w 139572"/>
                <a:gd name="connsiteY0" fmla="*/ 0 h 269082"/>
                <a:gd name="connsiteX1" fmla="*/ 1460 w 139572"/>
                <a:gd name="connsiteY1" fmla="*/ 269082 h 269082"/>
                <a:gd name="connsiteX0" fmla="*/ 138112 w 138112"/>
                <a:gd name="connsiteY0" fmla="*/ 0 h 269082"/>
                <a:gd name="connsiteX1" fmla="*/ 0 w 138112"/>
                <a:gd name="connsiteY1" fmla="*/ 269082 h 269082"/>
                <a:gd name="connsiteX0" fmla="*/ 138112 w 138112"/>
                <a:gd name="connsiteY0" fmla="*/ 0 h 259557"/>
                <a:gd name="connsiteX1" fmla="*/ 0 w 138112"/>
                <a:gd name="connsiteY1" fmla="*/ 259557 h 259557"/>
                <a:gd name="connsiteX0" fmla="*/ 138112 w 138112"/>
                <a:gd name="connsiteY0" fmla="*/ 0 h 259557"/>
                <a:gd name="connsiteX1" fmla="*/ 0 w 138112"/>
                <a:gd name="connsiteY1" fmla="*/ 259557 h 259557"/>
                <a:gd name="connsiteX0" fmla="*/ 33113 w 254631"/>
                <a:gd name="connsiteY0" fmla="*/ 0 h 676275"/>
                <a:gd name="connsiteX1" fmla="*/ 254570 w 254631"/>
                <a:gd name="connsiteY1" fmla="*/ 676275 h 676275"/>
                <a:gd name="connsiteX0" fmla="*/ 0 w 221652"/>
                <a:gd name="connsiteY0" fmla="*/ 0 h 676275"/>
                <a:gd name="connsiteX1" fmla="*/ 221457 w 221652"/>
                <a:gd name="connsiteY1" fmla="*/ 676275 h 676275"/>
                <a:gd name="connsiteX0" fmla="*/ 0 w 219274"/>
                <a:gd name="connsiteY0" fmla="*/ 0 h 676275"/>
                <a:gd name="connsiteX1" fmla="*/ 219075 w 219274"/>
                <a:gd name="connsiteY1" fmla="*/ 676275 h 676275"/>
                <a:gd name="connsiteX0" fmla="*/ 0 w 70850"/>
                <a:gd name="connsiteY0" fmla="*/ 0 h 141438"/>
                <a:gd name="connsiteX1" fmla="*/ 52388 w 70850"/>
                <a:gd name="connsiteY1" fmla="*/ 121444 h 141438"/>
                <a:gd name="connsiteX0" fmla="*/ 0 w 53014"/>
                <a:gd name="connsiteY0" fmla="*/ 0 h 121444"/>
                <a:gd name="connsiteX1" fmla="*/ 52388 w 53014"/>
                <a:gd name="connsiteY1" fmla="*/ 121444 h 121444"/>
                <a:gd name="connsiteX0" fmla="*/ 0 w 53014"/>
                <a:gd name="connsiteY0" fmla="*/ 0 h 116681"/>
                <a:gd name="connsiteX1" fmla="*/ 52388 w 53014"/>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0006"/>
                <a:gd name="connsiteY0" fmla="*/ 0 h 109538"/>
                <a:gd name="connsiteX1" fmla="*/ 50006 w 50006"/>
                <a:gd name="connsiteY1" fmla="*/ 109538 h 109538"/>
                <a:gd name="connsiteX0" fmla="*/ 0 w 169068"/>
                <a:gd name="connsiteY0" fmla="*/ 0 h 502444"/>
                <a:gd name="connsiteX1" fmla="*/ 169068 w 169068"/>
                <a:gd name="connsiteY1" fmla="*/ 502444 h 502444"/>
                <a:gd name="connsiteX0" fmla="*/ 0 w 178593"/>
                <a:gd name="connsiteY0" fmla="*/ 0 h 502444"/>
                <a:gd name="connsiteX1" fmla="*/ 178593 w 178593"/>
                <a:gd name="connsiteY1" fmla="*/ 502444 h 502444"/>
                <a:gd name="connsiteX0" fmla="*/ 0 w 178593"/>
                <a:gd name="connsiteY0" fmla="*/ 0 h 507207"/>
                <a:gd name="connsiteX1" fmla="*/ 178593 w 178593"/>
                <a:gd name="connsiteY1" fmla="*/ 507207 h 507207"/>
                <a:gd name="connsiteX0" fmla="*/ 17784 w 23161"/>
                <a:gd name="connsiteY0" fmla="*/ 0 h 245270"/>
                <a:gd name="connsiteX1" fmla="*/ 1115 w 23161"/>
                <a:gd name="connsiteY1" fmla="*/ 245270 h 245270"/>
                <a:gd name="connsiteX0" fmla="*/ 19054 w 19054"/>
                <a:gd name="connsiteY0" fmla="*/ 0 h 245270"/>
                <a:gd name="connsiteX1" fmla="*/ 2385 w 19054"/>
                <a:gd name="connsiteY1" fmla="*/ 245270 h 245270"/>
                <a:gd name="connsiteX0" fmla="*/ 21226 w 21226"/>
                <a:gd name="connsiteY0" fmla="*/ 0 h 230983"/>
                <a:gd name="connsiteX1" fmla="*/ 2175 w 21226"/>
                <a:gd name="connsiteY1" fmla="*/ 230983 h 230983"/>
                <a:gd name="connsiteX0" fmla="*/ 20414 w 20414"/>
                <a:gd name="connsiteY0" fmla="*/ 0 h 230983"/>
                <a:gd name="connsiteX1" fmla="*/ 1363 w 20414"/>
                <a:gd name="connsiteY1" fmla="*/ 230983 h 230983"/>
                <a:gd name="connsiteX0" fmla="*/ 19051 w 19051"/>
                <a:gd name="connsiteY0" fmla="*/ 0 h 230983"/>
                <a:gd name="connsiteX1" fmla="*/ 0 w 19051"/>
                <a:gd name="connsiteY1" fmla="*/ 230983 h 230983"/>
                <a:gd name="connsiteX0" fmla="*/ 30957 w 30957"/>
                <a:gd name="connsiteY0" fmla="*/ 0 h 233364"/>
                <a:gd name="connsiteX1" fmla="*/ 0 w 30957"/>
                <a:gd name="connsiteY1" fmla="*/ 233364 h 233364"/>
                <a:gd name="connsiteX0" fmla="*/ 26194 w 26194"/>
                <a:gd name="connsiteY0" fmla="*/ 0 h 233364"/>
                <a:gd name="connsiteX1" fmla="*/ 0 w 26194"/>
                <a:gd name="connsiteY1" fmla="*/ 233364 h 233364"/>
                <a:gd name="connsiteX0" fmla="*/ 26194 w 26194"/>
                <a:gd name="connsiteY0" fmla="*/ 0 h 233364"/>
                <a:gd name="connsiteX1" fmla="*/ 0 w 26194"/>
                <a:gd name="connsiteY1" fmla="*/ 233364 h 233364"/>
                <a:gd name="connsiteX0" fmla="*/ 350044 w 350044"/>
                <a:gd name="connsiteY0" fmla="*/ 1077 h 31635"/>
                <a:gd name="connsiteX1" fmla="*/ 0 w 350044"/>
                <a:gd name="connsiteY1" fmla="*/ 12985 h 31635"/>
                <a:gd name="connsiteX0" fmla="*/ 350044 w 350044"/>
                <a:gd name="connsiteY0" fmla="*/ 8170 h 20078"/>
                <a:gd name="connsiteX1" fmla="*/ 0 w 350044"/>
                <a:gd name="connsiteY1" fmla="*/ 20078 h 20078"/>
                <a:gd name="connsiteX0" fmla="*/ 350044 w 350044"/>
                <a:gd name="connsiteY0" fmla="*/ 0 h 11908"/>
                <a:gd name="connsiteX1" fmla="*/ 0 w 350044"/>
                <a:gd name="connsiteY1" fmla="*/ 11908 h 11908"/>
                <a:gd name="connsiteX0" fmla="*/ 350044 w 350044"/>
                <a:gd name="connsiteY0" fmla="*/ 0 h 11908"/>
                <a:gd name="connsiteX1" fmla="*/ 0 w 350044"/>
                <a:gd name="connsiteY1" fmla="*/ 11908 h 11908"/>
                <a:gd name="connsiteX0" fmla="*/ 214313 w 214313"/>
                <a:gd name="connsiteY0" fmla="*/ 19129 h 21451"/>
                <a:gd name="connsiteX1" fmla="*/ 0 w 214313"/>
                <a:gd name="connsiteY1" fmla="*/ 7225 h 21451"/>
                <a:gd name="connsiteX0" fmla="*/ 214313 w 214313"/>
                <a:gd name="connsiteY0" fmla="*/ 19920 h 20558"/>
                <a:gd name="connsiteX1" fmla="*/ 0 w 214313"/>
                <a:gd name="connsiteY1" fmla="*/ 8016 h 20558"/>
                <a:gd name="connsiteX0" fmla="*/ 214313 w 214313"/>
                <a:gd name="connsiteY0" fmla="*/ 11904 h 13639"/>
                <a:gd name="connsiteX1" fmla="*/ 0 w 214313"/>
                <a:gd name="connsiteY1" fmla="*/ 0 h 13639"/>
                <a:gd name="connsiteX0" fmla="*/ 214313 w 214313"/>
                <a:gd name="connsiteY0" fmla="*/ 11994 h 13251"/>
                <a:gd name="connsiteX1" fmla="*/ 0 w 214313"/>
                <a:gd name="connsiteY1" fmla="*/ 90 h 13251"/>
                <a:gd name="connsiteX0" fmla="*/ 226219 w 226219"/>
                <a:gd name="connsiteY0" fmla="*/ 14368 h 15511"/>
                <a:gd name="connsiteX1" fmla="*/ 0 w 226219"/>
                <a:gd name="connsiteY1" fmla="*/ 82 h 15511"/>
                <a:gd name="connsiteX0" fmla="*/ 226219 w 226219"/>
                <a:gd name="connsiteY0" fmla="*/ 14402 h 14402"/>
                <a:gd name="connsiteX1" fmla="*/ 0 w 226219"/>
                <a:gd name="connsiteY1" fmla="*/ 116 h 14402"/>
                <a:gd name="connsiteX0" fmla="*/ 226219 w 226219"/>
                <a:gd name="connsiteY0" fmla="*/ 14286 h 14286"/>
                <a:gd name="connsiteX1" fmla="*/ 0 w 226219"/>
                <a:gd name="connsiteY1" fmla="*/ 0 h 14286"/>
                <a:gd name="connsiteX0" fmla="*/ 226219 w 226219"/>
                <a:gd name="connsiteY0" fmla="*/ 14402 h 14402"/>
                <a:gd name="connsiteX1" fmla="*/ 0 w 226219"/>
                <a:gd name="connsiteY1" fmla="*/ 116 h 14402"/>
                <a:gd name="connsiteX0" fmla="*/ 226219 w 226219"/>
                <a:gd name="connsiteY0" fmla="*/ 12042 h 12042"/>
                <a:gd name="connsiteX1" fmla="*/ 0 w 226219"/>
                <a:gd name="connsiteY1" fmla="*/ 137 h 12042"/>
                <a:gd name="connsiteX0" fmla="*/ 226219 w 226219"/>
                <a:gd name="connsiteY0" fmla="*/ 11905 h 11905"/>
                <a:gd name="connsiteX1" fmla="*/ 0 w 226219"/>
                <a:gd name="connsiteY1" fmla="*/ 0 h 11905"/>
                <a:gd name="connsiteX0" fmla="*/ 119063 w 119063"/>
                <a:gd name="connsiteY0" fmla="*/ 11905 h 11905"/>
                <a:gd name="connsiteX1" fmla="*/ 0 w 119063"/>
                <a:gd name="connsiteY1" fmla="*/ 0 h 11905"/>
                <a:gd name="connsiteX0" fmla="*/ 119063 w 119063"/>
                <a:gd name="connsiteY0" fmla="*/ 11905 h 11905"/>
                <a:gd name="connsiteX1" fmla="*/ 0 w 119063"/>
                <a:gd name="connsiteY1" fmla="*/ 0 h 11905"/>
                <a:gd name="connsiteX0" fmla="*/ 133351 w 133351"/>
                <a:gd name="connsiteY0" fmla="*/ 9524 h 9524"/>
                <a:gd name="connsiteX1" fmla="*/ 0 w 133351"/>
                <a:gd name="connsiteY1" fmla="*/ 0 h 9524"/>
                <a:gd name="connsiteX0" fmla="*/ 7143 w 7143"/>
                <a:gd name="connsiteY0" fmla="*/ 78 h 95327"/>
                <a:gd name="connsiteX1" fmla="*/ 0 w 7143"/>
                <a:gd name="connsiteY1" fmla="*/ 95090 h 95327"/>
                <a:gd name="connsiteX0" fmla="*/ 2149 w 3924"/>
                <a:gd name="connsiteY0" fmla="*/ 4 h 22834"/>
                <a:gd name="connsiteX1" fmla="*/ 1649 w 3924"/>
                <a:gd name="connsiteY1" fmla="*/ 22823 h 22834"/>
                <a:gd name="connsiteX0" fmla="*/ 8451 w 8451"/>
                <a:gd name="connsiteY0" fmla="*/ 2 h 9995"/>
                <a:gd name="connsiteX1" fmla="*/ 7176 w 8451"/>
                <a:gd name="connsiteY1" fmla="*/ 9995 h 9995"/>
                <a:gd name="connsiteX0" fmla="*/ 10000 w 10000"/>
                <a:gd name="connsiteY0" fmla="*/ 2 h 10460"/>
                <a:gd name="connsiteX1" fmla="*/ 8491 w 10000"/>
                <a:gd name="connsiteY1" fmla="*/ 10460 h 10460"/>
                <a:gd name="connsiteX0" fmla="*/ 1509 w 1509"/>
                <a:gd name="connsiteY0" fmla="*/ 0 h 10458"/>
                <a:gd name="connsiteX1" fmla="*/ 0 w 1509"/>
                <a:gd name="connsiteY1" fmla="*/ 10458 h 10458"/>
                <a:gd name="connsiteX0" fmla="*/ 10000 w 10000"/>
                <a:gd name="connsiteY0" fmla="*/ 0 h 10000"/>
                <a:gd name="connsiteX1" fmla="*/ 0 w 10000"/>
                <a:gd name="connsiteY1" fmla="*/ 10000 h 10000"/>
                <a:gd name="connsiteX0" fmla="*/ 12893 w 12893"/>
                <a:gd name="connsiteY0" fmla="*/ 0 h 10000"/>
                <a:gd name="connsiteX1" fmla="*/ 2893 w 12893"/>
                <a:gd name="connsiteY1" fmla="*/ 10000 h 10000"/>
                <a:gd name="connsiteX0" fmla="*/ 10000 w 10000"/>
                <a:gd name="connsiteY0" fmla="*/ 0 h 10000"/>
                <a:gd name="connsiteX1" fmla="*/ 0 w 10000"/>
                <a:gd name="connsiteY1" fmla="*/ 10000 h 10000"/>
                <a:gd name="connsiteX0" fmla="*/ 10000 w 10000"/>
                <a:gd name="connsiteY0" fmla="*/ 0 h 7692"/>
                <a:gd name="connsiteX1" fmla="*/ 0 w 10000"/>
                <a:gd name="connsiteY1" fmla="*/ 7692 h 7692"/>
                <a:gd name="connsiteX0" fmla="*/ 5002 w 5002"/>
                <a:gd name="connsiteY0" fmla="*/ 0 h 7714"/>
                <a:gd name="connsiteX1" fmla="*/ 0 w 5002"/>
                <a:gd name="connsiteY1" fmla="*/ 7714 h 7714"/>
                <a:gd name="connsiteX0" fmla="*/ 6141 w 6141"/>
                <a:gd name="connsiteY0" fmla="*/ 2195 h 3537"/>
                <a:gd name="connsiteX1" fmla="*/ 2512 w 6141"/>
                <a:gd name="connsiteY1" fmla="*/ 1257 h 3537"/>
                <a:gd name="connsiteX0" fmla="*/ 5909 w 5909"/>
                <a:gd name="connsiteY0" fmla="*/ 7968 h 7970"/>
                <a:gd name="connsiteX1" fmla="*/ 0 w 5909"/>
                <a:gd name="connsiteY1" fmla="*/ 5316 h 7970"/>
                <a:gd name="connsiteX0" fmla="*/ 10000 w 10000"/>
                <a:gd name="connsiteY0" fmla="*/ 3327 h 3352"/>
                <a:gd name="connsiteX1" fmla="*/ 0 w 10000"/>
                <a:gd name="connsiteY1" fmla="*/ 0 h 3352"/>
                <a:gd name="connsiteX0" fmla="*/ 24397 w 24397"/>
                <a:gd name="connsiteY0" fmla="*/ 125683 h 125688"/>
                <a:gd name="connsiteX1" fmla="*/ 0 w 24397"/>
                <a:gd name="connsiteY1" fmla="*/ 0 h 125688"/>
                <a:gd name="connsiteX0" fmla="*/ 24397 w 24397"/>
                <a:gd name="connsiteY0" fmla="*/ 125683 h 125683"/>
                <a:gd name="connsiteX1" fmla="*/ 0 w 24397"/>
                <a:gd name="connsiteY1" fmla="*/ 0 h 125683"/>
                <a:gd name="connsiteX0" fmla="*/ 24397 w 24397"/>
                <a:gd name="connsiteY0" fmla="*/ 125683 h 125683"/>
                <a:gd name="connsiteX1" fmla="*/ 0 w 24397"/>
                <a:gd name="connsiteY1" fmla="*/ 0 h 125683"/>
                <a:gd name="connsiteX0" fmla="*/ 10000 w 10000"/>
                <a:gd name="connsiteY0" fmla="*/ 1338358 h 1338358"/>
                <a:gd name="connsiteX1" fmla="*/ 0 w 10000"/>
                <a:gd name="connsiteY1" fmla="*/ 0 h 1338358"/>
                <a:gd name="connsiteX0" fmla="*/ 739 w 39575"/>
                <a:gd name="connsiteY0" fmla="*/ 1514747 h 1514747"/>
                <a:gd name="connsiteX1" fmla="*/ 39198 w 39575"/>
                <a:gd name="connsiteY1" fmla="*/ 0 h 1514747"/>
                <a:gd name="connsiteX0" fmla="*/ 0 w 39020"/>
                <a:gd name="connsiteY0" fmla="*/ 1514747 h 1514747"/>
                <a:gd name="connsiteX1" fmla="*/ 38459 w 39020"/>
                <a:gd name="connsiteY1" fmla="*/ 0 h 1514747"/>
                <a:gd name="connsiteX0" fmla="*/ 0 w 39020"/>
                <a:gd name="connsiteY0" fmla="*/ 1514747 h 1514747"/>
                <a:gd name="connsiteX1" fmla="*/ 38459 w 39020"/>
                <a:gd name="connsiteY1" fmla="*/ 0 h 1514747"/>
                <a:gd name="connsiteX0" fmla="*/ 0 w 40058"/>
                <a:gd name="connsiteY0" fmla="*/ 919434 h 919434"/>
                <a:gd name="connsiteX1" fmla="*/ 39513 w 40058"/>
                <a:gd name="connsiteY1" fmla="*/ 0 h 919434"/>
                <a:gd name="connsiteX0" fmla="*/ 0 w 46127"/>
                <a:gd name="connsiteY0" fmla="*/ 919434 h 919434"/>
                <a:gd name="connsiteX1" fmla="*/ 46127 w 46127"/>
                <a:gd name="connsiteY1" fmla="*/ 777901 h 919434"/>
                <a:gd name="connsiteX2" fmla="*/ 39513 w 46127"/>
                <a:gd name="connsiteY2" fmla="*/ 0 h 919434"/>
                <a:gd name="connsiteX0" fmla="*/ 0 w 46127"/>
                <a:gd name="connsiteY0" fmla="*/ 919434 h 919434"/>
                <a:gd name="connsiteX1" fmla="*/ 46127 w 46127"/>
                <a:gd name="connsiteY1" fmla="*/ 777901 h 919434"/>
                <a:gd name="connsiteX2" fmla="*/ 39513 w 46127"/>
                <a:gd name="connsiteY2" fmla="*/ 0 h 919434"/>
                <a:gd name="connsiteX0" fmla="*/ 0 w 46139"/>
                <a:gd name="connsiteY0" fmla="*/ 919434 h 919434"/>
                <a:gd name="connsiteX1" fmla="*/ 46127 w 46139"/>
                <a:gd name="connsiteY1" fmla="*/ 777901 h 919434"/>
                <a:gd name="connsiteX2" fmla="*/ 39513 w 46139"/>
                <a:gd name="connsiteY2" fmla="*/ 0 h 919434"/>
                <a:gd name="connsiteX0" fmla="*/ 0 w 46131"/>
                <a:gd name="connsiteY0" fmla="*/ 919434 h 919434"/>
                <a:gd name="connsiteX1" fmla="*/ 46127 w 46131"/>
                <a:gd name="connsiteY1" fmla="*/ 777901 h 919434"/>
                <a:gd name="connsiteX2" fmla="*/ 39513 w 46131"/>
                <a:gd name="connsiteY2" fmla="*/ 0 h 919434"/>
                <a:gd name="connsiteX0" fmla="*/ 0 w 46734"/>
                <a:gd name="connsiteY0" fmla="*/ 919434 h 919434"/>
                <a:gd name="connsiteX1" fmla="*/ 41211 w 46734"/>
                <a:gd name="connsiteY1" fmla="*/ 838536 h 919434"/>
                <a:gd name="connsiteX2" fmla="*/ 46127 w 46734"/>
                <a:gd name="connsiteY2" fmla="*/ 777901 h 919434"/>
                <a:gd name="connsiteX3" fmla="*/ 39513 w 46734"/>
                <a:gd name="connsiteY3" fmla="*/ 0 h 919434"/>
                <a:gd name="connsiteX0" fmla="*/ 0 w 46131"/>
                <a:gd name="connsiteY0" fmla="*/ 919434 h 919434"/>
                <a:gd name="connsiteX1" fmla="*/ 41211 w 46131"/>
                <a:gd name="connsiteY1" fmla="*/ 838536 h 919434"/>
                <a:gd name="connsiteX2" fmla="*/ 46127 w 46131"/>
                <a:gd name="connsiteY2" fmla="*/ 777901 h 919434"/>
                <a:gd name="connsiteX3" fmla="*/ 39513 w 46131"/>
                <a:gd name="connsiteY3" fmla="*/ 0 h 919434"/>
                <a:gd name="connsiteX0" fmla="*/ 0 w 46131"/>
                <a:gd name="connsiteY0" fmla="*/ 919434 h 919434"/>
                <a:gd name="connsiteX1" fmla="*/ 41211 w 46131"/>
                <a:gd name="connsiteY1" fmla="*/ 838536 h 919434"/>
                <a:gd name="connsiteX2" fmla="*/ 46127 w 46131"/>
                <a:gd name="connsiteY2" fmla="*/ 777901 h 919434"/>
                <a:gd name="connsiteX3" fmla="*/ 39513 w 46131"/>
                <a:gd name="connsiteY3" fmla="*/ 0 h 919434"/>
                <a:gd name="connsiteX0" fmla="*/ 0 w 51047"/>
                <a:gd name="connsiteY0" fmla="*/ 897385 h 897385"/>
                <a:gd name="connsiteX1" fmla="*/ 46127 w 51047"/>
                <a:gd name="connsiteY1" fmla="*/ 838536 h 897385"/>
                <a:gd name="connsiteX2" fmla="*/ 51043 w 51047"/>
                <a:gd name="connsiteY2" fmla="*/ 777901 h 897385"/>
                <a:gd name="connsiteX3" fmla="*/ 44429 w 51047"/>
                <a:gd name="connsiteY3" fmla="*/ 0 h 897385"/>
                <a:gd name="connsiteX0" fmla="*/ 0 w 46816"/>
                <a:gd name="connsiteY0" fmla="*/ 897385 h 897385"/>
                <a:gd name="connsiteX1" fmla="*/ 46127 w 46816"/>
                <a:gd name="connsiteY1" fmla="*/ 838536 h 897385"/>
                <a:gd name="connsiteX2" fmla="*/ 28570 w 46816"/>
                <a:gd name="connsiteY2" fmla="*/ 623561 h 897385"/>
                <a:gd name="connsiteX3" fmla="*/ 44429 w 46816"/>
                <a:gd name="connsiteY3" fmla="*/ 0 h 897385"/>
                <a:gd name="connsiteX0" fmla="*/ 0 w 48066"/>
                <a:gd name="connsiteY0" fmla="*/ 897385 h 897385"/>
                <a:gd name="connsiteX1" fmla="*/ 46127 w 48066"/>
                <a:gd name="connsiteY1" fmla="*/ 838536 h 897385"/>
                <a:gd name="connsiteX2" fmla="*/ 47532 w 48066"/>
                <a:gd name="connsiteY2" fmla="*/ 821998 h 897385"/>
                <a:gd name="connsiteX3" fmla="*/ 44429 w 48066"/>
                <a:gd name="connsiteY3" fmla="*/ 0 h 897385"/>
                <a:gd name="connsiteX0" fmla="*/ 0 w 48066"/>
                <a:gd name="connsiteY0" fmla="*/ 930459 h 930459"/>
                <a:gd name="connsiteX1" fmla="*/ 46127 w 48066"/>
                <a:gd name="connsiteY1" fmla="*/ 871610 h 930459"/>
                <a:gd name="connsiteX2" fmla="*/ 47532 w 48066"/>
                <a:gd name="connsiteY2" fmla="*/ 855072 h 930459"/>
                <a:gd name="connsiteX3" fmla="*/ 42322 w 48066"/>
                <a:gd name="connsiteY3" fmla="*/ 0 h 930459"/>
                <a:gd name="connsiteX0" fmla="*/ 0 w 47572"/>
                <a:gd name="connsiteY0" fmla="*/ 930459 h 930459"/>
                <a:gd name="connsiteX1" fmla="*/ 46127 w 47572"/>
                <a:gd name="connsiteY1" fmla="*/ 871610 h 930459"/>
                <a:gd name="connsiteX2" fmla="*/ 44020 w 47572"/>
                <a:gd name="connsiteY2" fmla="*/ 866096 h 930459"/>
                <a:gd name="connsiteX3" fmla="*/ 42322 w 47572"/>
                <a:gd name="connsiteY3" fmla="*/ 0 h 930459"/>
                <a:gd name="connsiteX0" fmla="*/ 0 w 48066"/>
                <a:gd name="connsiteY0" fmla="*/ 930459 h 930459"/>
                <a:gd name="connsiteX1" fmla="*/ 46127 w 48066"/>
                <a:gd name="connsiteY1" fmla="*/ 871610 h 930459"/>
                <a:gd name="connsiteX2" fmla="*/ 47531 w 48066"/>
                <a:gd name="connsiteY2" fmla="*/ 634586 h 930459"/>
                <a:gd name="connsiteX3" fmla="*/ 42322 w 48066"/>
                <a:gd name="connsiteY3" fmla="*/ 0 h 930459"/>
                <a:gd name="connsiteX0" fmla="*/ 0 w 47537"/>
                <a:gd name="connsiteY0" fmla="*/ 930459 h 930459"/>
                <a:gd name="connsiteX1" fmla="*/ 39455 w 47537"/>
                <a:gd name="connsiteY1" fmla="*/ 849561 h 930459"/>
                <a:gd name="connsiteX2" fmla="*/ 47531 w 47537"/>
                <a:gd name="connsiteY2" fmla="*/ 634586 h 930459"/>
                <a:gd name="connsiteX3" fmla="*/ 42322 w 47537"/>
                <a:gd name="connsiteY3" fmla="*/ 0 h 930459"/>
                <a:gd name="connsiteX0" fmla="*/ 0 w 47186"/>
                <a:gd name="connsiteY0" fmla="*/ 897385 h 897385"/>
                <a:gd name="connsiteX1" fmla="*/ 39104 w 47186"/>
                <a:gd name="connsiteY1" fmla="*/ 849561 h 897385"/>
                <a:gd name="connsiteX2" fmla="*/ 47180 w 47186"/>
                <a:gd name="connsiteY2" fmla="*/ 634586 h 897385"/>
                <a:gd name="connsiteX3" fmla="*/ 41971 w 47186"/>
                <a:gd name="connsiteY3" fmla="*/ 0 h 897385"/>
                <a:gd name="connsiteX0" fmla="*/ 0 w 43514"/>
                <a:gd name="connsiteY0" fmla="*/ 897385 h 897385"/>
                <a:gd name="connsiteX1" fmla="*/ 39104 w 43514"/>
                <a:gd name="connsiteY1" fmla="*/ 849561 h 897385"/>
                <a:gd name="connsiteX2" fmla="*/ 43317 w 43514"/>
                <a:gd name="connsiteY2" fmla="*/ 827512 h 897385"/>
                <a:gd name="connsiteX3" fmla="*/ 41971 w 43514"/>
                <a:gd name="connsiteY3" fmla="*/ 0 h 897385"/>
                <a:gd name="connsiteX0" fmla="*/ 0 w 43329"/>
                <a:gd name="connsiteY0" fmla="*/ 897385 h 897385"/>
                <a:gd name="connsiteX1" fmla="*/ 39104 w 43329"/>
                <a:gd name="connsiteY1" fmla="*/ 849561 h 897385"/>
                <a:gd name="connsiteX2" fmla="*/ 43317 w 43329"/>
                <a:gd name="connsiteY2" fmla="*/ 827512 h 897385"/>
                <a:gd name="connsiteX3" fmla="*/ 39864 w 43329"/>
                <a:gd name="connsiteY3" fmla="*/ 0 h 897385"/>
                <a:gd name="connsiteX0" fmla="*/ 0 w 43321"/>
                <a:gd name="connsiteY0" fmla="*/ 897385 h 897385"/>
                <a:gd name="connsiteX1" fmla="*/ 39104 w 43321"/>
                <a:gd name="connsiteY1" fmla="*/ 849561 h 897385"/>
                <a:gd name="connsiteX2" fmla="*/ 43317 w 43321"/>
                <a:gd name="connsiteY2" fmla="*/ 827512 h 897385"/>
                <a:gd name="connsiteX3" fmla="*/ 39864 w 43321"/>
                <a:gd name="connsiteY3" fmla="*/ 0 h 897385"/>
                <a:gd name="connsiteX0" fmla="*/ 0 w 43321"/>
                <a:gd name="connsiteY0" fmla="*/ 897385 h 913459"/>
                <a:gd name="connsiteX1" fmla="*/ 43317 w 43321"/>
                <a:gd name="connsiteY1" fmla="*/ 827512 h 913459"/>
                <a:gd name="connsiteX2" fmla="*/ 39864 w 43321"/>
                <a:gd name="connsiteY2" fmla="*/ 0 h 913459"/>
                <a:gd name="connsiteX0" fmla="*/ 0 w 43321"/>
                <a:gd name="connsiteY0" fmla="*/ 897385 h 918100"/>
                <a:gd name="connsiteX1" fmla="*/ 36617 w 43321"/>
                <a:gd name="connsiteY1" fmla="*/ 904285 h 918100"/>
                <a:gd name="connsiteX2" fmla="*/ 43317 w 43321"/>
                <a:gd name="connsiteY2" fmla="*/ 827512 h 918100"/>
                <a:gd name="connsiteX3" fmla="*/ 39864 w 43321"/>
                <a:gd name="connsiteY3" fmla="*/ 0 h 918100"/>
                <a:gd name="connsiteX0" fmla="*/ 0 w 43321"/>
                <a:gd name="connsiteY0" fmla="*/ 897385 h 897697"/>
                <a:gd name="connsiteX1" fmla="*/ 33808 w 43321"/>
                <a:gd name="connsiteY1" fmla="*/ 849165 h 897697"/>
                <a:gd name="connsiteX2" fmla="*/ 43317 w 43321"/>
                <a:gd name="connsiteY2" fmla="*/ 827512 h 897697"/>
                <a:gd name="connsiteX3" fmla="*/ 39864 w 43321"/>
                <a:gd name="connsiteY3" fmla="*/ 0 h 897697"/>
                <a:gd name="connsiteX0" fmla="*/ 0 w 42269"/>
                <a:gd name="connsiteY0" fmla="*/ 897385 h 897410"/>
                <a:gd name="connsiteX1" fmla="*/ 33808 w 42269"/>
                <a:gd name="connsiteY1" fmla="*/ 849165 h 897410"/>
                <a:gd name="connsiteX2" fmla="*/ 42264 w 42269"/>
                <a:gd name="connsiteY2" fmla="*/ 772391 h 897410"/>
                <a:gd name="connsiteX3" fmla="*/ 39864 w 42269"/>
                <a:gd name="connsiteY3" fmla="*/ 0 h 897410"/>
                <a:gd name="connsiteX0" fmla="*/ 0 w 42269"/>
                <a:gd name="connsiteY0" fmla="*/ 897385 h 897410"/>
                <a:gd name="connsiteX1" fmla="*/ 33808 w 42269"/>
                <a:gd name="connsiteY1" fmla="*/ 849165 h 897410"/>
                <a:gd name="connsiteX2" fmla="*/ 42264 w 42269"/>
                <a:gd name="connsiteY2" fmla="*/ 772391 h 897410"/>
                <a:gd name="connsiteX3" fmla="*/ 39864 w 42269"/>
                <a:gd name="connsiteY3" fmla="*/ 0 h 897410"/>
                <a:gd name="connsiteX0" fmla="*/ 0 w 42684"/>
                <a:gd name="connsiteY0" fmla="*/ 897385 h 897410"/>
                <a:gd name="connsiteX1" fmla="*/ 33808 w 42684"/>
                <a:gd name="connsiteY1" fmla="*/ 849165 h 897410"/>
                <a:gd name="connsiteX2" fmla="*/ 42264 w 42684"/>
                <a:gd name="connsiteY2" fmla="*/ 772391 h 897410"/>
                <a:gd name="connsiteX3" fmla="*/ 39864 w 42684"/>
                <a:gd name="connsiteY3" fmla="*/ 0 h 897410"/>
                <a:gd name="connsiteX0" fmla="*/ 0 w 44662"/>
                <a:gd name="connsiteY0" fmla="*/ 897385 h 897410"/>
                <a:gd name="connsiteX1" fmla="*/ 33808 w 44662"/>
                <a:gd name="connsiteY1" fmla="*/ 849165 h 897410"/>
                <a:gd name="connsiteX2" fmla="*/ 44371 w 44662"/>
                <a:gd name="connsiteY2" fmla="*/ 772391 h 897410"/>
                <a:gd name="connsiteX3" fmla="*/ 39864 w 44662"/>
                <a:gd name="connsiteY3" fmla="*/ 0 h 897410"/>
                <a:gd name="connsiteX0" fmla="*/ 0 w 44662"/>
                <a:gd name="connsiteY0" fmla="*/ 891871 h 891896"/>
                <a:gd name="connsiteX1" fmla="*/ 33808 w 44662"/>
                <a:gd name="connsiteY1" fmla="*/ 843651 h 891896"/>
                <a:gd name="connsiteX2" fmla="*/ 44371 w 44662"/>
                <a:gd name="connsiteY2" fmla="*/ 766877 h 891896"/>
                <a:gd name="connsiteX3" fmla="*/ 39162 w 44662"/>
                <a:gd name="connsiteY3" fmla="*/ 0 h 891896"/>
                <a:gd name="connsiteX0" fmla="*/ 0 w 44662"/>
                <a:gd name="connsiteY0" fmla="*/ 891871 h 891896"/>
                <a:gd name="connsiteX1" fmla="*/ 33808 w 44662"/>
                <a:gd name="connsiteY1" fmla="*/ 843651 h 891896"/>
                <a:gd name="connsiteX2" fmla="*/ 44371 w 44662"/>
                <a:gd name="connsiteY2" fmla="*/ 766877 h 891896"/>
                <a:gd name="connsiteX3" fmla="*/ 39162 w 44662"/>
                <a:gd name="connsiteY3" fmla="*/ 0 h 891896"/>
                <a:gd name="connsiteX0" fmla="*/ 0 w 44662"/>
                <a:gd name="connsiteY0" fmla="*/ 886359 h 886384"/>
                <a:gd name="connsiteX1" fmla="*/ 33808 w 44662"/>
                <a:gd name="connsiteY1" fmla="*/ 838139 h 886384"/>
                <a:gd name="connsiteX2" fmla="*/ 44371 w 44662"/>
                <a:gd name="connsiteY2" fmla="*/ 761365 h 886384"/>
                <a:gd name="connsiteX3" fmla="*/ 40567 w 44662"/>
                <a:gd name="connsiteY3" fmla="*/ 0 h 886384"/>
                <a:gd name="connsiteX0" fmla="*/ 0 w 44662"/>
                <a:gd name="connsiteY0" fmla="*/ 886359 h 886384"/>
                <a:gd name="connsiteX1" fmla="*/ 33808 w 44662"/>
                <a:gd name="connsiteY1" fmla="*/ 838139 h 886384"/>
                <a:gd name="connsiteX2" fmla="*/ 44371 w 44662"/>
                <a:gd name="connsiteY2" fmla="*/ 761365 h 886384"/>
                <a:gd name="connsiteX3" fmla="*/ 40567 w 44662"/>
                <a:gd name="connsiteY3" fmla="*/ 0 h 886384"/>
                <a:gd name="connsiteX0" fmla="*/ 0 w 44662"/>
                <a:gd name="connsiteY0" fmla="*/ 908408 h 908433"/>
                <a:gd name="connsiteX1" fmla="*/ 33808 w 44662"/>
                <a:gd name="connsiteY1" fmla="*/ 860188 h 908433"/>
                <a:gd name="connsiteX2" fmla="*/ 44371 w 44662"/>
                <a:gd name="connsiteY2" fmla="*/ 783414 h 908433"/>
                <a:gd name="connsiteX3" fmla="*/ 39865 w 44662"/>
                <a:gd name="connsiteY3" fmla="*/ 0 h 908433"/>
                <a:gd name="connsiteX0" fmla="*/ 0 w 44662"/>
                <a:gd name="connsiteY0" fmla="*/ 1663572 h 1663597"/>
                <a:gd name="connsiteX1" fmla="*/ 33808 w 44662"/>
                <a:gd name="connsiteY1" fmla="*/ 1615352 h 1663597"/>
                <a:gd name="connsiteX2" fmla="*/ 44371 w 44662"/>
                <a:gd name="connsiteY2" fmla="*/ 1538578 h 1663597"/>
                <a:gd name="connsiteX3" fmla="*/ 38109 w 44662"/>
                <a:gd name="connsiteY3" fmla="*/ 0 h 1663597"/>
                <a:gd name="connsiteX0" fmla="*/ 0 w 44662"/>
                <a:gd name="connsiteY0" fmla="*/ 1454109 h 1454134"/>
                <a:gd name="connsiteX1" fmla="*/ 33808 w 44662"/>
                <a:gd name="connsiteY1" fmla="*/ 1405889 h 1454134"/>
                <a:gd name="connsiteX2" fmla="*/ 44371 w 44662"/>
                <a:gd name="connsiteY2" fmla="*/ 1329115 h 1454134"/>
                <a:gd name="connsiteX3" fmla="*/ 38811 w 44662"/>
                <a:gd name="connsiteY3" fmla="*/ 0 h 1454134"/>
                <a:gd name="connsiteX0" fmla="*/ 0 w 44662"/>
                <a:gd name="connsiteY0" fmla="*/ 1509229 h 1509254"/>
                <a:gd name="connsiteX1" fmla="*/ 33808 w 44662"/>
                <a:gd name="connsiteY1" fmla="*/ 1461009 h 1509254"/>
                <a:gd name="connsiteX2" fmla="*/ 44371 w 44662"/>
                <a:gd name="connsiteY2" fmla="*/ 1384235 h 1509254"/>
                <a:gd name="connsiteX3" fmla="*/ 38811 w 44662"/>
                <a:gd name="connsiteY3" fmla="*/ 0 h 1509254"/>
                <a:gd name="connsiteX0" fmla="*/ 0 w 44375"/>
                <a:gd name="connsiteY0" fmla="*/ 1509229 h 1509254"/>
                <a:gd name="connsiteX1" fmla="*/ 33808 w 44375"/>
                <a:gd name="connsiteY1" fmla="*/ 1461009 h 1509254"/>
                <a:gd name="connsiteX2" fmla="*/ 44371 w 44375"/>
                <a:gd name="connsiteY2" fmla="*/ 1384235 h 1509254"/>
                <a:gd name="connsiteX3" fmla="*/ 38811 w 44375"/>
                <a:gd name="connsiteY3" fmla="*/ 0 h 1509254"/>
                <a:gd name="connsiteX0" fmla="*/ 0 w 44375"/>
                <a:gd name="connsiteY0" fmla="*/ 1509229 h 1509254"/>
                <a:gd name="connsiteX1" fmla="*/ 33808 w 44375"/>
                <a:gd name="connsiteY1" fmla="*/ 1461009 h 1509254"/>
                <a:gd name="connsiteX2" fmla="*/ 44371 w 44375"/>
                <a:gd name="connsiteY2" fmla="*/ 1384235 h 1509254"/>
                <a:gd name="connsiteX3" fmla="*/ 38811 w 44375"/>
                <a:gd name="connsiteY3" fmla="*/ 0 h 1509254"/>
              </a:gdLst>
              <a:ahLst/>
              <a:cxnLst>
                <a:cxn ang="0">
                  <a:pos x="connsiteX0" y="connsiteY0"/>
                </a:cxn>
                <a:cxn ang="0">
                  <a:pos x="connsiteX1" y="connsiteY1"/>
                </a:cxn>
                <a:cxn ang="0">
                  <a:pos x="connsiteX2" y="connsiteY2"/>
                </a:cxn>
                <a:cxn ang="0">
                  <a:pos x="connsiteX3" y="connsiteY3"/>
                </a:cxn>
              </a:cxnLst>
              <a:rect l="l" t="t" r="r" b="b"/>
              <a:pathLst>
                <a:path w="44375" h="1509254">
                  <a:moveTo>
                    <a:pt x="0" y="1509229"/>
                  </a:moveTo>
                  <a:cubicBezTo>
                    <a:pt x="6103" y="1510379"/>
                    <a:pt x="26589" y="1472654"/>
                    <a:pt x="33808" y="1461009"/>
                  </a:cubicBezTo>
                  <a:cubicBezTo>
                    <a:pt x="41027" y="1449364"/>
                    <a:pt x="43104" y="1445260"/>
                    <a:pt x="44371" y="1384235"/>
                  </a:cubicBezTo>
                  <a:cubicBezTo>
                    <a:pt x="44539" y="1173805"/>
                    <a:pt x="39486" y="203248"/>
                    <a:pt x="38811"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1" name="フリーフォーム 75">
              <a:extLst>
                <a:ext uri="{FF2B5EF4-FFF2-40B4-BE49-F238E27FC236}">
                  <a16:creationId xmlns:a16="http://schemas.microsoft.com/office/drawing/2014/main" id="{66F2A2D5-B256-6DEC-D91D-8DC2F0EE63BB}"/>
                </a:ext>
              </a:extLst>
            </p:cNvPr>
            <p:cNvSpPr/>
            <p:nvPr/>
          </p:nvSpPr>
          <p:spPr>
            <a:xfrm>
              <a:off x="-3625993" y="-232026"/>
              <a:ext cx="1426148" cy="633772"/>
            </a:xfrm>
            <a:custGeom>
              <a:avLst/>
              <a:gdLst>
                <a:gd name="connsiteX0" fmla="*/ 642937 w 642937"/>
                <a:gd name="connsiteY0" fmla="*/ 0 h 114300"/>
                <a:gd name="connsiteX1" fmla="*/ 552450 w 642937"/>
                <a:gd name="connsiteY1" fmla="*/ 2381 h 114300"/>
                <a:gd name="connsiteX2" fmla="*/ 0 w 642937"/>
                <a:gd name="connsiteY2" fmla="*/ 114300 h 114300"/>
                <a:gd name="connsiteX0" fmla="*/ 642937 w 642937"/>
                <a:gd name="connsiteY0" fmla="*/ 0 h 123825"/>
                <a:gd name="connsiteX1" fmla="*/ 552450 w 642937"/>
                <a:gd name="connsiteY1" fmla="*/ 2381 h 123825"/>
                <a:gd name="connsiteX2" fmla="*/ 0 w 642937"/>
                <a:gd name="connsiteY2" fmla="*/ 123825 h 123825"/>
                <a:gd name="connsiteX0" fmla="*/ 645318 w 645318"/>
                <a:gd name="connsiteY0" fmla="*/ 0 h 116681"/>
                <a:gd name="connsiteX1" fmla="*/ 554831 w 645318"/>
                <a:gd name="connsiteY1" fmla="*/ 2381 h 116681"/>
                <a:gd name="connsiteX2" fmla="*/ 0 w 645318"/>
                <a:gd name="connsiteY2" fmla="*/ 116681 h 116681"/>
                <a:gd name="connsiteX0" fmla="*/ 214312 w 554831"/>
                <a:gd name="connsiteY0" fmla="*/ 0 h 171450"/>
                <a:gd name="connsiteX1" fmla="*/ 554831 w 554831"/>
                <a:gd name="connsiteY1" fmla="*/ 57150 h 171450"/>
                <a:gd name="connsiteX2" fmla="*/ 0 w 554831"/>
                <a:gd name="connsiteY2" fmla="*/ 171450 h 171450"/>
                <a:gd name="connsiteX0" fmla="*/ 214312 w 214312"/>
                <a:gd name="connsiteY0" fmla="*/ 0 h 171450"/>
                <a:gd name="connsiteX1" fmla="*/ 119063 w 214312"/>
                <a:gd name="connsiteY1" fmla="*/ 157163 h 171450"/>
                <a:gd name="connsiteX2" fmla="*/ 0 w 214312"/>
                <a:gd name="connsiteY2" fmla="*/ 171450 h 171450"/>
                <a:gd name="connsiteX0" fmla="*/ 138112 w 138112"/>
                <a:gd name="connsiteY0" fmla="*/ 0 h 261938"/>
                <a:gd name="connsiteX1" fmla="*/ 42863 w 138112"/>
                <a:gd name="connsiteY1" fmla="*/ 157163 h 261938"/>
                <a:gd name="connsiteX2" fmla="*/ 0 w 138112"/>
                <a:gd name="connsiteY2" fmla="*/ 261938 h 261938"/>
                <a:gd name="connsiteX0" fmla="*/ 138112 w 138112"/>
                <a:gd name="connsiteY0" fmla="*/ 0 h 261938"/>
                <a:gd name="connsiteX1" fmla="*/ 19050 w 138112"/>
                <a:gd name="connsiteY1" fmla="*/ 185738 h 261938"/>
                <a:gd name="connsiteX2" fmla="*/ 0 w 138112"/>
                <a:gd name="connsiteY2" fmla="*/ 261938 h 261938"/>
                <a:gd name="connsiteX0" fmla="*/ 138112 w 138112"/>
                <a:gd name="connsiteY0" fmla="*/ 0 h 269082"/>
                <a:gd name="connsiteX1" fmla="*/ 19050 w 138112"/>
                <a:gd name="connsiteY1" fmla="*/ 185738 h 269082"/>
                <a:gd name="connsiteX2" fmla="*/ 0 w 138112"/>
                <a:gd name="connsiteY2" fmla="*/ 269082 h 269082"/>
                <a:gd name="connsiteX0" fmla="*/ 138112 w 138112"/>
                <a:gd name="connsiteY0" fmla="*/ 0 h 269082"/>
                <a:gd name="connsiteX1" fmla="*/ 0 w 138112"/>
                <a:gd name="connsiteY1" fmla="*/ 269082 h 269082"/>
                <a:gd name="connsiteX0" fmla="*/ 138112 w 138112"/>
                <a:gd name="connsiteY0" fmla="*/ 0 h 269082"/>
                <a:gd name="connsiteX1" fmla="*/ 0 w 138112"/>
                <a:gd name="connsiteY1" fmla="*/ 269082 h 269082"/>
                <a:gd name="connsiteX0" fmla="*/ 139572 w 139572"/>
                <a:gd name="connsiteY0" fmla="*/ 0 h 269082"/>
                <a:gd name="connsiteX1" fmla="*/ 1460 w 139572"/>
                <a:gd name="connsiteY1" fmla="*/ 269082 h 269082"/>
                <a:gd name="connsiteX0" fmla="*/ 138112 w 138112"/>
                <a:gd name="connsiteY0" fmla="*/ 0 h 269082"/>
                <a:gd name="connsiteX1" fmla="*/ 0 w 138112"/>
                <a:gd name="connsiteY1" fmla="*/ 269082 h 269082"/>
                <a:gd name="connsiteX0" fmla="*/ 138112 w 138112"/>
                <a:gd name="connsiteY0" fmla="*/ 0 h 259557"/>
                <a:gd name="connsiteX1" fmla="*/ 0 w 138112"/>
                <a:gd name="connsiteY1" fmla="*/ 259557 h 259557"/>
                <a:gd name="connsiteX0" fmla="*/ 138112 w 138112"/>
                <a:gd name="connsiteY0" fmla="*/ 0 h 259557"/>
                <a:gd name="connsiteX1" fmla="*/ 0 w 138112"/>
                <a:gd name="connsiteY1" fmla="*/ 259557 h 259557"/>
                <a:gd name="connsiteX0" fmla="*/ 171449 w 171449"/>
                <a:gd name="connsiteY0" fmla="*/ 0 h 226220"/>
                <a:gd name="connsiteX1" fmla="*/ 0 w 171449"/>
                <a:gd name="connsiteY1" fmla="*/ 226220 h 226220"/>
                <a:gd name="connsiteX0" fmla="*/ 745330 w 745330"/>
                <a:gd name="connsiteY0" fmla="*/ 301429 h 343484"/>
                <a:gd name="connsiteX1" fmla="*/ 0 w 745330"/>
                <a:gd name="connsiteY1" fmla="*/ 3774 h 343484"/>
                <a:gd name="connsiteX0" fmla="*/ 745330 w 745330"/>
                <a:gd name="connsiteY0" fmla="*/ 302920 h 304376"/>
                <a:gd name="connsiteX1" fmla="*/ 0 w 745330"/>
                <a:gd name="connsiteY1" fmla="*/ 5265 h 304376"/>
                <a:gd name="connsiteX0" fmla="*/ 745330 w 745330"/>
                <a:gd name="connsiteY0" fmla="*/ 328089 h 328089"/>
                <a:gd name="connsiteX1" fmla="*/ 309388 w 745330"/>
                <a:gd name="connsiteY1" fmla="*/ 0 h 328089"/>
                <a:gd name="connsiteX2" fmla="*/ 0 w 745330"/>
                <a:gd name="connsiteY2" fmla="*/ 30434 h 328089"/>
                <a:gd name="connsiteX0" fmla="*/ 745330 w 745330"/>
                <a:gd name="connsiteY0" fmla="*/ 339677 h 339677"/>
                <a:gd name="connsiteX1" fmla="*/ 309388 w 745330"/>
                <a:gd name="connsiteY1" fmla="*/ 11588 h 339677"/>
                <a:gd name="connsiteX2" fmla="*/ 0 w 745330"/>
                <a:gd name="connsiteY2" fmla="*/ 42022 h 339677"/>
                <a:gd name="connsiteX0" fmla="*/ 745330 w 745330"/>
                <a:gd name="connsiteY0" fmla="*/ 330839 h 330839"/>
                <a:gd name="connsiteX1" fmla="*/ 309388 w 745330"/>
                <a:gd name="connsiteY1" fmla="*/ 2750 h 330839"/>
                <a:gd name="connsiteX2" fmla="*/ 0 w 745330"/>
                <a:gd name="connsiteY2" fmla="*/ 33184 h 330839"/>
                <a:gd name="connsiteX0" fmla="*/ 745330 w 745330"/>
                <a:gd name="connsiteY0" fmla="*/ 339068 h 339068"/>
                <a:gd name="connsiteX1" fmla="*/ 309388 w 745330"/>
                <a:gd name="connsiteY1" fmla="*/ 10979 h 339068"/>
                <a:gd name="connsiteX2" fmla="*/ 0 w 745330"/>
                <a:gd name="connsiteY2" fmla="*/ 41413 h 339068"/>
                <a:gd name="connsiteX0" fmla="*/ 745330 w 745330"/>
                <a:gd name="connsiteY0" fmla="*/ 338629 h 338629"/>
                <a:gd name="connsiteX1" fmla="*/ 309388 w 745330"/>
                <a:gd name="connsiteY1" fmla="*/ 10540 h 338629"/>
                <a:gd name="connsiteX2" fmla="*/ 0 w 745330"/>
                <a:gd name="connsiteY2" fmla="*/ 40974 h 338629"/>
                <a:gd name="connsiteX0" fmla="*/ 745330 w 745330"/>
                <a:gd name="connsiteY0" fmla="*/ 346089 h 346089"/>
                <a:gd name="connsiteX1" fmla="*/ 309388 w 745330"/>
                <a:gd name="connsiteY1" fmla="*/ 18000 h 346089"/>
                <a:gd name="connsiteX2" fmla="*/ 0 w 745330"/>
                <a:gd name="connsiteY2" fmla="*/ 48434 h 346089"/>
                <a:gd name="connsiteX0" fmla="*/ 747711 w 747711"/>
                <a:gd name="connsiteY0" fmla="*/ 346715 h 346715"/>
                <a:gd name="connsiteX1" fmla="*/ 311769 w 747711"/>
                <a:gd name="connsiteY1" fmla="*/ 18626 h 346715"/>
                <a:gd name="connsiteX2" fmla="*/ 0 w 747711"/>
                <a:gd name="connsiteY2" fmla="*/ 44298 h 346715"/>
                <a:gd name="connsiteX0" fmla="*/ 747711 w 747711"/>
                <a:gd name="connsiteY0" fmla="*/ 344840 h 344840"/>
                <a:gd name="connsiteX1" fmla="*/ 311769 w 747711"/>
                <a:gd name="connsiteY1" fmla="*/ 16751 h 344840"/>
                <a:gd name="connsiteX2" fmla="*/ 0 w 747711"/>
                <a:gd name="connsiteY2" fmla="*/ 42423 h 344840"/>
                <a:gd name="connsiteX0" fmla="*/ 747711 w 747711"/>
                <a:gd name="connsiteY0" fmla="*/ 347014 h 347014"/>
                <a:gd name="connsiteX1" fmla="*/ 311769 w 747711"/>
                <a:gd name="connsiteY1" fmla="*/ 18925 h 347014"/>
                <a:gd name="connsiteX2" fmla="*/ 0 w 747711"/>
                <a:gd name="connsiteY2" fmla="*/ 44597 h 347014"/>
                <a:gd name="connsiteX0" fmla="*/ 747711 w 747711"/>
                <a:gd name="connsiteY0" fmla="*/ 347014 h 347014"/>
                <a:gd name="connsiteX1" fmla="*/ 311769 w 747711"/>
                <a:gd name="connsiteY1" fmla="*/ 18925 h 347014"/>
                <a:gd name="connsiteX2" fmla="*/ 0 w 747711"/>
                <a:gd name="connsiteY2" fmla="*/ 44597 h 347014"/>
                <a:gd name="connsiteX0" fmla="*/ 747711 w 747711"/>
                <a:gd name="connsiteY0" fmla="*/ 347014 h 347014"/>
                <a:gd name="connsiteX1" fmla="*/ 311769 w 747711"/>
                <a:gd name="connsiteY1" fmla="*/ 18925 h 347014"/>
                <a:gd name="connsiteX2" fmla="*/ 0 w 747711"/>
                <a:gd name="connsiteY2" fmla="*/ 44597 h 347014"/>
                <a:gd name="connsiteX0" fmla="*/ 747711 w 747711"/>
                <a:gd name="connsiteY0" fmla="*/ 347014 h 351432"/>
                <a:gd name="connsiteX1" fmla="*/ 311769 w 747711"/>
                <a:gd name="connsiteY1" fmla="*/ 18925 h 351432"/>
                <a:gd name="connsiteX2" fmla="*/ 0 w 747711"/>
                <a:gd name="connsiteY2" fmla="*/ 44597 h 351432"/>
                <a:gd name="connsiteX0" fmla="*/ 747711 w 747711"/>
                <a:gd name="connsiteY0" fmla="*/ 347014 h 347014"/>
                <a:gd name="connsiteX1" fmla="*/ 552277 w 747711"/>
                <a:gd name="connsiteY1" fmla="*/ 247525 h 347014"/>
                <a:gd name="connsiteX2" fmla="*/ 311769 w 747711"/>
                <a:gd name="connsiteY2" fmla="*/ 18925 h 347014"/>
                <a:gd name="connsiteX3" fmla="*/ 0 w 747711"/>
                <a:gd name="connsiteY3" fmla="*/ 44597 h 347014"/>
                <a:gd name="connsiteX0" fmla="*/ 747711 w 747711"/>
                <a:gd name="connsiteY0" fmla="*/ 347014 h 355323"/>
                <a:gd name="connsiteX1" fmla="*/ 552277 w 747711"/>
                <a:gd name="connsiteY1" fmla="*/ 247525 h 355323"/>
                <a:gd name="connsiteX2" fmla="*/ 311769 w 747711"/>
                <a:gd name="connsiteY2" fmla="*/ 18925 h 355323"/>
                <a:gd name="connsiteX3" fmla="*/ 0 w 747711"/>
                <a:gd name="connsiteY3" fmla="*/ 44597 h 355323"/>
                <a:gd name="connsiteX0" fmla="*/ 747711 w 747711"/>
                <a:gd name="connsiteY0" fmla="*/ 347014 h 356047"/>
                <a:gd name="connsiteX1" fmla="*/ 552277 w 747711"/>
                <a:gd name="connsiteY1" fmla="*/ 247525 h 356047"/>
                <a:gd name="connsiteX2" fmla="*/ 311769 w 747711"/>
                <a:gd name="connsiteY2" fmla="*/ 18925 h 356047"/>
                <a:gd name="connsiteX3" fmla="*/ 0 w 747711"/>
                <a:gd name="connsiteY3" fmla="*/ 44597 h 356047"/>
                <a:gd name="connsiteX0" fmla="*/ 747711 w 747711"/>
                <a:gd name="connsiteY0" fmla="*/ 347014 h 355856"/>
                <a:gd name="connsiteX1" fmla="*/ 552277 w 747711"/>
                <a:gd name="connsiteY1" fmla="*/ 247525 h 355856"/>
                <a:gd name="connsiteX2" fmla="*/ 311769 w 747711"/>
                <a:gd name="connsiteY2" fmla="*/ 18925 h 355856"/>
                <a:gd name="connsiteX3" fmla="*/ 0 w 747711"/>
                <a:gd name="connsiteY3" fmla="*/ 44597 h 355856"/>
                <a:gd name="connsiteX0" fmla="*/ 747711 w 747711"/>
                <a:gd name="connsiteY0" fmla="*/ 347014 h 355856"/>
                <a:gd name="connsiteX1" fmla="*/ 552277 w 747711"/>
                <a:gd name="connsiteY1" fmla="*/ 247525 h 355856"/>
                <a:gd name="connsiteX2" fmla="*/ 311769 w 747711"/>
                <a:gd name="connsiteY2" fmla="*/ 18925 h 355856"/>
                <a:gd name="connsiteX3" fmla="*/ 0 w 747711"/>
                <a:gd name="connsiteY3" fmla="*/ 44597 h 355856"/>
                <a:gd name="connsiteX0" fmla="*/ 747711 w 747711"/>
                <a:gd name="connsiteY0" fmla="*/ 347014 h 355856"/>
                <a:gd name="connsiteX1" fmla="*/ 552277 w 747711"/>
                <a:gd name="connsiteY1" fmla="*/ 247525 h 355856"/>
                <a:gd name="connsiteX2" fmla="*/ 311769 w 747711"/>
                <a:gd name="connsiteY2" fmla="*/ 18925 h 355856"/>
                <a:gd name="connsiteX3" fmla="*/ 0 w 747711"/>
                <a:gd name="connsiteY3" fmla="*/ 44597 h 355856"/>
                <a:gd name="connsiteX0" fmla="*/ 747711 w 747711"/>
                <a:gd name="connsiteY0" fmla="*/ 347014 h 355856"/>
                <a:gd name="connsiteX1" fmla="*/ 552277 w 747711"/>
                <a:gd name="connsiteY1" fmla="*/ 247525 h 355856"/>
                <a:gd name="connsiteX2" fmla="*/ 311769 w 747711"/>
                <a:gd name="connsiteY2" fmla="*/ 18925 h 355856"/>
                <a:gd name="connsiteX3" fmla="*/ 0 w 747711"/>
                <a:gd name="connsiteY3" fmla="*/ 44597 h 355856"/>
                <a:gd name="connsiteX0" fmla="*/ 747711 w 747711"/>
                <a:gd name="connsiteY0" fmla="*/ 347014 h 355856"/>
                <a:gd name="connsiteX1" fmla="*/ 552277 w 747711"/>
                <a:gd name="connsiteY1" fmla="*/ 247525 h 355856"/>
                <a:gd name="connsiteX2" fmla="*/ 311769 w 747711"/>
                <a:gd name="connsiteY2" fmla="*/ 18925 h 355856"/>
                <a:gd name="connsiteX3" fmla="*/ 0 w 747711"/>
                <a:gd name="connsiteY3" fmla="*/ 44597 h 355856"/>
                <a:gd name="connsiteX0" fmla="*/ 781049 w 781049"/>
                <a:gd name="connsiteY0" fmla="*/ 347014 h 355856"/>
                <a:gd name="connsiteX1" fmla="*/ 552277 w 781049"/>
                <a:gd name="connsiteY1" fmla="*/ 247525 h 355856"/>
                <a:gd name="connsiteX2" fmla="*/ 311769 w 781049"/>
                <a:gd name="connsiteY2" fmla="*/ 18925 h 355856"/>
                <a:gd name="connsiteX3" fmla="*/ 0 w 781049"/>
                <a:gd name="connsiteY3" fmla="*/ 44597 h 355856"/>
                <a:gd name="connsiteX0" fmla="*/ 781049 w 781049"/>
                <a:gd name="connsiteY0" fmla="*/ 347014 h 357605"/>
                <a:gd name="connsiteX1" fmla="*/ 552277 w 781049"/>
                <a:gd name="connsiteY1" fmla="*/ 247525 h 357605"/>
                <a:gd name="connsiteX2" fmla="*/ 311769 w 781049"/>
                <a:gd name="connsiteY2" fmla="*/ 18925 h 357605"/>
                <a:gd name="connsiteX3" fmla="*/ 0 w 781049"/>
                <a:gd name="connsiteY3" fmla="*/ 44597 h 357605"/>
                <a:gd name="connsiteX0" fmla="*/ 781049 w 781049"/>
                <a:gd name="connsiteY0" fmla="*/ 347014 h 357605"/>
                <a:gd name="connsiteX1" fmla="*/ 552277 w 781049"/>
                <a:gd name="connsiteY1" fmla="*/ 247525 h 357605"/>
                <a:gd name="connsiteX2" fmla="*/ 311769 w 781049"/>
                <a:gd name="connsiteY2" fmla="*/ 18925 h 357605"/>
                <a:gd name="connsiteX3" fmla="*/ 0 w 781049"/>
                <a:gd name="connsiteY3" fmla="*/ 44597 h 357605"/>
                <a:gd name="connsiteX0" fmla="*/ 781049 w 781049"/>
                <a:gd name="connsiteY0" fmla="*/ 344423 h 355014"/>
                <a:gd name="connsiteX1" fmla="*/ 552277 w 781049"/>
                <a:gd name="connsiteY1" fmla="*/ 244934 h 355014"/>
                <a:gd name="connsiteX2" fmla="*/ 311769 w 781049"/>
                <a:gd name="connsiteY2" fmla="*/ 16334 h 355014"/>
                <a:gd name="connsiteX3" fmla="*/ 0 w 781049"/>
                <a:gd name="connsiteY3" fmla="*/ 63437 h 355014"/>
                <a:gd name="connsiteX0" fmla="*/ 781049 w 781049"/>
                <a:gd name="connsiteY0" fmla="*/ 347651 h 358242"/>
                <a:gd name="connsiteX1" fmla="*/ 552277 w 781049"/>
                <a:gd name="connsiteY1" fmla="*/ 248162 h 358242"/>
                <a:gd name="connsiteX2" fmla="*/ 311769 w 781049"/>
                <a:gd name="connsiteY2" fmla="*/ 19562 h 358242"/>
                <a:gd name="connsiteX3" fmla="*/ 0 w 781049"/>
                <a:gd name="connsiteY3" fmla="*/ 66665 h 358242"/>
                <a:gd name="connsiteX0" fmla="*/ 781049 w 781049"/>
                <a:gd name="connsiteY0" fmla="*/ 357959 h 368550"/>
                <a:gd name="connsiteX1" fmla="*/ 552277 w 781049"/>
                <a:gd name="connsiteY1" fmla="*/ 258470 h 368550"/>
                <a:gd name="connsiteX2" fmla="*/ 326057 w 781049"/>
                <a:gd name="connsiteY2" fmla="*/ 17963 h 368550"/>
                <a:gd name="connsiteX3" fmla="*/ 0 w 781049"/>
                <a:gd name="connsiteY3" fmla="*/ 76973 h 368550"/>
                <a:gd name="connsiteX0" fmla="*/ 781049 w 781049"/>
                <a:gd name="connsiteY0" fmla="*/ 346289 h 356880"/>
                <a:gd name="connsiteX1" fmla="*/ 552277 w 781049"/>
                <a:gd name="connsiteY1" fmla="*/ 246800 h 356880"/>
                <a:gd name="connsiteX2" fmla="*/ 326057 w 781049"/>
                <a:gd name="connsiteY2" fmla="*/ 6293 h 356880"/>
                <a:gd name="connsiteX3" fmla="*/ 0 w 781049"/>
                <a:gd name="connsiteY3" fmla="*/ 65303 h 356880"/>
                <a:gd name="connsiteX0" fmla="*/ 815974 w 815974"/>
                <a:gd name="connsiteY0" fmla="*/ 347017 h 357608"/>
                <a:gd name="connsiteX1" fmla="*/ 587202 w 815974"/>
                <a:gd name="connsiteY1" fmla="*/ 247528 h 357608"/>
                <a:gd name="connsiteX2" fmla="*/ 360982 w 815974"/>
                <a:gd name="connsiteY2" fmla="*/ 7021 h 357608"/>
                <a:gd name="connsiteX3" fmla="*/ 0 w 815974"/>
                <a:gd name="connsiteY3" fmla="*/ 56506 h 357608"/>
                <a:gd name="connsiteX0" fmla="*/ 815974 w 815974"/>
                <a:gd name="connsiteY0" fmla="*/ 345755 h 356346"/>
                <a:gd name="connsiteX1" fmla="*/ 587202 w 815974"/>
                <a:gd name="connsiteY1" fmla="*/ 246266 h 356346"/>
                <a:gd name="connsiteX2" fmla="*/ 360982 w 815974"/>
                <a:gd name="connsiteY2" fmla="*/ 5759 h 356346"/>
                <a:gd name="connsiteX3" fmla="*/ 0 w 815974"/>
                <a:gd name="connsiteY3" fmla="*/ 55244 h 356346"/>
                <a:gd name="connsiteX0" fmla="*/ 815974 w 815974"/>
                <a:gd name="connsiteY0" fmla="*/ 345248 h 355839"/>
                <a:gd name="connsiteX1" fmla="*/ 587202 w 815974"/>
                <a:gd name="connsiteY1" fmla="*/ 245759 h 355839"/>
                <a:gd name="connsiteX2" fmla="*/ 360982 w 815974"/>
                <a:gd name="connsiteY2" fmla="*/ 5252 h 355839"/>
                <a:gd name="connsiteX3" fmla="*/ 0 w 815974"/>
                <a:gd name="connsiteY3" fmla="*/ 64262 h 355839"/>
                <a:gd name="connsiteX0" fmla="*/ 815974 w 815974"/>
                <a:gd name="connsiteY0" fmla="*/ 345248 h 355839"/>
                <a:gd name="connsiteX1" fmla="*/ 587202 w 815974"/>
                <a:gd name="connsiteY1" fmla="*/ 245759 h 355839"/>
                <a:gd name="connsiteX2" fmla="*/ 360982 w 815974"/>
                <a:gd name="connsiteY2" fmla="*/ 5252 h 355839"/>
                <a:gd name="connsiteX3" fmla="*/ 0 w 815974"/>
                <a:gd name="connsiteY3" fmla="*/ 64262 h 355839"/>
                <a:gd name="connsiteX0" fmla="*/ 800878 w 800878"/>
                <a:gd name="connsiteY0" fmla="*/ 345314 h 355905"/>
                <a:gd name="connsiteX1" fmla="*/ 572106 w 800878"/>
                <a:gd name="connsiteY1" fmla="*/ 245825 h 355905"/>
                <a:gd name="connsiteX2" fmla="*/ 345886 w 800878"/>
                <a:gd name="connsiteY2" fmla="*/ 5318 h 355905"/>
                <a:gd name="connsiteX3" fmla="*/ 0 w 800878"/>
                <a:gd name="connsiteY3" fmla="*/ 62956 h 355905"/>
              </a:gdLst>
              <a:ahLst/>
              <a:cxnLst>
                <a:cxn ang="0">
                  <a:pos x="connsiteX0" y="connsiteY0"/>
                </a:cxn>
                <a:cxn ang="0">
                  <a:pos x="connsiteX1" y="connsiteY1"/>
                </a:cxn>
                <a:cxn ang="0">
                  <a:pos x="connsiteX2" y="connsiteY2"/>
                </a:cxn>
                <a:cxn ang="0">
                  <a:pos x="connsiteX3" y="connsiteY3"/>
                </a:cxn>
              </a:cxnLst>
              <a:rect l="l" t="t" r="r" b="b"/>
              <a:pathLst>
                <a:path w="800878" h="355905">
                  <a:moveTo>
                    <a:pt x="800878" y="345314"/>
                  </a:moveTo>
                  <a:cubicBezTo>
                    <a:pt x="644084" y="384294"/>
                    <a:pt x="644764" y="307650"/>
                    <a:pt x="572106" y="245825"/>
                  </a:cubicBezTo>
                  <a:cubicBezTo>
                    <a:pt x="508974" y="193526"/>
                    <a:pt x="449441" y="70889"/>
                    <a:pt x="345886" y="5318"/>
                  </a:cubicBezTo>
                  <a:cubicBezTo>
                    <a:pt x="214296" y="-22192"/>
                    <a:pt x="116680" y="66130"/>
                    <a:pt x="0" y="6295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2" name="フリーフォーム 76">
              <a:extLst>
                <a:ext uri="{FF2B5EF4-FFF2-40B4-BE49-F238E27FC236}">
                  <a16:creationId xmlns:a16="http://schemas.microsoft.com/office/drawing/2014/main" id="{EEACD862-C3C2-1DC9-949C-C200C36F0385}"/>
                </a:ext>
              </a:extLst>
            </p:cNvPr>
            <p:cNvSpPr/>
            <p:nvPr/>
          </p:nvSpPr>
          <p:spPr>
            <a:xfrm>
              <a:off x="-2222433" y="39121"/>
              <a:ext cx="866449" cy="350537"/>
            </a:xfrm>
            <a:custGeom>
              <a:avLst/>
              <a:gdLst>
                <a:gd name="connsiteX0" fmla="*/ 642937 w 642937"/>
                <a:gd name="connsiteY0" fmla="*/ 0 h 114300"/>
                <a:gd name="connsiteX1" fmla="*/ 552450 w 642937"/>
                <a:gd name="connsiteY1" fmla="*/ 2381 h 114300"/>
                <a:gd name="connsiteX2" fmla="*/ 0 w 642937"/>
                <a:gd name="connsiteY2" fmla="*/ 114300 h 114300"/>
                <a:gd name="connsiteX0" fmla="*/ 642937 w 642937"/>
                <a:gd name="connsiteY0" fmla="*/ 0 h 123825"/>
                <a:gd name="connsiteX1" fmla="*/ 552450 w 642937"/>
                <a:gd name="connsiteY1" fmla="*/ 2381 h 123825"/>
                <a:gd name="connsiteX2" fmla="*/ 0 w 642937"/>
                <a:gd name="connsiteY2" fmla="*/ 123825 h 123825"/>
                <a:gd name="connsiteX0" fmla="*/ 645318 w 645318"/>
                <a:gd name="connsiteY0" fmla="*/ 0 h 116681"/>
                <a:gd name="connsiteX1" fmla="*/ 554831 w 645318"/>
                <a:gd name="connsiteY1" fmla="*/ 2381 h 116681"/>
                <a:gd name="connsiteX2" fmla="*/ 0 w 645318"/>
                <a:gd name="connsiteY2" fmla="*/ 116681 h 116681"/>
                <a:gd name="connsiteX0" fmla="*/ 214312 w 554831"/>
                <a:gd name="connsiteY0" fmla="*/ 0 h 171450"/>
                <a:gd name="connsiteX1" fmla="*/ 554831 w 554831"/>
                <a:gd name="connsiteY1" fmla="*/ 57150 h 171450"/>
                <a:gd name="connsiteX2" fmla="*/ 0 w 554831"/>
                <a:gd name="connsiteY2" fmla="*/ 171450 h 171450"/>
                <a:gd name="connsiteX0" fmla="*/ 214312 w 214312"/>
                <a:gd name="connsiteY0" fmla="*/ 0 h 171450"/>
                <a:gd name="connsiteX1" fmla="*/ 119063 w 214312"/>
                <a:gd name="connsiteY1" fmla="*/ 157163 h 171450"/>
                <a:gd name="connsiteX2" fmla="*/ 0 w 214312"/>
                <a:gd name="connsiteY2" fmla="*/ 171450 h 171450"/>
                <a:gd name="connsiteX0" fmla="*/ 138112 w 138112"/>
                <a:gd name="connsiteY0" fmla="*/ 0 h 261938"/>
                <a:gd name="connsiteX1" fmla="*/ 42863 w 138112"/>
                <a:gd name="connsiteY1" fmla="*/ 157163 h 261938"/>
                <a:gd name="connsiteX2" fmla="*/ 0 w 138112"/>
                <a:gd name="connsiteY2" fmla="*/ 261938 h 261938"/>
                <a:gd name="connsiteX0" fmla="*/ 138112 w 138112"/>
                <a:gd name="connsiteY0" fmla="*/ 0 h 261938"/>
                <a:gd name="connsiteX1" fmla="*/ 19050 w 138112"/>
                <a:gd name="connsiteY1" fmla="*/ 185738 h 261938"/>
                <a:gd name="connsiteX2" fmla="*/ 0 w 138112"/>
                <a:gd name="connsiteY2" fmla="*/ 261938 h 261938"/>
                <a:gd name="connsiteX0" fmla="*/ 138112 w 138112"/>
                <a:gd name="connsiteY0" fmla="*/ 0 h 269082"/>
                <a:gd name="connsiteX1" fmla="*/ 19050 w 138112"/>
                <a:gd name="connsiteY1" fmla="*/ 185738 h 269082"/>
                <a:gd name="connsiteX2" fmla="*/ 0 w 138112"/>
                <a:gd name="connsiteY2" fmla="*/ 269082 h 269082"/>
                <a:gd name="connsiteX0" fmla="*/ 138112 w 138112"/>
                <a:gd name="connsiteY0" fmla="*/ 0 h 269082"/>
                <a:gd name="connsiteX1" fmla="*/ 0 w 138112"/>
                <a:gd name="connsiteY1" fmla="*/ 269082 h 269082"/>
                <a:gd name="connsiteX0" fmla="*/ 138112 w 138112"/>
                <a:gd name="connsiteY0" fmla="*/ 0 h 269082"/>
                <a:gd name="connsiteX1" fmla="*/ 0 w 138112"/>
                <a:gd name="connsiteY1" fmla="*/ 269082 h 269082"/>
                <a:gd name="connsiteX0" fmla="*/ 139572 w 139572"/>
                <a:gd name="connsiteY0" fmla="*/ 0 h 269082"/>
                <a:gd name="connsiteX1" fmla="*/ 1460 w 139572"/>
                <a:gd name="connsiteY1" fmla="*/ 269082 h 269082"/>
                <a:gd name="connsiteX0" fmla="*/ 138112 w 138112"/>
                <a:gd name="connsiteY0" fmla="*/ 0 h 269082"/>
                <a:gd name="connsiteX1" fmla="*/ 0 w 138112"/>
                <a:gd name="connsiteY1" fmla="*/ 269082 h 269082"/>
                <a:gd name="connsiteX0" fmla="*/ 138112 w 138112"/>
                <a:gd name="connsiteY0" fmla="*/ 0 h 259557"/>
                <a:gd name="connsiteX1" fmla="*/ 0 w 138112"/>
                <a:gd name="connsiteY1" fmla="*/ 259557 h 259557"/>
                <a:gd name="connsiteX0" fmla="*/ 138112 w 138112"/>
                <a:gd name="connsiteY0" fmla="*/ 0 h 259557"/>
                <a:gd name="connsiteX1" fmla="*/ 0 w 138112"/>
                <a:gd name="connsiteY1" fmla="*/ 259557 h 259557"/>
                <a:gd name="connsiteX0" fmla="*/ 259556 w 259556"/>
                <a:gd name="connsiteY0" fmla="*/ 0 h 128588"/>
                <a:gd name="connsiteX1" fmla="*/ 0 w 259556"/>
                <a:gd name="connsiteY1" fmla="*/ 128588 h 128588"/>
                <a:gd name="connsiteX0" fmla="*/ 259556 w 259556"/>
                <a:gd name="connsiteY0" fmla="*/ 0 h 132554"/>
                <a:gd name="connsiteX1" fmla="*/ 0 w 259556"/>
                <a:gd name="connsiteY1" fmla="*/ 128588 h 132554"/>
                <a:gd name="connsiteX0" fmla="*/ 86618 w 86618"/>
                <a:gd name="connsiteY0" fmla="*/ 0 h 101241"/>
                <a:gd name="connsiteX1" fmla="*/ 893 w 86618"/>
                <a:gd name="connsiteY1" fmla="*/ 61913 h 101241"/>
                <a:gd name="connsiteX0" fmla="*/ 85725 w 85725"/>
                <a:gd name="connsiteY0" fmla="*/ 0 h 61913"/>
                <a:gd name="connsiteX1" fmla="*/ 0 w 85725"/>
                <a:gd name="connsiteY1" fmla="*/ 61913 h 61913"/>
                <a:gd name="connsiteX0" fmla="*/ 85725 w 85725"/>
                <a:gd name="connsiteY0" fmla="*/ 0 h 54769"/>
                <a:gd name="connsiteX1" fmla="*/ 0 w 85725"/>
                <a:gd name="connsiteY1" fmla="*/ 54769 h 54769"/>
                <a:gd name="connsiteX0" fmla="*/ 90487 w 90487"/>
                <a:gd name="connsiteY0" fmla="*/ 0 h 52388"/>
                <a:gd name="connsiteX1" fmla="*/ 0 w 90487"/>
                <a:gd name="connsiteY1" fmla="*/ 52388 h 52388"/>
                <a:gd name="connsiteX0" fmla="*/ 90487 w 90487"/>
                <a:gd name="connsiteY0" fmla="*/ 0 h 52388"/>
                <a:gd name="connsiteX1" fmla="*/ 0 w 90487"/>
                <a:gd name="connsiteY1" fmla="*/ 52388 h 52388"/>
                <a:gd name="connsiteX0" fmla="*/ 290512 w 290512"/>
                <a:gd name="connsiteY0" fmla="*/ 0 h 142875"/>
                <a:gd name="connsiteX1" fmla="*/ 0 w 290512"/>
                <a:gd name="connsiteY1" fmla="*/ 142875 h 142875"/>
                <a:gd name="connsiteX0" fmla="*/ 321469 w 321469"/>
                <a:gd name="connsiteY0" fmla="*/ 0 h 142875"/>
                <a:gd name="connsiteX1" fmla="*/ 0 w 321469"/>
                <a:gd name="connsiteY1" fmla="*/ 142875 h 142875"/>
                <a:gd name="connsiteX0" fmla="*/ 321469 w 321469"/>
                <a:gd name="connsiteY0" fmla="*/ 0 h 142875"/>
                <a:gd name="connsiteX1" fmla="*/ 200182 w 321469"/>
                <a:gd name="connsiteY1" fmla="*/ 48172 h 142875"/>
                <a:gd name="connsiteX2" fmla="*/ 0 w 321469"/>
                <a:gd name="connsiteY2" fmla="*/ 142875 h 142875"/>
                <a:gd name="connsiteX0" fmla="*/ 321469 w 321469"/>
                <a:gd name="connsiteY0" fmla="*/ 0 h 142875"/>
                <a:gd name="connsiteX1" fmla="*/ 200182 w 321469"/>
                <a:gd name="connsiteY1" fmla="*/ 48172 h 142875"/>
                <a:gd name="connsiteX2" fmla="*/ 0 w 321469"/>
                <a:gd name="connsiteY2" fmla="*/ 142875 h 142875"/>
                <a:gd name="connsiteX0" fmla="*/ 321469 w 321469"/>
                <a:gd name="connsiteY0" fmla="*/ 0 h 142875"/>
                <a:gd name="connsiteX1" fmla="*/ 0 w 321469"/>
                <a:gd name="connsiteY1" fmla="*/ 142875 h 142875"/>
                <a:gd name="connsiteX0" fmla="*/ 324644 w 324644"/>
                <a:gd name="connsiteY0" fmla="*/ 0 h 127000"/>
                <a:gd name="connsiteX1" fmla="*/ 0 w 324644"/>
                <a:gd name="connsiteY1" fmla="*/ 127000 h 127000"/>
                <a:gd name="connsiteX0" fmla="*/ 499269 w 499269"/>
                <a:gd name="connsiteY0" fmla="*/ 0 h 196850"/>
                <a:gd name="connsiteX1" fmla="*/ 0 w 499269"/>
                <a:gd name="connsiteY1" fmla="*/ 196850 h 196850"/>
                <a:gd name="connsiteX0" fmla="*/ 486569 w 486569"/>
                <a:gd name="connsiteY0" fmla="*/ 0 h 196850"/>
                <a:gd name="connsiteX1" fmla="*/ 0 w 486569"/>
                <a:gd name="connsiteY1" fmla="*/ 196850 h 196850"/>
              </a:gdLst>
              <a:ahLst/>
              <a:cxnLst>
                <a:cxn ang="0">
                  <a:pos x="connsiteX0" y="connsiteY0"/>
                </a:cxn>
                <a:cxn ang="0">
                  <a:pos x="connsiteX1" y="connsiteY1"/>
                </a:cxn>
              </a:cxnLst>
              <a:rect l="l" t="t" r="r" b="b"/>
              <a:pathLst>
                <a:path w="486569" h="196850">
                  <a:moveTo>
                    <a:pt x="486569" y="0"/>
                  </a:moveTo>
                  <a:lnTo>
                    <a:pt x="0" y="19685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4" name="テキスト ボックス 333">
              <a:extLst>
                <a:ext uri="{FF2B5EF4-FFF2-40B4-BE49-F238E27FC236}">
                  <a16:creationId xmlns:a16="http://schemas.microsoft.com/office/drawing/2014/main" id="{56A093DA-5330-F56C-78F3-545EE782A256}"/>
                </a:ext>
              </a:extLst>
            </p:cNvPr>
            <p:cNvSpPr txBox="1"/>
            <p:nvPr/>
          </p:nvSpPr>
          <p:spPr>
            <a:xfrm>
              <a:off x="-4040543" y="599083"/>
              <a:ext cx="696568" cy="128992"/>
            </a:xfrm>
            <a:prstGeom prst="rect">
              <a:avLst/>
            </a:prstGeom>
            <a:solidFill>
              <a:srgbClr val="FF0000"/>
            </a:solidFill>
          </p:spPr>
          <p:txBody>
            <a:bodyPr wrap="square" lIns="0" tIns="14400" rIns="0" bIns="14400" rtlCol="0">
              <a:spAutoFit/>
            </a:bodyPr>
            <a:lstStyle/>
            <a:p>
              <a:pPr algn="ctr"/>
              <a:r>
                <a:rPr kumimoji="1" lang="ja-JP" altLang="en-US" sz="900" b="1" dirty="0">
                  <a:solidFill>
                    <a:schemeClr val="bg1"/>
                  </a:solidFill>
                </a:rPr>
                <a:t>天満橋駅周辺</a:t>
              </a:r>
            </a:p>
          </p:txBody>
        </p:sp>
        <p:sp>
          <p:nvSpPr>
            <p:cNvPr id="335" name="テキスト ボックス 334">
              <a:extLst>
                <a:ext uri="{FF2B5EF4-FFF2-40B4-BE49-F238E27FC236}">
                  <a16:creationId xmlns:a16="http://schemas.microsoft.com/office/drawing/2014/main" id="{85D4143F-02E7-A38C-4A22-A6C3269F1E5E}"/>
                </a:ext>
              </a:extLst>
            </p:cNvPr>
            <p:cNvSpPr txBox="1"/>
            <p:nvPr/>
          </p:nvSpPr>
          <p:spPr>
            <a:xfrm>
              <a:off x="-2871149" y="1047721"/>
              <a:ext cx="1238192" cy="128992"/>
            </a:xfrm>
            <a:prstGeom prst="rect">
              <a:avLst/>
            </a:prstGeom>
            <a:solidFill>
              <a:srgbClr val="FF0000"/>
            </a:solidFill>
          </p:spPr>
          <p:txBody>
            <a:bodyPr wrap="square" lIns="0" tIns="14400" rIns="0" bIns="14400" rtlCol="0">
              <a:spAutoFit/>
            </a:bodyPr>
            <a:lstStyle/>
            <a:p>
              <a:pPr algn="ctr"/>
              <a:r>
                <a:rPr kumimoji="1" lang="ja-JP" altLang="en-US" sz="900" b="1" smtClean="0">
                  <a:solidFill>
                    <a:schemeClr val="bg1"/>
                  </a:solidFill>
                </a:rPr>
                <a:t>大阪ビジネスパーク</a:t>
              </a:r>
              <a:r>
                <a:rPr kumimoji="1" lang="ja-JP" altLang="en-US" sz="900" b="1" dirty="0">
                  <a:solidFill>
                    <a:schemeClr val="bg1"/>
                  </a:solidFill>
                </a:rPr>
                <a:t>駅周辺</a:t>
              </a:r>
            </a:p>
          </p:txBody>
        </p:sp>
        <p:sp>
          <p:nvSpPr>
            <p:cNvPr id="336" name="四角形: 角を丸くする 179">
              <a:extLst>
                <a:ext uri="{FF2B5EF4-FFF2-40B4-BE49-F238E27FC236}">
                  <a16:creationId xmlns:a16="http://schemas.microsoft.com/office/drawing/2014/main" id="{CE130D04-BCB6-8E57-E66A-3D9D2F8CC8D1}"/>
                </a:ext>
              </a:extLst>
            </p:cNvPr>
            <p:cNvSpPr/>
            <p:nvPr/>
          </p:nvSpPr>
          <p:spPr>
            <a:xfrm>
              <a:off x="-3757447" y="1537747"/>
              <a:ext cx="110181" cy="545595"/>
            </a:xfrm>
            <a:prstGeom prst="roundRect">
              <a:avLst>
                <a:gd name="adj" fmla="val 42667"/>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18000" rIns="0" bIns="0" rtlCol="0" anchor="ctr" anchorCtr="1">
              <a:spAutoFit/>
            </a:bodyPr>
            <a:lstStyle/>
            <a:p>
              <a:pPr algn="ctr"/>
              <a:r>
                <a:rPr lang="ja-JP" altLang="en-US" sz="700" dirty="0">
                  <a:solidFill>
                    <a:schemeClr val="tx1"/>
                  </a:solidFill>
                  <a:latin typeface="メイリオ" panose="020B0604030504040204" pitchFamily="50" charset="-128"/>
                  <a:ea typeface="メイリオ" panose="020B0604030504040204" pitchFamily="50" charset="-128"/>
                </a:rPr>
                <a:t>谷町筋</a:t>
              </a:r>
              <a:endParaRPr kumimoji="1" lang="ja-JP" altLang="en-US" sz="700" dirty="0">
                <a:solidFill>
                  <a:schemeClr val="tx1"/>
                </a:solidFill>
              </a:endParaRPr>
            </a:p>
          </p:txBody>
        </p:sp>
        <p:sp>
          <p:nvSpPr>
            <p:cNvPr id="337" name="正方形/長方形 336">
              <a:extLst>
                <a:ext uri="{FF2B5EF4-FFF2-40B4-BE49-F238E27FC236}">
                  <a16:creationId xmlns:a16="http://schemas.microsoft.com/office/drawing/2014/main" id="{8C7AF039-124D-9F3D-F094-5B829370FD73}"/>
                </a:ext>
              </a:extLst>
            </p:cNvPr>
            <p:cNvSpPr/>
            <p:nvPr/>
          </p:nvSpPr>
          <p:spPr>
            <a:xfrm rot="365355">
              <a:off x="-3847950" y="2378281"/>
              <a:ext cx="424633" cy="9955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chorCtr="1"/>
            <a:lstStyle/>
            <a:p>
              <a:pPr algn="ctr"/>
              <a:r>
                <a:rPr kumimoji="1" lang="ja-JP" altLang="en-US" sz="500" dirty="0">
                  <a:solidFill>
                    <a:schemeClr val="tx1"/>
                  </a:solidFill>
                  <a:latin typeface="メイリオ" panose="020B0604030504040204" pitchFamily="50" charset="-128"/>
                  <a:ea typeface="メイリオ" panose="020B0604030504040204" pitchFamily="50" charset="-128"/>
                </a:rPr>
                <a:t>谷町四丁目駅</a:t>
              </a:r>
            </a:p>
          </p:txBody>
        </p:sp>
        <p:sp>
          <p:nvSpPr>
            <p:cNvPr id="338" name="フリーフォーム 64">
              <a:extLst>
                <a:ext uri="{FF2B5EF4-FFF2-40B4-BE49-F238E27FC236}">
                  <a16:creationId xmlns:a16="http://schemas.microsoft.com/office/drawing/2014/main" id="{DA027874-290F-802D-8F15-6A4081B470C3}"/>
                </a:ext>
              </a:extLst>
            </p:cNvPr>
            <p:cNvSpPr/>
            <p:nvPr/>
          </p:nvSpPr>
          <p:spPr>
            <a:xfrm rot="20676829">
              <a:off x="-1465487" y="2467823"/>
              <a:ext cx="46644" cy="415559"/>
            </a:xfrm>
            <a:custGeom>
              <a:avLst/>
              <a:gdLst>
                <a:gd name="connsiteX0" fmla="*/ 642937 w 642937"/>
                <a:gd name="connsiteY0" fmla="*/ 0 h 114300"/>
                <a:gd name="connsiteX1" fmla="*/ 552450 w 642937"/>
                <a:gd name="connsiteY1" fmla="*/ 2381 h 114300"/>
                <a:gd name="connsiteX2" fmla="*/ 0 w 642937"/>
                <a:gd name="connsiteY2" fmla="*/ 114300 h 114300"/>
                <a:gd name="connsiteX0" fmla="*/ 642937 w 642937"/>
                <a:gd name="connsiteY0" fmla="*/ 0 h 123825"/>
                <a:gd name="connsiteX1" fmla="*/ 552450 w 642937"/>
                <a:gd name="connsiteY1" fmla="*/ 2381 h 123825"/>
                <a:gd name="connsiteX2" fmla="*/ 0 w 642937"/>
                <a:gd name="connsiteY2" fmla="*/ 123825 h 123825"/>
                <a:gd name="connsiteX0" fmla="*/ 645318 w 645318"/>
                <a:gd name="connsiteY0" fmla="*/ 0 h 116681"/>
                <a:gd name="connsiteX1" fmla="*/ 554831 w 645318"/>
                <a:gd name="connsiteY1" fmla="*/ 2381 h 116681"/>
                <a:gd name="connsiteX2" fmla="*/ 0 w 645318"/>
                <a:gd name="connsiteY2" fmla="*/ 116681 h 116681"/>
                <a:gd name="connsiteX0" fmla="*/ 214312 w 554831"/>
                <a:gd name="connsiteY0" fmla="*/ 0 h 171450"/>
                <a:gd name="connsiteX1" fmla="*/ 554831 w 554831"/>
                <a:gd name="connsiteY1" fmla="*/ 57150 h 171450"/>
                <a:gd name="connsiteX2" fmla="*/ 0 w 554831"/>
                <a:gd name="connsiteY2" fmla="*/ 171450 h 171450"/>
                <a:gd name="connsiteX0" fmla="*/ 214312 w 214312"/>
                <a:gd name="connsiteY0" fmla="*/ 0 h 171450"/>
                <a:gd name="connsiteX1" fmla="*/ 119063 w 214312"/>
                <a:gd name="connsiteY1" fmla="*/ 157163 h 171450"/>
                <a:gd name="connsiteX2" fmla="*/ 0 w 214312"/>
                <a:gd name="connsiteY2" fmla="*/ 171450 h 171450"/>
                <a:gd name="connsiteX0" fmla="*/ 138112 w 138112"/>
                <a:gd name="connsiteY0" fmla="*/ 0 h 261938"/>
                <a:gd name="connsiteX1" fmla="*/ 42863 w 138112"/>
                <a:gd name="connsiteY1" fmla="*/ 157163 h 261938"/>
                <a:gd name="connsiteX2" fmla="*/ 0 w 138112"/>
                <a:gd name="connsiteY2" fmla="*/ 261938 h 261938"/>
                <a:gd name="connsiteX0" fmla="*/ 138112 w 138112"/>
                <a:gd name="connsiteY0" fmla="*/ 0 h 261938"/>
                <a:gd name="connsiteX1" fmla="*/ 19050 w 138112"/>
                <a:gd name="connsiteY1" fmla="*/ 185738 h 261938"/>
                <a:gd name="connsiteX2" fmla="*/ 0 w 138112"/>
                <a:gd name="connsiteY2" fmla="*/ 261938 h 261938"/>
                <a:gd name="connsiteX0" fmla="*/ 138112 w 138112"/>
                <a:gd name="connsiteY0" fmla="*/ 0 h 269082"/>
                <a:gd name="connsiteX1" fmla="*/ 19050 w 138112"/>
                <a:gd name="connsiteY1" fmla="*/ 185738 h 269082"/>
                <a:gd name="connsiteX2" fmla="*/ 0 w 138112"/>
                <a:gd name="connsiteY2" fmla="*/ 269082 h 269082"/>
                <a:gd name="connsiteX0" fmla="*/ 138112 w 138112"/>
                <a:gd name="connsiteY0" fmla="*/ 0 h 269082"/>
                <a:gd name="connsiteX1" fmla="*/ 0 w 138112"/>
                <a:gd name="connsiteY1" fmla="*/ 269082 h 269082"/>
                <a:gd name="connsiteX0" fmla="*/ 138112 w 138112"/>
                <a:gd name="connsiteY0" fmla="*/ 0 h 269082"/>
                <a:gd name="connsiteX1" fmla="*/ 0 w 138112"/>
                <a:gd name="connsiteY1" fmla="*/ 269082 h 269082"/>
                <a:gd name="connsiteX0" fmla="*/ 139572 w 139572"/>
                <a:gd name="connsiteY0" fmla="*/ 0 h 269082"/>
                <a:gd name="connsiteX1" fmla="*/ 1460 w 139572"/>
                <a:gd name="connsiteY1" fmla="*/ 269082 h 269082"/>
                <a:gd name="connsiteX0" fmla="*/ 138112 w 138112"/>
                <a:gd name="connsiteY0" fmla="*/ 0 h 269082"/>
                <a:gd name="connsiteX1" fmla="*/ 0 w 138112"/>
                <a:gd name="connsiteY1" fmla="*/ 269082 h 269082"/>
                <a:gd name="connsiteX0" fmla="*/ 138112 w 138112"/>
                <a:gd name="connsiteY0" fmla="*/ 0 h 259557"/>
                <a:gd name="connsiteX1" fmla="*/ 0 w 138112"/>
                <a:gd name="connsiteY1" fmla="*/ 259557 h 259557"/>
                <a:gd name="connsiteX0" fmla="*/ 138112 w 138112"/>
                <a:gd name="connsiteY0" fmla="*/ 0 h 259557"/>
                <a:gd name="connsiteX1" fmla="*/ 0 w 138112"/>
                <a:gd name="connsiteY1" fmla="*/ 259557 h 259557"/>
                <a:gd name="connsiteX0" fmla="*/ 33113 w 254631"/>
                <a:gd name="connsiteY0" fmla="*/ 0 h 676275"/>
                <a:gd name="connsiteX1" fmla="*/ 254570 w 254631"/>
                <a:gd name="connsiteY1" fmla="*/ 676275 h 676275"/>
                <a:gd name="connsiteX0" fmla="*/ 0 w 221652"/>
                <a:gd name="connsiteY0" fmla="*/ 0 h 676275"/>
                <a:gd name="connsiteX1" fmla="*/ 221457 w 221652"/>
                <a:gd name="connsiteY1" fmla="*/ 676275 h 676275"/>
                <a:gd name="connsiteX0" fmla="*/ 0 w 219274"/>
                <a:gd name="connsiteY0" fmla="*/ 0 h 676275"/>
                <a:gd name="connsiteX1" fmla="*/ 219075 w 219274"/>
                <a:gd name="connsiteY1" fmla="*/ 676275 h 676275"/>
                <a:gd name="connsiteX0" fmla="*/ 0 w 70850"/>
                <a:gd name="connsiteY0" fmla="*/ 0 h 141438"/>
                <a:gd name="connsiteX1" fmla="*/ 52388 w 70850"/>
                <a:gd name="connsiteY1" fmla="*/ 121444 h 141438"/>
                <a:gd name="connsiteX0" fmla="*/ 0 w 53014"/>
                <a:gd name="connsiteY0" fmla="*/ 0 h 121444"/>
                <a:gd name="connsiteX1" fmla="*/ 52388 w 53014"/>
                <a:gd name="connsiteY1" fmla="*/ 121444 h 121444"/>
                <a:gd name="connsiteX0" fmla="*/ 0 w 53014"/>
                <a:gd name="connsiteY0" fmla="*/ 0 h 116681"/>
                <a:gd name="connsiteX1" fmla="*/ 52388 w 53014"/>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0006"/>
                <a:gd name="connsiteY0" fmla="*/ 0 h 109538"/>
                <a:gd name="connsiteX1" fmla="*/ 50006 w 50006"/>
                <a:gd name="connsiteY1" fmla="*/ 109538 h 109538"/>
                <a:gd name="connsiteX0" fmla="*/ 0 w 169068"/>
                <a:gd name="connsiteY0" fmla="*/ 0 h 502444"/>
                <a:gd name="connsiteX1" fmla="*/ 169068 w 169068"/>
                <a:gd name="connsiteY1" fmla="*/ 502444 h 502444"/>
                <a:gd name="connsiteX0" fmla="*/ 0 w 178593"/>
                <a:gd name="connsiteY0" fmla="*/ 0 h 502444"/>
                <a:gd name="connsiteX1" fmla="*/ 178593 w 178593"/>
                <a:gd name="connsiteY1" fmla="*/ 502444 h 502444"/>
                <a:gd name="connsiteX0" fmla="*/ 0 w 178593"/>
                <a:gd name="connsiteY0" fmla="*/ 0 h 507207"/>
                <a:gd name="connsiteX1" fmla="*/ 178593 w 178593"/>
                <a:gd name="connsiteY1" fmla="*/ 507207 h 507207"/>
                <a:gd name="connsiteX0" fmla="*/ 17784 w 23161"/>
                <a:gd name="connsiteY0" fmla="*/ 0 h 245270"/>
                <a:gd name="connsiteX1" fmla="*/ 1115 w 23161"/>
                <a:gd name="connsiteY1" fmla="*/ 245270 h 245270"/>
                <a:gd name="connsiteX0" fmla="*/ 19054 w 19054"/>
                <a:gd name="connsiteY0" fmla="*/ 0 h 245270"/>
                <a:gd name="connsiteX1" fmla="*/ 2385 w 19054"/>
                <a:gd name="connsiteY1" fmla="*/ 245270 h 245270"/>
                <a:gd name="connsiteX0" fmla="*/ 21226 w 21226"/>
                <a:gd name="connsiteY0" fmla="*/ 0 h 230983"/>
                <a:gd name="connsiteX1" fmla="*/ 2175 w 21226"/>
                <a:gd name="connsiteY1" fmla="*/ 230983 h 230983"/>
                <a:gd name="connsiteX0" fmla="*/ 20414 w 20414"/>
                <a:gd name="connsiteY0" fmla="*/ 0 h 230983"/>
                <a:gd name="connsiteX1" fmla="*/ 1363 w 20414"/>
                <a:gd name="connsiteY1" fmla="*/ 230983 h 230983"/>
                <a:gd name="connsiteX0" fmla="*/ 19051 w 19051"/>
                <a:gd name="connsiteY0" fmla="*/ 0 h 230983"/>
                <a:gd name="connsiteX1" fmla="*/ 0 w 19051"/>
                <a:gd name="connsiteY1" fmla="*/ 230983 h 230983"/>
                <a:gd name="connsiteX0" fmla="*/ 30957 w 30957"/>
                <a:gd name="connsiteY0" fmla="*/ 0 h 233364"/>
                <a:gd name="connsiteX1" fmla="*/ 0 w 30957"/>
                <a:gd name="connsiteY1" fmla="*/ 233364 h 233364"/>
                <a:gd name="connsiteX0" fmla="*/ 26194 w 26194"/>
                <a:gd name="connsiteY0" fmla="*/ 0 h 233364"/>
                <a:gd name="connsiteX1" fmla="*/ 0 w 26194"/>
                <a:gd name="connsiteY1" fmla="*/ 233364 h 233364"/>
                <a:gd name="connsiteX0" fmla="*/ 26194 w 26194"/>
                <a:gd name="connsiteY0" fmla="*/ 0 h 233364"/>
                <a:gd name="connsiteX1" fmla="*/ 0 w 26194"/>
                <a:gd name="connsiteY1" fmla="*/ 233364 h 233364"/>
              </a:gdLst>
              <a:ahLst/>
              <a:cxnLst>
                <a:cxn ang="0">
                  <a:pos x="connsiteX0" y="connsiteY0"/>
                </a:cxn>
                <a:cxn ang="0">
                  <a:pos x="connsiteX1" y="connsiteY1"/>
                </a:cxn>
              </a:cxnLst>
              <a:rect l="l" t="t" r="r" b="b"/>
              <a:pathLst>
                <a:path w="26194" h="233364">
                  <a:moveTo>
                    <a:pt x="26194" y="0"/>
                  </a:moveTo>
                  <a:cubicBezTo>
                    <a:pt x="18257" y="84930"/>
                    <a:pt x="5555" y="181770"/>
                    <a:pt x="0" y="233364"/>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9" name="正方形/長方形 338">
              <a:extLst>
                <a:ext uri="{FF2B5EF4-FFF2-40B4-BE49-F238E27FC236}">
                  <a16:creationId xmlns:a16="http://schemas.microsoft.com/office/drawing/2014/main" id="{A6442A9C-B3D1-F1B0-6005-D9CC50F317F5}"/>
                </a:ext>
              </a:extLst>
            </p:cNvPr>
            <p:cNvSpPr/>
            <p:nvPr/>
          </p:nvSpPr>
          <p:spPr>
            <a:xfrm rot="21119623">
              <a:off x="-1496698" y="2484252"/>
              <a:ext cx="112318" cy="34084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3600" rtlCol="0" anchor="ctr" anchorCtr="0"/>
            <a:lstStyle/>
            <a:p>
              <a:pPr algn="ctr"/>
              <a:r>
                <a:rPr lang="ja-JP" altLang="en-US" sz="500" dirty="0">
                  <a:solidFill>
                    <a:schemeClr val="tx1"/>
                  </a:solidFill>
                  <a:latin typeface="メイリオ" panose="020B0604030504040204" pitchFamily="50" charset="-128"/>
                  <a:ea typeface="メイリオ" panose="020B0604030504040204" pitchFamily="50" charset="-128"/>
                </a:rPr>
                <a:t>森ノ宮</a:t>
              </a:r>
              <a:r>
                <a:rPr kumimoji="1" lang="ja-JP" altLang="en-US" sz="500" dirty="0">
                  <a:solidFill>
                    <a:schemeClr val="tx1"/>
                  </a:solidFill>
                  <a:latin typeface="メイリオ" panose="020B0604030504040204" pitchFamily="50" charset="-128"/>
                  <a:ea typeface="メイリオ" panose="020B0604030504040204" pitchFamily="50" charset="-128"/>
                </a:rPr>
                <a:t>駅</a:t>
              </a:r>
            </a:p>
          </p:txBody>
        </p:sp>
        <p:sp>
          <p:nvSpPr>
            <p:cNvPr id="340" name="フリーフォーム 63">
              <a:extLst>
                <a:ext uri="{FF2B5EF4-FFF2-40B4-BE49-F238E27FC236}">
                  <a16:creationId xmlns:a16="http://schemas.microsoft.com/office/drawing/2014/main" id="{820CADF3-390B-64BD-F3EF-3D9739F9A4BF}"/>
                </a:ext>
              </a:extLst>
            </p:cNvPr>
            <p:cNvSpPr/>
            <p:nvPr/>
          </p:nvSpPr>
          <p:spPr>
            <a:xfrm rot="1319319">
              <a:off x="-1641925" y="1105346"/>
              <a:ext cx="434450" cy="1350074"/>
            </a:xfrm>
            <a:custGeom>
              <a:avLst/>
              <a:gdLst>
                <a:gd name="connsiteX0" fmla="*/ 642937 w 642937"/>
                <a:gd name="connsiteY0" fmla="*/ 0 h 114300"/>
                <a:gd name="connsiteX1" fmla="*/ 552450 w 642937"/>
                <a:gd name="connsiteY1" fmla="*/ 2381 h 114300"/>
                <a:gd name="connsiteX2" fmla="*/ 0 w 642937"/>
                <a:gd name="connsiteY2" fmla="*/ 114300 h 114300"/>
                <a:gd name="connsiteX0" fmla="*/ 642937 w 642937"/>
                <a:gd name="connsiteY0" fmla="*/ 0 h 123825"/>
                <a:gd name="connsiteX1" fmla="*/ 552450 w 642937"/>
                <a:gd name="connsiteY1" fmla="*/ 2381 h 123825"/>
                <a:gd name="connsiteX2" fmla="*/ 0 w 642937"/>
                <a:gd name="connsiteY2" fmla="*/ 123825 h 123825"/>
                <a:gd name="connsiteX0" fmla="*/ 645318 w 645318"/>
                <a:gd name="connsiteY0" fmla="*/ 0 h 116681"/>
                <a:gd name="connsiteX1" fmla="*/ 554831 w 645318"/>
                <a:gd name="connsiteY1" fmla="*/ 2381 h 116681"/>
                <a:gd name="connsiteX2" fmla="*/ 0 w 645318"/>
                <a:gd name="connsiteY2" fmla="*/ 116681 h 116681"/>
                <a:gd name="connsiteX0" fmla="*/ 214312 w 554831"/>
                <a:gd name="connsiteY0" fmla="*/ 0 h 171450"/>
                <a:gd name="connsiteX1" fmla="*/ 554831 w 554831"/>
                <a:gd name="connsiteY1" fmla="*/ 57150 h 171450"/>
                <a:gd name="connsiteX2" fmla="*/ 0 w 554831"/>
                <a:gd name="connsiteY2" fmla="*/ 171450 h 171450"/>
                <a:gd name="connsiteX0" fmla="*/ 214312 w 214312"/>
                <a:gd name="connsiteY0" fmla="*/ 0 h 171450"/>
                <a:gd name="connsiteX1" fmla="*/ 119063 w 214312"/>
                <a:gd name="connsiteY1" fmla="*/ 157163 h 171450"/>
                <a:gd name="connsiteX2" fmla="*/ 0 w 214312"/>
                <a:gd name="connsiteY2" fmla="*/ 171450 h 171450"/>
                <a:gd name="connsiteX0" fmla="*/ 138112 w 138112"/>
                <a:gd name="connsiteY0" fmla="*/ 0 h 261938"/>
                <a:gd name="connsiteX1" fmla="*/ 42863 w 138112"/>
                <a:gd name="connsiteY1" fmla="*/ 157163 h 261938"/>
                <a:gd name="connsiteX2" fmla="*/ 0 w 138112"/>
                <a:gd name="connsiteY2" fmla="*/ 261938 h 261938"/>
                <a:gd name="connsiteX0" fmla="*/ 138112 w 138112"/>
                <a:gd name="connsiteY0" fmla="*/ 0 h 261938"/>
                <a:gd name="connsiteX1" fmla="*/ 19050 w 138112"/>
                <a:gd name="connsiteY1" fmla="*/ 185738 h 261938"/>
                <a:gd name="connsiteX2" fmla="*/ 0 w 138112"/>
                <a:gd name="connsiteY2" fmla="*/ 261938 h 261938"/>
                <a:gd name="connsiteX0" fmla="*/ 138112 w 138112"/>
                <a:gd name="connsiteY0" fmla="*/ 0 h 269082"/>
                <a:gd name="connsiteX1" fmla="*/ 19050 w 138112"/>
                <a:gd name="connsiteY1" fmla="*/ 185738 h 269082"/>
                <a:gd name="connsiteX2" fmla="*/ 0 w 138112"/>
                <a:gd name="connsiteY2" fmla="*/ 269082 h 269082"/>
                <a:gd name="connsiteX0" fmla="*/ 138112 w 138112"/>
                <a:gd name="connsiteY0" fmla="*/ 0 h 269082"/>
                <a:gd name="connsiteX1" fmla="*/ 0 w 138112"/>
                <a:gd name="connsiteY1" fmla="*/ 269082 h 269082"/>
                <a:gd name="connsiteX0" fmla="*/ 138112 w 138112"/>
                <a:gd name="connsiteY0" fmla="*/ 0 h 269082"/>
                <a:gd name="connsiteX1" fmla="*/ 0 w 138112"/>
                <a:gd name="connsiteY1" fmla="*/ 269082 h 269082"/>
                <a:gd name="connsiteX0" fmla="*/ 139572 w 139572"/>
                <a:gd name="connsiteY0" fmla="*/ 0 h 269082"/>
                <a:gd name="connsiteX1" fmla="*/ 1460 w 139572"/>
                <a:gd name="connsiteY1" fmla="*/ 269082 h 269082"/>
                <a:gd name="connsiteX0" fmla="*/ 138112 w 138112"/>
                <a:gd name="connsiteY0" fmla="*/ 0 h 269082"/>
                <a:gd name="connsiteX1" fmla="*/ 0 w 138112"/>
                <a:gd name="connsiteY1" fmla="*/ 269082 h 269082"/>
                <a:gd name="connsiteX0" fmla="*/ 138112 w 138112"/>
                <a:gd name="connsiteY0" fmla="*/ 0 h 259557"/>
                <a:gd name="connsiteX1" fmla="*/ 0 w 138112"/>
                <a:gd name="connsiteY1" fmla="*/ 259557 h 259557"/>
                <a:gd name="connsiteX0" fmla="*/ 138112 w 138112"/>
                <a:gd name="connsiteY0" fmla="*/ 0 h 259557"/>
                <a:gd name="connsiteX1" fmla="*/ 0 w 138112"/>
                <a:gd name="connsiteY1" fmla="*/ 259557 h 259557"/>
                <a:gd name="connsiteX0" fmla="*/ 33113 w 254631"/>
                <a:gd name="connsiteY0" fmla="*/ 0 h 676275"/>
                <a:gd name="connsiteX1" fmla="*/ 254570 w 254631"/>
                <a:gd name="connsiteY1" fmla="*/ 676275 h 676275"/>
                <a:gd name="connsiteX0" fmla="*/ 0 w 221652"/>
                <a:gd name="connsiteY0" fmla="*/ 0 h 676275"/>
                <a:gd name="connsiteX1" fmla="*/ 221457 w 221652"/>
                <a:gd name="connsiteY1" fmla="*/ 676275 h 676275"/>
                <a:gd name="connsiteX0" fmla="*/ 0 w 219274"/>
                <a:gd name="connsiteY0" fmla="*/ 0 h 676275"/>
                <a:gd name="connsiteX1" fmla="*/ 219075 w 219274"/>
                <a:gd name="connsiteY1" fmla="*/ 676275 h 676275"/>
                <a:gd name="connsiteX0" fmla="*/ 0 w 70850"/>
                <a:gd name="connsiteY0" fmla="*/ 0 h 141438"/>
                <a:gd name="connsiteX1" fmla="*/ 52388 w 70850"/>
                <a:gd name="connsiteY1" fmla="*/ 121444 h 141438"/>
                <a:gd name="connsiteX0" fmla="*/ 0 w 53014"/>
                <a:gd name="connsiteY0" fmla="*/ 0 h 121444"/>
                <a:gd name="connsiteX1" fmla="*/ 52388 w 53014"/>
                <a:gd name="connsiteY1" fmla="*/ 121444 h 121444"/>
                <a:gd name="connsiteX0" fmla="*/ 0 w 53014"/>
                <a:gd name="connsiteY0" fmla="*/ 0 h 116681"/>
                <a:gd name="connsiteX1" fmla="*/ 52388 w 53014"/>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0006"/>
                <a:gd name="connsiteY0" fmla="*/ 0 h 109538"/>
                <a:gd name="connsiteX1" fmla="*/ 50006 w 50006"/>
                <a:gd name="connsiteY1" fmla="*/ 109538 h 109538"/>
                <a:gd name="connsiteX0" fmla="*/ 0 w 169068"/>
                <a:gd name="connsiteY0" fmla="*/ 0 h 502444"/>
                <a:gd name="connsiteX1" fmla="*/ 169068 w 169068"/>
                <a:gd name="connsiteY1" fmla="*/ 502444 h 502444"/>
                <a:gd name="connsiteX0" fmla="*/ 0 w 178593"/>
                <a:gd name="connsiteY0" fmla="*/ 0 h 502444"/>
                <a:gd name="connsiteX1" fmla="*/ 178593 w 178593"/>
                <a:gd name="connsiteY1" fmla="*/ 502444 h 502444"/>
                <a:gd name="connsiteX0" fmla="*/ 0 w 178593"/>
                <a:gd name="connsiteY0" fmla="*/ 0 h 507207"/>
                <a:gd name="connsiteX1" fmla="*/ 178593 w 178593"/>
                <a:gd name="connsiteY1" fmla="*/ 507207 h 507207"/>
                <a:gd name="connsiteX0" fmla="*/ 0 w 243973"/>
                <a:gd name="connsiteY0" fmla="*/ 0 h 758157"/>
                <a:gd name="connsiteX1" fmla="*/ 243973 w 243973"/>
                <a:gd name="connsiteY1" fmla="*/ 758157 h 758157"/>
              </a:gdLst>
              <a:ahLst/>
              <a:cxnLst>
                <a:cxn ang="0">
                  <a:pos x="connsiteX0" y="connsiteY0"/>
                </a:cxn>
                <a:cxn ang="0">
                  <a:pos x="connsiteX1" y="connsiteY1"/>
                </a:cxn>
              </a:cxnLst>
              <a:rect l="l" t="t" r="r" b="b"/>
              <a:pathLst>
                <a:path w="243973" h="758157">
                  <a:moveTo>
                    <a:pt x="0" y="0"/>
                  </a:moveTo>
                  <a:cubicBezTo>
                    <a:pt x="20638" y="46830"/>
                    <a:pt x="235241" y="732757"/>
                    <a:pt x="243973" y="758157"/>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1" name="正方形/長方形 340">
              <a:extLst>
                <a:ext uri="{FF2B5EF4-FFF2-40B4-BE49-F238E27FC236}">
                  <a16:creationId xmlns:a16="http://schemas.microsoft.com/office/drawing/2014/main" id="{F775CF87-FD6A-29E2-A51F-7E7169D118DB}"/>
                </a:ext>
              </a:extLst>
            </p:cNvPr>
            <p:cNvSpPr/>
            <p:nvPr/>
          </p:nvSpPr>
          <p:spPr>
            <a:xfrm rot="247057">
              <a:off x="-1447056" y="1267085"/>
              <a:ext cx="122603" cy="43456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3600" rtlCol="0" anchor="ctr" anchorCtr="0"/>
            <a:lstStyle/>
            <a:p>
              <a:pPr algn="ctr"/>
              <a:r>
                <a:rPr kumimoji="1" lang="ja-JP" altLang="en-US" sz="500" dirty="0">
                  <a:solidFill>
                    <a:schemeClr val="tx1"/>
                  </a:solidFill>
                  <a:latin typeface="メイリオ" panose="020B0604030504040204" pitchFamily="50" charset="-128"/>
                  <a:ea typeface="メイリオ" panose="020B0604030504040204" pitchFamily="50" charset="-128"/>
                </a:rPr>
                <a:t>大阪城公園駅</a:t>
              </a:r>
            </a:p>
          </p:txBody>
        </p:sp>
        <p:sp>
          <p:nvSpPr>
            <p:cNvPr id="342" name="正方形/長方形 341">
              <a:extLst>
                <a:ext uri="{FF2B5EF4-FFF2-40B4-BE49-F238E27FC236}">
                  <a16:creationId xmlns:a16="http://schemas.microsoft.com/office/drawing/2014/main" id="{F2368414-AD91-84C0-28B2-8C00AD04FCA7}"/>
                </a:ext>
              </a:extLst>
            </p:cNvPr>
            <p:cNvSpPr/>
            <p:nvPr/>
          </p:nvSpPr>
          <p:spPr>
            <a:xfrm rot="254886">
              <a:off x="-4015385" y="946396"/>
              <a:ext cx="292585" cy="9328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3600" rtlCol="0" anchor="b" anchorCtr="0"/>
            <a:lstStyle/>
            <a:p>
              <a:pPr algn="ctr"/>
              <a:r>
                <a:rPr kumimoji="1" lang="ja-JP" altLang="en-US" sz="500" dirty="0">
                  <a:solidFill>
                    <a:schemeClr val="tx1"/>
                  </a:solidFill>
                  <a:latin typeface="メイリオ" panose="020B0604030504040204" pitchFamily="50" charset="-128"/>
                  <a:ea typeface="メイリオ" panose="020B0604030504040204" pitchFamily="50" charset="-128"/>
                </a:rPr>
                <a:t>天満橋駅</a:t>
              </a:r>
            </a:p>
          </p:txBody>
        </p:sp>
        <p:sp>
          <p:nvSpPr>
            <p:cNvPr id="343" name="正方形/長方形 342">
              <a:extLst>
                <a:ext uri="{FF2B5EF4-FFF2-40B4-BE49-F238E27FC236}">
                  <a16:creationId xmlns:a16="http://schemas.microsoft.com/office/drawing/2014/main" id="{B1CE0236-5CFD-D9BF-0FDF-BC4383584D17}"/>
                </a:ext>
              </a:extLst>
            </p:cNvPr>
            <p:cNvSpPr/>
            <p:nvPr/>
          </p:nvSpPr>
          <p:spPr>
            <a:xfrm rot="20395296">
              <a:off x="-2106960" y="551922"/>
              <a:ext cx="145352" cy="29183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3600" rtlCol="0" anchor="ctr" anchorCtr="0"/>
            <a:lstStyle/>
            <a:p>
              <a:pPr algn="ctr"/>
              <a:r>
                <a:rPr kumimoji="1" lang="ja-JP" altLang="en-US" sz="400" dirty="0">
                  <a:solidFill>
                    <a:schemeClr val="tx1"/>
                  </a:solidFill>
                  <a:latin typeface="メイリオ" panose="020B0604030504040204" pitchFamily="50" charset="-128"/>
                  <a:ea typeface="メイリオ" panose="020B0604030504040204" pitchFamily="50" charset="-128"/>
                </a:rPr>
                <a:t>大阪ビジネス</a:t>
              </a:r>
              <a:endParaRPr kumimoji="1" lang="en-US" altLang="ja-JP" sz="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400" dirty="0">
                  <a:solidFill>
                    <a:schemeClr val="tx1"/>
                  </a:solidFill>
                  <a:latin typeface="メイリオ" panose="020B0604030504040204" pitchFamily="50" charset="-128"/>
                  <a:ea typeface="メイリオ" panose="020B0604030504040204" pitchFamily="50" charset="-128"/>
                </a:rPr>
                <a:t>パーク駅</a:t>
              </a:r>
            </a:p>
          </p:txBody>
        </p:sp>
        <p:sp>
          <p:nvSpPr>
            <p:cNvPr id="344" name="テキスト ボックス 343">
              <a:extLst>
                <a:ext uri="{FF2B5EF4-FFF2-40B4-BE49-F238E27FC236}">
                  <a16:creationId xmlns:a16="http://schemas.microsoft.com/office/drawing/2014/main" id="{07628670-EC12-D2D6-ADC7-690C35A4E1D7}"/>
                </a:ext>
              </a:extLst>
            </p:cNvPr>
            <p:cNvSpPr txBox="1"/>
            <p:nvPr/>
          </p:nvSpPr>
          <p:spPr>
            <a:xfrm>
              <a:off x="-3677887" y="1508567"/>
              <a:ext cx="493594" cy="156133"/>
            </a:xfrm>
            <a:prstGeom prst="rect">
              <a:avLst/>
            </a:prstGeom>
            <a:noFill/>
          </p:spPr>
          <p:txBody>
            <a:bodyPr wrap="square" lIns="0" tIns="0" rIns="0" bIns="0" rtlCol="0">
              <a:spAutoFit/>
            </a:bodyPr>
            <a:lstStyle/>
            <a:p>
              <a:pPr algn="ctr">
                <a:lnSpc>
                  <a:spcPts val="600"/>
                </a:lnSpc>
              </a:pPr>
              <a:r>
                <a:rPr kumimoji="1" lang="ja-JP" altLang="en-US" sz="500" b="1" dirty="0">
                  <a:latin typeface="+mn-ea"/>
                </a:rPr>
                <a:t>大阪府</a:t>
              </a:r>
              <a:endParaRPr kumimoji="1" lang="en-US" altLang="ja-JP" sz="500" b="1" dirty="0">
                <a:latin typeface="+mn-ea"/>
              </a:endParaRPr>
            </a:p>
            <a:p>
              <a:pPr algn="ctr">
                <a:lnSpc>
                  <a:spcPts val="600"/>
                </a:lnSpc>
              </a:pPr>
              <a:r>
                <a:rPr kumimoji="1" lang="ja-JP" altLang="en-US" sz="500" b="1" dirty="0">
                  <a:latin typeface="+mn-ea"/>
                </a:rPr>
                <a:t>大手前庁舎</a:t>
              </a:r>
            </a:p>
          </p:txBody>
        </p:sp>
        <p:sp>
          <p:nvSpPr>
            <p:cNvPr id="345" name="正方形/長方形 344">
              <a:extLst>
                <a:ext uri="{FF2B5EF4-FFF2-40B4-BE49-F238E27FC236}">
                  <a16:creationId xmlns:a16="http://schemas.microsoft.com/office/drawing/2014/main" id="{9FDC7E7C-3E3A-C455-EAE9-E62949C9B11C}"/>
                </a:ext>
              </a:extLst>
            </p:cNvPr>
            <p:cNvSpPr/>
            <p:nvPr/>
          </p:nvSpPr>
          <p:spPr>
            <a:xfrm rot="247057">
              <a:off x="-3733275" y="988017"/>
              <a:ext cx="112318" cy="30278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3600" rtlCol="0" anchor="ctr" anchorCtr="0"/>
            <a:lstStyle/>
            <a:p>
              <a:pPr algn="ctr"/>
              <a:r>
                <a:rPr kumimoji="1" lang="ja-JP" altLang="en-US" sz="500" dirty="0">
                  <a:solidFill>
                    <a:schemeClr val="tx1"/>
                  </a:solidFill>
                  <a:latin typeface="メイリオ" panose="020B0604030504040204" pitchFamily="50" charset="-128"/>
                  <a:ea typeface="メイリオ" panose="020B0604030504040204" pitchFamily="50" charset="-128"/>
                </a:rPr>
                <a:t>天満橋駅</a:t>
              </a:r>
            </a:p>
          </p:txBody>
        </p:sp>
        <p:sp>
          <p:nvSpPr>
            <p:cNvPr id="346" name="正方形/長方形 345">
              <a:extLst>
                <a:ext uri="{FF2B5EF4-FFF2-40B4-BE49-F238E27FC236}">
                  <a16:creationId xmlns:a16="http://schemas.microsoft.com/office/drawing/2014/main" id="{5D5DB59E-3C1B-EDFB-6D3C-229540C111C1}"/>
                </a:ext>
              </a:extLst>
            </p:cNvPr>
            <p:cNvSpPr/>
            <p:nvPr/>
          </p:nvSpPr>
          <p:spPr>
            <a:xfrm>
              <a:off x="-2554153" y="1632729"/>
              <a:ext cx="499520" cy="14920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nchorCtr="1"/>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大阪城公園</a:t>
              </a:r>
            </a:p>
          </p:txBody>
        </p:sp>
        <p:sp>
          <p:nvSpPr>
            <p:cNvPr id="350" name="フリーフォーム 63">
              <a:extLst>
                <a:ext uri="{FF2B5EF4-FFF2-40B4-BE49-F238E27FC236}">
                  <a16:creationId xmlns:a16="http://schemas.microsoft.com/office/drawing/2014/main" id="{ACAA4260-88CA-CBF0-0AD8-F218DA719EE4}"/>
                </a:ext>
              </a:extLst>
            </p:cNvPr>
            <p:cNvSpPr/>
            <p:nvPr/>
          </p:nvSpPr>
          <p:spPr>
            <a:xfrm>
              <a:off x="-1463355" y="-777925"/>
              <a:ext cx="727931" cy="562554"/>
            </a:xfrm>
            <a:custGeom>
              <a:avLst/>
              <a:gdLst>
                <a:gd name="connsiteX0" fmla="*/ 642937 w 642937"/>
                <a:gd name="connsiteY0" fmla="*/ 0 h 114300"/>
                <a:gd name="connsiteX1" fmla="*/ 552450 w 642937"/>
                <a:gd name="connsiteY1" fmla="*/ 2381 h 114300"/>
                <a:gd name="connsiteX2" fmla="*/ 0 w 642937"/>
                <a:gd name="connsiteY2" fmla="*/ 114300 h 114300"/>
                <a:gd name="connsiteX0" fmla="*/ 642937 w 642937"/>
                <a:gd name="connsiteY0" fmla="*/ 0 h 123825"/>
                <a:gd name="connsiteX1" fmla="*/ 552450 w 642937"/>
                <a:gd name="connsiteY1" fmla="*/ 2381 h 123825"/>
                <a:gd name="connsiteX2" fmla="*/ 0 w 642937"/>
                <a:gd name="connsiteY2" fmla="*/ 123825 h 123825"/>
                <a:gd name="connsiteX0" fmla="*/ 645318 w 645318"/>
                <a:gd name="connsiteY0" fmla="*/ 0 h 116681"/>
                <a:gd name="connsiteX1" fmla="*/ 554831 w 645318"/>
                <a:gd name="connsiteY1" fmla="*/ 2381 h 116681"/>
                <a:gd name="connsiteX2" fmla="*/ 0 w 645318"/>
                <a:gd name="connsiteY2" fmla="*/ 116681 h 116681"/>
                <a:gd name="connsiteX0" fmla="*/ 214312 w 554831"/>
                <a:gd name="connsiteY0" fmla="*/ 0 h 171450"/>
                <a:gd name="connsiteX1" fmla="*/ 554831 w 554831"/>
                <a:gd name="connsiteY1" fmla="*/ 57150 h 171450"/>
                <a:gd name="connsiteX2" fmla="*/ 0 w 554831"/>
                <a:gd name="connsiteY2" fmla="*/ 171450 h 171450"/>
                <a:gd name="connsiteX0" fmla="*/ 214312 w 214312"/>
                <a:gd name="connsiteY0" fmla="*/ 0 h 171450"/>
                <a:gd name="connsiteX1" fmla="*/ 119063 w 214312"/>
                <a:gd name="connsiteY1" fmla="*/ 157163 h 171450"/>
                <a:gd name="connsiteX2" fmla="*/ 0 w 214312"/>
                <a:gd name="connsiteY2" fmla="*/ 171450 h 171450"/>
                <a:gd name="connsiteX0" fmla="*/ 138112 w 138112"/>
                <a:gd name="connsiteY0" fmla="*/ 0 h 261938"/>
                <a:gd name="connsiteX1" fmla="*/ 42863 w 138112"/>
                <a:gd name="connsiteY1" fmla="*/ 157163 h 261938"/>
                <a:gd name="connsiteX2" fmla="*/ 0 w 138112"/>
                <a:gd name="connsiteY2" fmla="*/ 261938 h 261938"/>
                <a:gd name="connsiteX0" fmla="*/ 138112 w 138112"/>
                <a:gd name="connsiteY0" fmla="*/ 0 h 261938"/>
                <a:gd name="connsiteX1" fmla="*/ 19050 w 138112"/>
                <a:gd name="connsiteY1" fmla="*/ 185738 h 261938"/>
                <a:gd name="connsiteX2" fmla="*/ 0 w 138112"/>
                <a:gd name="connsiteY2" fmla="*/ 261938 h 261938"/>
                <a:gd name="connsiteX0" fmla="*/ 138112 w 138112"/>
                <a:gd name="connsiteY0" fmla="*/ 0 h 269082"/>
                <a:gd name="connsiteX1" fmla="*/ 19050 w 138112"/>
                <a:gd name="connsiteY1" fmla="*/ 185738 h 269082"/>
                <a:gd name="connsiteX2" fmla="*/ 0 w 138112"/>
                <a:gd name="connsiteY2" fmla="*/ 269082 h 269082"/>
                <a:gd name="connsiteX0" fmla="*/ 138112 w 138112"/>
                <a:gd name="connsiteY0" fmla="*/ 0 h 269082"/>
                <a:gd name="connsiteX1" fmla="*/ 0 w 138112"/>
                <a:gd name="connsiteY1" fmla="*/ 269082 h 269082"/>
                <a:gd name="connsiteX0" fmla="*/ 138112 w 138112"/>
                <a:gd name="connsiteY0" fmla="*/ 0 h 269082"/>
                <a:gd name="connsiteX1" fmla="*/ 0 w 138112"/>
                <a:gd name="connsiteY1" fmla="*/ 269082 h 269082"/>
                <a:gd name="connsiteX0" fmla="*/ 139572 w 139572"/>
                <a:gd name="connsiteY0" fmla="*/ 0 h 269082"/>
                <a:gd name="connsiteX1" fmla="*/ 1460 w 139572"/>
                <a:gd name="connsiteY1" fmla="*/ 269082 h 269082"/>
                <a:gd name="connsiteX0" fmla="*/ 138112 w 138112"/>
                <a:gd name="connsiteY0" fmla="*/ 0 h 269082"/>
                <a:gd name="connsiteX1" fmla="*/ 0 w 138112"/>
                <a:gd name="connsiteY1" fmla="*/ 269082 h 269082"/>
                <a:gd name="connsiteX0" fmla="*/ 138112 w 138112"/>
                <a:gd name="connsiteY0" fmla="*/ 0 h 259557"/>
                <a:gd name="connsiteX1" fmla="*/ 0 w 138112"/>
                <a:gd name="connsiteY1" fmla="*/ 259557 h 259557"/>
                <a:gd name="connsiteX0" fmla="*/ 138112 w 138112"/>
                <a:gd name="connsiteY0" fmla="*/ 0 h 259557"/>
                <a:gd name="connsiteX1" fmla="*/ 0 w 138112"/>
                <a:gd name="connsiteY1" fmla="*/ 259557 h 259557"/>
                <a:gd name="connsiteX0" fmla="*/ 33113 w 254631"/>
                <a:gd name="connsiteY0" fmla="*/ 0 h 676275"/>
                <a:gd name="connsiteX1" fmla="*/ 254570 w 254631"/>
                <a:gd name="connsiteY1" fmla="*/ 676275 h 676275"/>
                <a:gd name="connsiteX0" fmla="*/ 0 w 221652"/>
                <a:gd name="connsiteY0" fmla="*/ 0 h 676275"/>
                <a:gd name="connsiteX1" fmla="*/ 221457 w 221652"/>
                <a:gd name="connsiteY1" fmla="*/ 676275 h 676275"/>
                <a:gd name="connsiteX0" fmla="*/ 0 w 219274"/>
                <a:gd name="connsiteY0" fmla="*/ 0 h 676275"/>
                <a:gd name="connsiteX1" fmla="*/ 219075 w 219274"/>
                <a:gd name="connsiteY1" fmla="*/ 676275 h 676275"/>
                <a:gd name="connsiteX0" fmla="*/ 0 w 70850"/>
                <a:gd name="connsiteY0" fmla="*/ 0 h 141438"/>
                <a:gd name="connsiteX1" fmla="*/ 52388 w 70850"/>
                <a:gd name="connsiteY1" fmla="*/ 121444 h 141438"/>
                <a:gd name="connsiteX0" fmla="*/ 0 w 53014"/>
                <a:gd name="connsiteY0" fmla="*/ 0 h 121444"/>
                <a:gd name="connsiteX1" fmla="*/ 52388 w 53014"/>
                <a:gd name="connsiteY1" fmla="*/ 121444 h 121444"/>
                <a:gd name="connsiteX0" fmla="*/ 0 w 53014"/>
                <a:gd name="connsiteY0" fmla="*/ 0 h 116681"/>
                <a:gd name="connsiteX1" fmla="*/ 52388 w 53014"/>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0006"/>
                <a:gd name="connsiteY0" fmla="*/ 0 h 109538"/>
                <a:gd name="connsiteX1" fmla="*/ 50006 w 50006"/>
                <a:gd name="connsiteY1" fmla="*/ 109538 h 109538"/>
                <a:gd name="connsiteX0" fmla="*/ 0 w 169068"/>
                <a:gd name="connsiteY0" fmla="*/ 0 h 502444"/>
                <a:gd name="connsiteX1" fmla="*/ 169068 w 169068"/>
                <a:gd name="connsiteY1" fmla="*/ 502444 h 502444"/>
                <a:gd name="connsiteX0" fmla="*/ 0 w 178593"/>
                <a:gd name="connsiteY0" fmla="*/ 0 h 502444"/>
                <a:gd name="connsiteX1" fmla="*/ 178593 w 178593"/>
                <a:gd name="connsiteY1" fmla="*/ 502444 h 502444"/>
                <a:gd name="connsiteX0" fmla="*/ 0 w 178593"/>
                <a:gd name="connsiteY0" fmla="*/ 0 h 507207"/>
                <a:gd name="connsiteX1" fmla="*/ 178593 w 178593"/>
                <a:gd name="connsiteY1" fmla="*/ 507207 h 507207"/>
                <a:gd name="connsiteX0" fmla="*/ 0 w 421481"/>
                <a:gd name="connsiteY0" fmla="*/ 294161 h 298314"/>
                <a:gd name="connsiteX1" fmla="*/ 421481 w 421481"/>
                <a:gd name="connsiteY1" fmla="*/ 1268 h 298314"/>
                <a:gd name="connsiteX0" fmla="*/ 0 w 169069"/>
                <a:gd name="connsiteY0" fmla="*/ 175675 h 181618"/>
                <a:gd name="connsiteX1" fmla="*/ 169069 w 169069"/>
                <a:gd name="connsiteY1" fmla="*/ 1844 h 181618"/>
                <a:gd name="connsiteX0" fmla="*/ 0 w 183357"/>
                <a:gd name="connsiteY0" fmla="*/ 185136 h 190881"/>
                <a:gd name="connsiteX1" fmla="*/ 183357 w 183357"/>
                <a:gd name="connsiteY1" fmla="*/ 1780 h 190881"/>
                <a:gd name="connsiteX0" fmla="*/ 0 w 426245"/>
                <a:gd name="connsiteY0" fmla="*/ 294162 h 298315"/>
                <a:gd name="connsiteX1" fmla="*/ 426245 w 426245"/>
                <a:gd name="connsiteY1" fmla="*/ 1269 h 298315"/>
                <a:gd name="connsiteX0" fmla="*/ 0 w 426245"/>
                <a:gd name="connsiteY0" fmla="*/ 294167 h 294167"/>
                <a:gd name="connsiteX1" fmla="*/ 231882 w 426245"/>
                <a:gd name="connsiteY1" fmla="*/ 129603 h 294167"/>
                <a:gd name="connsiteX2" fmla="*/ 426245 w 426245"/>
                <a:gd name="connsiteY2" fmla="*/ 1274 h 294167"/>
                <a:gd name="connsiteX0" fmla="*/ 0 w 426245"/>
                <a:gd name="connsiteY0" fmla="*/ 294000 h 294000"/>
                <a:gd name="connsiteX1" fmla="*/ 260457 w 426245"/>
                <a:gd name="connsiteY1" fmla="*/ 186586 h 294000"/>
                <a:gd name="connsiteX2" fmla="*/ 426245 w 426245"/>
                <a:gd name="connsiteY2" fmla="*/ 1107 h 294000"/>
                <a:gd name="connsiteX0" fmla="*/ 0 w 426245"/>
                <a:gd name="connsiteY0" fmla="*/ 295468 h 295468"/>
                <a:gd name="connsiteX1" fmla="*/ 260457 w 426245"/>
                <a:gd name="connsiteY1" fmla="*/ 188054 h 295468"/>
                <a:gd name="connsiteX2" fmla="*/ 426245 w 426245"/>
                <a:gd name="connsiteY2" fmla="*/ 2575 h 295468"/>
                <a:gd name="connsiteX0" fmla="*/ 0 w 426245"/>
                <a:gd name="connsiteY0" fmla="*/ 294958 h 294958"/>
                <a:gd name="connsiteX1" fmla="*/ 260457 w 426245"/>
                <a:gd name="connsiteY1" fmla="*/ 187544 h 294958"/>
                <a:gd name="connsiteX2" fmla="*/ 426245 w 426245"/>
                <a:gd name="connsiteY2" fmla="*/ 2065 h 294958"/>
                <a:gd name="connsiteX0" fmla="*/ 0 w 409576"/>
                <a:gd name="connsiteY0" fmla="*/ 302040 h 302040"/>
                <a:gd name="connsiteX1" fmla="*/ 260457 w 409576"/>
                <a:gd name="connsiteY1" fmla="*/ 194626 h 302040"/>
                <a:gd name="connsiteX2" fmla="*/ 409576 w 409576"/>
                <a:gd name="connsiteY2" fmla="*/ 2003 h 302040"/>
                <a:gd name="connsiteX0" fmla="*/ 0 w 409576"/>
                <a:gd name="connsiteY0" fmla="*/ 301894 h 301894"/>
                <a:gd name="connsiteX1" fmla="*/ 229500 w 409576"/>
                <a:gd name="connsiteY1" fmla="*/ 213530 h 301894"/>
                <a:gd name="connsiteX2" fmla="*/ 409576 w 409576"/>
                <a:gd name="connsiteY2" fmla="*/ 1857 h 301894"/>
                <a:gd name="connsiteX0" fmla="*/ 0 w 409576"/>
                <a:gd name="connsiteY0" fmla="*/ 302117 h 302117"/>
                <a:gd name="connsiteX1" fmla="*/ 229500 w 409576"/>
                <a:gd name="connsiteY1" fmla="*/ 213753 h 302117"/>
                <a:gd name="connsiteX2" fmla="*/ 409576 w 409576"/>
                <a:gd name="connsiteY2" fmla="*/ 2080 h 302117"/>
                <a:gd name="connsiteX0" fmla="*/ 0 w 409576"/>
                <a:gd name="connsiteY0" fmla="*/ 302229 h 302229"/>
                <a:gd name="connsiteX1" fmla="*/ 250931 w 409576"/>
                <a:gd name="connsiteY1" fmla="*/ 201958 h 302229"/>
                <a:gd name="connsiteX2" fmla="*/ 409576 w 409576"/>
                <a:gd name="connsiteY2" fmla="*/ 2192 h 302229"/>
                <a:gd name="connsiteX0" fmla="*/ 0 w 407195"/>
                <a:gd name="connsiteY0" fmla="*/ 314023 h 314023"/>
                <a:gd name="connsiteX1" fmla="*/ 250931 w 407195"/>
                <a:gd name="connsiteY1" fmla="*/ 213752 h 314023"/>
                <a:gd name="connsiteX2" fmla="*/ 407195 w 407195"/>
                <a:gd name="connsiteY2" fmla="*/ 2080 h 314023"/>
                <a:gd name="connsiteX0" fmla="*/ 0 w 407195"/>
                <a:gd name="connsiteY0" fmla="*/ 311943 h 311943"/>
                <a:gd name="connsiteX1" fmla="*/ 250931 w 407195"/>
                <a:gd name="connsiteY1" fmla="*/ 211672 h 311943"/>
                <a:gd name="connsiteX2" fmla="*/ 407195 w 407195"/>
                <a:gd name="connsiteY2" fmla="*/ 0 h 311943"/>
                <a:gd name="connsiteX0" fmla="*/ 0 w 392907"/>
                <a:gd name="connsiteY0" fmla="*/ 319087 h 319087"/>
                <a:gd name="connsiteX1" fmla="*/ 250931 w 392907"/>
                <a:gd name="connsiteY1" fmla="*/ 218816 h 319087"/>
                <a:gd name="connsiteX2" fmla="*/ 392907 w 392907"/>
                <a:gd name="connsiteY2" fmla="*/ 0 h 319087"/>
                <a:gd name="connsiteX0" fmla="*/ 0 w 392907"/>
                <a:gd name="connsiteY0" fmla="*/ 319087 h 319087"/>
                <a:gd name="connsiteX1" fmla="*/ 250931 w 392907"/>
                <a:gd name="connsiteY1" fmla="*/ 218816 h 319087"/>
                <a:gd name="connsiteX2" fmla="*/ 392907 w 392907"/>
                <a:gd name="connsiteY2" fmla="*/ 0 h 319087"/>
                <a:gd name="connsiteX0" fmla="*/ 0 w 408782"/>
                <a:gd name="connsiteY0" fmla="*/ 315912 h 315912"/>
                <a:gd name="connsiteX1" fmla="*/ 266806 w 408782"/>
                <a:gd name="connsiteY1" fmla="*/ 218816 h 315912"/>
                <a:gd name="connsiteX2" fmla="*/ 408782 w 408782"/>
                <a:gd name="connsiteY2" fmla="*/ 0 h 315912"/>
                <a:gd name="connsiteX0" fmla="*/ 0 w 408782"/>
                <a:gd name="connsiteY0" fmla="*/ 315912 h 315912"/>
                <a:gd name="connsiteX1" fmla="*/ 224015 w 408782"/>
                <a:gd name="connsiteY1" fmla="*/ 236646 h 315912"/>
                <a:gd name="connsiteX2" fmla="*/ 408782 w 408782"/>
                <a:gd name="connsiteY2" fmla="*/ 0 h 315912"/>
                <a:gd name="connsiteX0" fmla="*/ 0 w 408782"/>
                <a:gd name="connsiteY0" fmla="*/ 315912 h 315912"/>
                <a:gd name="connsiteX1" fmla="*/ 224015 w 408782"/>
                <a:gd name="connsiteY1" fmla="*/ 236646 h 315912"/>
                <a:gd name="connsiteX2" fmla="*/ 408782 w 408782"/>
                <a:gd name="connsiteY2" fmla="*/ 0 h 315912"/>
              </a:gdLst>
              <a:ahLst/>
              <a:cxnLst>
                <a:cxn ang="0">
                  <a:pos x="connsiteX0" y="connsiteY0"/>
                </a:cxn>
                <a:cxn ang="0">
                  <a:pos x="connsiteX1" y="connsiteY1"/>
                </a:cxn>
                <a:cxn ang="0">
                  <a:pos x="connsiteX2" y="connsiteY2"/>
                </a:cxn>
              </a:cxnLst>
              <a:rect l="l" t="t" r="r" b="b"/>
              <a:pathLst>
                <a:path w="408782" h="315912">
                  <a:moveTo>
                    <a:pt x="0" y="315912"/>
                  </a:moveTo>
                  <a:cubicBezTo>
                    <a:pt x="88935" y="283547"/>
                    <a:pt x="135080" y="269011"/>
                    <a:pt x="224015" y="236646"/>
                  </a:cubicBezTo>
                  <a:cubicBezTo>
                    <a:pt x="305605" y="193283"/>
                    <a:pt x="402432" y="34131"/>
                    <a:pt x="408782"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7" name="フリーフォーム 22">
              <a:extLst>
                <a:ext uri="{FF2B5EF4-FFF2-40B4-BE49-F238E27FC236}">
                  <a16:creationId xmlns:a16="http://schemas.microsoft.com/office/drawing/2014/main" id="{32FB4AE7-2219-F8A6-FA2F-2FB7171ED49A}"/>
                </a:ext>
              </a:extLst>
            </p:cNvPr>
            <p:cNvSpPr/>
            <p:nvPr/>
          </p:nvSpPr>
          <p:spPr>
            <a:xfrm>
              <a:off x="-1330507" y="-205667"/>
              <a:ext cx="1089772" cy="231753"/>
            </a:xfrm>
            <a:custGeom>
              <a:avLst/>
              <a:gdLst>
                <a:gd name="connsiteX0" fmla="*/ 642937 w 642937"/>
                <a:gd name="connsiteY0" fmla="*/ 0 h 114300"/>
                <a:gd name="connsiteX1" fmla="*/ 552450 w 642937"/>
                <a:gd name="connsiteY1" fmla="*/ 2381 h 114300"/>
                <a:gd name="connsiteX2" fmla="*/ 0 w 642937"/>
                <a:gd name="connsiteY2" fmla="*/ 114300 h 114300"/>
                <a:gd name="connsiteX0" fmla="*/ 642937 w 642937"/>
                <a:gd name="connsiteY0" fmla="*/ 0 h 123825"/>
                <a:gd name="connsiteX1" fmla="*/ 552450 w 642937"/>
                <a:gd name="connsiteY1" fmla="*/ 2381 h 123825"/>
                <a:gd name="connsiteX2" fmla="*/ 0 w 642937"/>
                <a:gd name="connsiteY2" fmla="*/ 123825 h 123825"/>
                <a:gd name="connsiteX0" fmla="*/ 645318 w 645318"/>
                <a:gd name="connsiteY0" fmla="*/ 0 h 116681"/>
                <a:gd name="connsiteX1" fmla="*/ 554831 w 645318"/>
                <a:gd name="connsiteY1" fmla="*/ 2381 h 116681"/>
                <a:gd name="connsiteX2" fmla="*/ 0 w 645318"/>
                <a:gd name="connsiteY2" fmla="*/ 116681 h 116681"/>
                <a:gd name="connsiteX0" fmla="*/ 645318 w 645318"/>
                <a:gd name="connsiteY0" fmla="*/ 0 h 116681"/>
                <a:gd name="connsiteX1" fmla="*/ 390524 w 645318"/>
                <a:gd name="connsiteY1" fmla="*/ 21431 h 116681"/>
                <a:gd name="connsiteX2" fmla="*/ 0 w 645318"/>
                <a:gd name="connsiteY2" fmla="*/ 116681 h 116681"/>
                <a:gd name="connsiteX0" fmla="*/ 619124 w 619124"/>
                <a:gd name="connsiteY0" fmla="*/ 0 h 140494"/>
                <a:gd name="connsiteX1" fmla="*/ 364330 w 619124"/>
                <a:gd name="connsiteY1" fmla="*/ 21431 h 140494"/>
                <a:gd name="connsiteX2" fmla="*/ 0 w 619124"/>
                <a:gd name="connsiteY2" fmla="*/ 140494 h 140494"/>
                <a:gd name="connsiteX0" fmla="*/ 619124 w 619124"/>
                <a:gd name="connsiteY0" fmla="*/ 0 h 140494"/>
                <a:gd name="connsiteX1" fmla="*/ 364330 w 619124"/>
                <a:gd name="connsiteY1" fmla="*/ 21431 h 140494"/>
                <a:gd name="connsiteX2" fmla="*/ 0 w 619124"/>
                <a:gd name="connsiteY2" fmla="*/ 140494 h 140494"/>
                <a:gd name="connsiteX0" fmla="*/ 626268 w 626268"/>
                <a:gd name="connsiteY0" fmla="*/ 0 h 135732"/>
                <a:gd name="connsiteX1" fmla="*/ 371474 w 626268"/>
                <a:gd name="connsiteY1" fmla="*/ 21431 h 135732"/>
                <a:gd name="connsiteX2" fmla="*/ 0 w 626268"/>
                <a:gd name="connsiteY2" fmla="*/ 135732 h 135732"/>
                <a:gd name="connsiteX0" fmla="*/ 611980 w 611980"/>
                <a:gd name="connsiteY0" fmla="*/ 90488 h 114301"/>
                <a:gd name="connsiteX1" fmla="*/ 371474 w 611980"/>
                <a:gd name="connsiteY1" fmla="*/ 0 h 114301"/>
                <a:gd name="connsiteX2" fmla="*/ 0 w 611980"/>
                <a:gd name="connsiteY2" fmla="*/ 114301 h 114301"/>
                <a:gd name="connsiteX0" fmla="*/ 611980 w 611980"/>
                <a:gd name="connsiteY0" fmla="*/ 92593 h 116406"/>
                <a:gd name="connsiteX1" fmla="*/ 371474 w 611980"/>
                <a:gd name="connsiteY1" fmla="*/ 2105 h 116406"/>
                <a:gd name="connsiteX2" fmla="*/ 0 w 611980"/>
                <a:gd name="connsiteY2" fmla="*/ 116406 h 116406"/>
                <a:gd name="connsiteX0" fmla="*/ 611980 w 611980"/>
                <a:gd name="connsiteY0" fmla="*/ 106523 h 130336"/>
                <a:gd name="connsiteX1" fmla="*/ 371474 w 611980"/>
                <a:gd name="connsiteY1" fmla="*/ 16035 h 130336"/>
                <a:gd name="connsiteX2" fmla="*/ 0 w 611980"/>
                <a:gd name="connsiteY2" fmla="*/ 130336 h 130336"/>
                <a:gd name="connsiteX0" fmla="*/ 611980 w 611980"/>
                <a:gd name="connsiteY0" fmla="*/ 103625 h 127438"/>
                <a:gd name="connsiteX1" fmla="*/ 371474 w 611980"/>
                <a:gd name="connsiteY1" fmla="*/ 13137 h 127438"/>
                <a:gd name="connsiteX2" fmla="*/ 0 w 611980"/>
                <a:gd name="connsiteY2" fmla="*/ 127438 h 127438"/>
                <a:gd name="connsiteX0" fmla="*/ 611980 w 611980"/>
                <a:gd name="connsiteY0" fmla="*/ 102670 h 126483"/>
                <a:gd name="connsiteX1" fmla="*/ 371474 w 611980"/>
                <a:gd name="connsiteY1" fmla="*/ 12182 h 126483"/>
                <a:gd name="connsiteX2" fmla="*/ 0 w 611980"/>
                <a:gd name="connsiteY2" fmla="*/ 126483 h 126483"/>
                <a:gd name="connsiteX0" fmla="*/ 611980 w 611980"/>
                <a:gd name="connsiteY0" fmla="*/ 104585 h 128398"/>
                <a:gd name="connsiteX1" fmla="*/ 371474 w 611980"/>
                <a:gd name="connsiteY1" fmla="*/ 14097 h 128398"/>
                <a:gd name="connsiteX2" fmla="*/ 0 w 611980"/>
                <a:gd name="connsiteY2" fmla="*/ 128398 h 128398"/>
                <a:gd name="connsiteX0" fmla="*/ 611980 w 611980"/>
                <a:gd name="connsiteY0" fmla="*/ 104585 h 128398"/>
                <a:gd name="connsiteX1" fmla="*/ 371474 w 611980"/>
                <a:gd name="connsiteY1" fmla="*/ 14097 h 128398"/>
                <a:gd name="connsiteX2" fmla="*/ 0 w 611980"/>
                <a:gd name="connsiteY2" fmla="*/ 128398 h 128398"/>
                <a:gd name="connsiteX0" fmla="*/ 611980 w 611980"/>
                <a:gd name="connsiteY0" fmla="*/ 114440 h 138253"/>
                <a:gd name="connsiteX1" fmla="*/ 371474 w 611980"/>
                <a:gd name="connsiteY1" fmla="*/ 23952 h 138253"/>
                <a:gd name="connsiteX2" fmla="*/ 0 w 611980"/>
                <a:gd name="connsiteY2" fmla="*/ 138253 h 138253"/>
                <a:gd name="connsiteX0" fmla="*/ 611980 w 611980"/>
                <a:gd name="connsiteY0" fmla="*/ 106524 h 130337"/>
                <a:gd name="connsiteX1" fmla="*/ 371474 w 611980"/>
                <a:gd name="connsiteY1" fmla="*/ 16036 h 130337"/>
                <a:gd name="connsiteX2" fmla="*/ 0 w 611980"/>
                <a:gd name="connsiteY2" fmla="*/ 130337 h 130337"/>
                <a:gd name="connsiteX0" fmla="*/ 611980 w 611980"/>
                <a:gd name="connsiteY0" fmla="*/ 100037 h 123850"/>
                <a:gd name="connsiteX1" fmla="*/ 321468 w 611980"/>
                <a:gd name="connsiteY1" fmla="*/ 21455 h 123850"/>
                <a:gd name="connsiteX2" fmla="*/ 0 w 611980"/>
                <a:gd name="connsiteY2" fmla="*/ 123850 h 123850"/>
                <a:gd name="connsiteX0" fmla="*/ 611980 w 611980"/>
                <a:gd name="connsiteY0" fmla="*/ 103725 h 127538"/>
                <a:gd name="connsiteX1" fmla="*/ 321468 w 611980"/>
                <a:gd name="connsiteY1" fmla="*/ 25143 h 127538"/>
                <a:gd name="connsiteX2" fmla="*/ 0 w 611980"/>
                <a:gd name="connsiteY2" fmla="*/ 127538 h 127538"/>
                <a:gd name="connsiteX0" fmla="*/ 611980 w 611980"/>
                <a:gd name="connsiteY0" fmla="*/ 103725 h 127538"/>
                <a:gd name="connsiteX1" fmla="*/ 321468 w 611980"/>
                <a:gd name="connsiteY1" fmla="*/ 25143 h 127538"/>
                <a:gd name="connsiteX2" fmla="*/ 0 w 611980"/>
                <a:gd name="connsiteY2" fmla="*/ 127538 h 127538"/>
                <a:gd name="connsiteX0" fmla="*/ 611980 w 611980"/>
                <a:gd name="connsiteY0" fmla="*/ 103725 h 127538"/>
                <a:gd name="connsiteX1" fmla="*/ 321468 w 611980"/>
                <a:gd name="connsiteY1" fmla="*/ 25143 h 127538"/>
                <a:gd name="connsiteX2" fmla="*/ 0 w 611980"/>
                <a:gd name="connsiteY2" fmla="*/ 127538 h 127538"/>
                <a:gd name="connsiteX0" fmla="*/ 611980 w 611980"/>
                <a:gd name="connsiteY0" fmla="*/ 103725 h 127538"/>
                <a:gd name="connsiteX1" fmla="*/ 321468 w 611980"/>
                <a:gd name="connsiteY1" fmla="*/ 25143 h 127538"/>
                <a:gd name="connsiteX2" fmla="*/ 0 w 611980"/>
                <a:gd name="connsiteY2" fmla="*/ 127538 h 127538"/>
                <a:gd name="connsiteX0" fmla="*/ 611980 w 611980"/>
                <a:gd name="connsiteY0" fmla="*/ 103725 h 127538"/>
                <a:gd name="connsiteX1" fmla="*/ 321468 w 611980"/>
                <a:gd name="connsiteY1" fmla="*/ 25143 h 127538"/>
                <a:gd name="connsiteX2" fmla="*/ 0 w 611980"/>
                <a:gd name="connsiteY2" fmla="*/ 127538 h 127538"/>
                <a:gd name="connsiteX0" fmla="*/ 611980 w 611980"/>
                <a:gd name="connsiteY0" fmla="*/ 106332 h 130145"/>
                <a:gd name="connsiteX1" fmla="*/ 328612 w 611980"/>
                <a:gd name="connsiteY1" fmla="*/ 22987 h 130145"/>
                <a:gd name="connsiteX2" fmla="*/ 0 w 611980"/>
                <a:gd name="connsiteY2" fmla="*/ 130145 h 130145"/>
              </a:gdLst>
              <a:ahLst/>
              <a:cxnLst>
                <a:cxn ang="0">
                  <a:pos x="connsiteX0" y="connsiteY0"/>
                </a:cxn>
                <a:cxn ang="0">
                  <a:pos x="connsiteX1" y="connsiteY1"/>
                </a:cxn>
                <a:cxn ang="0">
                  <a:pos x="connsiteX2" y="connsiteY2"/>
                </a:cxn>
              </a:cxnLst>
              <a:rect l="l" t="t" r="r" b="b"/>
              <a:pathLst>
                <a:path w="611980" h="130145">
                  <a:moveTo>
                    <a:pt x="611980" y="106332"/>
                  </a:moveTo>
                  <a:cubicBezTo>
                    <a:pt x="467517" y="-50037"/>
                    <a:pt x="442120" y="7907"/>
                    <a:pt x="328612" y="22987"/>
                  </a:cubicBezTo>
                  <a:cubicBezTo>
                    <a:pt x="153193" y="77756"/>
                    <a:pt x="103982" y="89664"/>
                    <a:pt x="0" y="13014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8" name="フリーフォーム: 図形 193">
              <a:extLst>
                <a:ext uri="{FF2B5EF4-FFF2-40B4-BE49-F238E27FC236}">
                  <a16:creationId xmlns:a16="http://schemas.microsoft.com/office/drawing/2014/main" id="{DF0903B2-5FE2-C419-DD69-7DD4B1FED65A}"/>
                </a:ext>
              </a:extLst>
            </p:cNvPr>
            <p:cNvSpPr/>
            <p:nvPr/>
          </p:nvSpPr>
          <p:spPr>
            <a:xfrm rot="20353554">
              <a:off x="-1700978" y="-216701"/>
              <a:ext cx="343293" cy="368403"/>
            </a:xfrm>
            <a:custGeom>
              <a:avLst/>
              <a:gdLst>
                <a:gd name="connsiteX0" fmla="*/ 170993 w 192782"/>
                <a:gd name="connsiteY0" fmla="*/ 893 h 206883"/>
                <a:gd name="connsiteX1" fmla="*/ 168381 w 192782"/>
                <a:gd name="connsiteY1" fmla="*/ 134547 h 206883"/>
                <a:gd name="connsiteX2" fmla="*/ 192782 w 192782"/>
                <a:gd name="connsiteY2" fmla="*/ 134547 h 206883"/>
                <a:gd name="connsiteX3" fmla="*/ 192782 w 192782"/>
                <a:gd name="connsiteY3" fmla="*/ 206883 h 206883"/>
                <a:gd name="connsiteX4" fmla="*/ 0 w 192782"/>
                <a:gd name="connsiteY4" fmla="*/ 206883 h 206883"/>
                <a:gd name="connsiteX5" fmla="*/ 0 w 192782"/>
                <a:gd name="connsiteY5" fmla="*/ 134547 h 206883"/>
                <a:gd name="connsiteX6" fmla="*/ 122654 w 192782"/>
                <a:gd name="connsiteY6" fmla="*/ 134547 h 206883"/>
                <a:gd name="connsiteX7" fmla="*/ 125283 w 192782"/>
                <a:gd name="connsiteY7" fmla="*/ 0 h 20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782" h="206883">
                  <a:moveTo>
                    <a:pt x="170993" y="893"/>
                  </a:moveTo>
                  <a:lnTo>
                    <a:pt x="168381" y="134547"/>
                  </a:lnTo>
                  <a:lnTo>
                    <a:pt x="192782" y="134547"/>
                  </a:lnTo>
                  <a:lnTo>
                    <a:pt x="192782" y="206883"/>
                  </a:lnTo>
                  <a:lnTo>
                    <a:pt x="0" y="206883"/>
                  </a:lnTo>
                  <a:lnTo>
                    <a:pt x="0" y="134547"/>
                  </a:lnTo>
                  <a:lnTo>
                    <a:pt x="122654" y="134547"/>
                  </a:lnTo>
                  <a:lnTo>
                    <a:pt x="125283" y="0"/>
                  </a:ln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49" name="正方形/長方形 348">
              <a:extLst>
                <a:ext uri="{FF2B5EF4-FFF2-40B4-BE49-F238E27FC236}">
                  <a16:creationId xmlns:a16="http://schemas.microsoft.com/office/drawing/2014/main" id="{28DB04A3-3756-EA74-3202-0BF77D1EAF16}"/>
                </a:ext>
              </a:extLst>
            </p:cNvPr>
            <p:cNvSpPr/>
            <p:nvPr/>
          </p:nvSpPr>
          <p:spPr>
            <a:xfrm rot="20429528">
              <a:off x="-1616443" y="32372"/>
              <a:ext cx="231533" cy="99331"/>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 rtlCol="0" anchor="b" anchorCtr="0"/>
            <a:lstStyle/>
            <a:p>
              <a:pPr algn="ctr"/>
              <a:r>
                <a:rPr lang="ja-JP" altLang="en-US" sz="500" dirty="0">
                  <a:solidFill>
                    <a:schemeClr val="tx1"/>
                  </a:solidFill>
                  <a:latin typeface="メイリオ" panose="020B0604030504040204" pitchFamily="50" charset="-128"/>
                  <a:ea typeface="メイリオ" panose="020B0604030504040204" pitchFamily="50" charset="-128"/>
                </a:rPr>
                <a:t>京</a:t>
              </a:r>
              <a:r>
                <a:rPr kumimoji="1" lang="ja-JP" altLang="en-US" sz="500" dirty="0">
                  <a:solidFill>
                    <a:schemeClr val="tx1"/>
                  </a:solidFill>
                  <a:latin typeface="メイリオ" panose="020B0604030504040204" pitchFamily="50" charset="-128"/>
                  <a:ea typeface="メイリオ" panose="020B0604030504040204" pitchFamily="50" charset="-128"/>
                </a:rPr>
                <a:t>橋駅</a:t>
              </a:r>
            </a:p>
          </p:txBody>
        </p:sp>
        <p:sp>
          <p:nvSpPr>
            <p:cNvPr id="351" name="フリーフォーム 63">
              <a:extLst>
                <a:ext uri="{FF2B5EF4-FFF2-40B4-BE49-F238E27FC236}">
                  <a16:creationId xmlns:a16="http://schemas.microsoft.com/office/drawing/2014/main" id="{6E8C84AF-093F-F853-888E-EFB3B467F36A}"/>
                </a:ext>
              </a:extLst>
            </p:cNvPr>
            <p:cNvSpPr/>
            <p:nvPr/>
          </p:nvSpPr>
          <p:spPr>
            <a:xfrm>
              <a:off x="-480279" y="-773925"/>
              <a:ext cx="218241" cy="758986"/>
            </a:xfrm>
            <a:custGeom>
              <a:avLst/>
              <a:gdLst>
                <a:gd name="connsiteX0" fmla="*/ 642937 w 642937"/>
                <a:gd name="connsiteY0" fmla="*/ 0 h 114300"/>
                <a:gd name="connsiteX1" fmla="*/ 552450 w 642937"/>
                <a:gd name="connsiteY1" fmla="*/ 2381 h 114300"/>
                <a:gd name="connsiteX2" fmla="*/ 0 w 642937"/>
                <a:gd name="connsiteY2" fmla="*/ 114300 h 114300"/>
                <a:gd name="connsiteX0" fmla="*/ 642937 w 642937"/>
                <a:gd name="connsiteY0" fmla="*/ 0 h 123825"/>
                <a:gd name="connsiteX1" fmla="*/ 552450 w 642937"/>
                <a:gd name="connsiteY1" fmla="*/ 2381 h 123825"/>
                <a:gd name="connsiteX2" fmla="*/ 0 w 642937"/>
                <a:gd name="connsiteY2" fmla="*/ 123825 h 123825"/>
                <a:gd name="connsiteX0" fmla="*/ 645318 w 645318"/>
                <a:gd name="connsiteY0" fmla="*/ 0 h 116681"/>
                <a:gd name="connsiteX1" fmla="*/ 554831 w 645318"/>
                <a:gd name="connsiteY1" fmla="*/ 2381 h 116681"/>
                <a:gd name="connsiteX2" fmla="*/ 0 w 645318"/>
                <a:gd name="connsiteY2" fmla="*/ 116681 h 116681"/>
                <a:gd name="connsiteX0" fmla="*/ 214312 w 554831"/>
                <a:gd name="connsiteY0" fmla="*/ 0 h 171450"/>
                <a:gd name="connsiteX1" fmla="*/ 554831 w 554831"/>
                <a:gd name="connsiteY1" fmla="*/ 57150 h 171450"/>
                <a:gd name="connsiteX2" fmla="*/ 0 w 554831"/>
                <a:gd name="connsiteY2" fmla="*/ 171450 h 171450"/>
                <a:gd name="connsiteX0" fmla="*/ 214312 w 214312"/>
                <a:gd name="connsiteY0" fmla="*/ 0 h 171450"/>
                <a:gd name="connsiteX1" fmla="*/ 119063 w 214312"/>
                <a:gd name="connsiteY1" fmla="*/ 157163 h 171450"/>
                <a:gd name="connsiteX2" fmla="*/ 0 w 214312"/>
                <a:gd name="connsiteY2" fmla="*/ 171450 h 171450"/>
                <a:gd name="connsiteX0" fmla="*/ 138112 w 138112"/>
                <a:gd name="connsiteY0" fmla="*/ 0 h 261938"/>
                <a:gd name="connsiteX1" fmla="*/ 42863 w 138112"/>
                <a:gd name="connsiteY1" fmla="*/ 157163 h 261938"/>
                <a:gd name="connsiteX2" fmla="*/ 0 w 138112"/>
                <a:gd name="connsiteY2" fmla="*/ 261938 h 261938"/>
                <a:gd name="connsiteX0" fmla="*/ 138112 w 138112"/>
                <a:gd name="connsiteY0" fmla="*/ 0 h 261938"/>
                <a:gd name="connsiteX1" fmla="*/ 19050 w 138112"/>
                <a:gd name="connsiteY1" fmla="*/ 185738 h 261938"/>
                <a:gd name="connsiteX2" fmla="*/ 0 w 138112"/>
                <a:gd name="connsiteY2" fmla="*/ 261938 h 261938"/>
                <a:gd name="connsiteX0" fmla="*/ 138112 w 138112"/>
                <a:gd name="connsiteY0" fmla="*/ 0 h 269082"/>
                <a:gd name="connsiteX1" fmla="*/ 19050 w 138112"/>
                <a:gd name="connsiteY1" fmla="*/ 185738 h 269082"/>
                <a:gd name="connsiteX2" fmla="*/ 0 w 138112"/>
                <a:gd name="connsiteY2" fmla="*/ 269082 h 269082"/>
                <a:gd name="connsiteX0" fmla="*/ 138112 w 138112"/>
                <a:gd name="connsiteY0" fmla="*/ 0 h 269082"/>
                <a:gd name="connsiteX1" fmla="*/ 0 w 138112"/>
                <a:gd name="connsiteY1" fmla="*/ 269082 h 269082"/>
                <a:gd name="connsiteX0" fmla="*/ 138112 w 138112"/>
                <a:gd name="connsiteY0" fmla="*/ 0 h 269082"/>
                <a:gd name="connsiteX1" fmla="*/ 0 w 138112"/>
                <a:gd name="connsiteY1" fmla="*/ 269082 h 269082"/>
                <a:gd name="connsiteX0" fmla="*/ 139572 w 139572"/>
                <a:gd name="connsiteY0" fmla="*/ 0 h 269082"/>
                <a:gd name="connsiteX1" fmla="*/ 1460 w 139572"/>
                <a:gd name="connsiteY1" fmla="*/ 269082 h 269082"/>
                <a:gd name="connsiteX0" fmla="*/ 138112 w 138112"/>
                <a:gd name="connsiteY0" fmla="*/ 0 h 269082"/>
                <a:gd name="connsiteX1" fmla="*/ 0 w 138112"/>
                <a:gd name="connsiteY1" fmla="*/ 269082 h 269082"/>
                <a:gd name="connsiteX0" fmla="*/ 138112 w 138112"/>
                <a:gd name="connsiteY0" fmla="*/ 0 h 259557"/>
                <a:gd name="connsiteX1" fmla="*/ 0 w 138112"/>
                <a:gd name="connsiteY1" fmla="*/ 259557 h 259557"/>
                <a:gd name="connsiteX0" fmla="*/ 138112 w 138112"/>
                <a:gd name="connsiteY0" fmla="*/ 0 h 259557"/>
                <a:gd name="connsiteX1" fmla="*/ 0 w 138112"/>
                <a:gd name="connsiteY1" fmla="*/ 259557 h 259557"/>
                <a:gd name="connsiteX0" fmla="*/ 33113 w 254631"/>
                <a:gd name="connsiteY0" fmla="*/ 0 h 676275"/>
                <a:gd name="connsiteX1" fmla="*/ 254570 w 254631"/>
                <a:gd name="connsiteY1" fmla="*/ 676275 h 676275"/>
                <a:gd name="connsiteX0" fmla="*/ 0 w 221652"/>
                <a:gd name="connsiteY0" fmla="*/ 0 h 676275"/>
                <a:gd name="connsiteX1" fmla="*/ 221457 w 221652"/>
                <a:gd name="connsiteY1" fmla="*/ 676275 h 676275"/>
                <a:gd name="connsiteX0" fmla="*/ 0 w 219274"/>
                <a:gd name="connsiteY0" fmla="*/ 0 h 676275"/>
                <a:gd name="connsiteX1" fmla="*/ 219075 w 219274"/>
                <a:gd name="connsiteY1" fmla="*/ 676275 h 676275"/>
                <a:gd name="connsiteX0" fmla="*/ 0 w 70850"/>
                <a:gd name="connsiteY0" fmla="*/ 0 h 141438"/>
                <a:gd name="connsiteX1" fmla="*/ 52388 w 70850"/>
                <a:gd name="connsiteY1" fmla="*/ 121444 h 141438"/>
                <a:gd name="connsiteX0" fmla="*/ 0 w 53014"/>
                <a:gd name="connsiteY0" fmla="*/ 0 h 121444"/>
                <a:gd name="connsiteX1" fmla="*/ 52388 w 53014"/>
                <a:gd name="connsiteY1" fmla="*/ 121444 h 121444"/>
                <a:gd name="connsiteX0" fmla="*/ 0 w 53014"/>
                <a:gd name="connsiteY0" fmla="*/ 0 h 116681"/>
                <a:gd name="connsiteX1" fmla="*/ 52388 w 53014"/>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0006"/>
                <a:gd name="connsiteY0" fmla="*/ 0 h 109538"/>
                <a:gd name="connsiteX1" fmla="*/ 50006 w 50006"/>
                <a:gd name="connsiteY1" fmla="*/ 109538 h 109538"/>
                <a:gd name="connsiteX0" fmla="*/ 0 w 169068"/>
                <a:gd name="connsiteY0" fmla="*/ 0 h 502444"/>
                <a:gd name="connsiteX1" fmla="*/ 169068 w 169068"/>
                <a:gd name="connsiteY1" fmla="*/ 502444 h 502444"/>
                <a:gd name="connsiteX0" fmla="*/ 0 w 178593"/>
                <a:gd name="connsiteY0" fmla="*/ 0 h 502444"/>
                <a:gd name="connsiteX1" fmla="*/ 178593 w 178593"/>
                <a:gd name="connsiteY1" fmla="*/ 502444 h 502444"/>
                <a:gd name="connsiteX0" fmla="*/ 0 w 178593"/>
                <a:gd name="connsiteY0" fmla="*/ 0 h 507207"/>
                <a:gd name="connsiteX1" fmla="*/ 178593 w 178593"/>
                <a:gd name="connsiteY1" fmla="*/ 507207 h 507207"/>
                <a:gd name="connsiteX0" fmla="*/ 0 w 147636"/>
                <a:gd name="connsiteY0" fmla="*/ 0 h 421482"/>
                <a:gd name="connsiteX1" fmla="*/ 147636 w 147636"/>
                <a:gd name="connsiteY1" fmla="*/ 421482 h 421482"/>
                <a:gd name="connsiteX0" fmla="*/ 0 w 147636"/>
                <a:gd name="connsiteY0" fmla="*/ 0 h 421482"/>
                <a:gd name="connsiteX1" fmla="*/ 86041 w 147636"/>
                <a:gd name="connsiteY1" fmla="*/ 251699 h 421482"/>
                <a:gd name="connsiteX2" fmla="*/ 147636 w 147636"/>
                <a:gd name="connsiteY2" fmla="*/ 421482 h 421482"/>
                <a:gd name="connsiteX0" fmla="*/ 0 w 147636"/>
                <a:gd name="connsiteY0" fmla="*/ 0 h 421482"/>
                <a:gd name="connsiteX1" fmla="*/ 71754 w 147636"/>
                <a:gd name="connsiteY1" fmla="*/ 282655 h 421482"/>
                <a:gd name="connsiteX2" fmla="*/ 147636 w 147636"/>
                <a:gd name="connsiteY2" fmla="*/ 421482 h 421482"/>
                <a:gd name="connsiteX0" fmla="*/ 0 w 147636"/>
                <a:gd name="connsiteY0" fmla="*/ 0 h 421482"/>
                <a:gd name="connsiteX1" fmla="*/ 71754 w 147636"/>
                <a:gd name="connsiteY1" fmla="*/ 282655 h 421482"/>
                <a:gd name="connsiteX2" fmla="*/ 147636 w 147636"/>
                <a:gd name="connsiteY2" fmla="*/ 421482 h 421482"/>
                <a:gd name="connsiteX0" fmla="*/ 0 w 147636"/>
                <a:gd name="connsiteY0" fmla="*/ 0 h 421482"/>
                <a:gd name="connsiteX1" fmla="*/ 147636 w 147636"/>
                <a:gd name="connsiteY1" fmla="*/ 421482 h 421482"/>
                <a:gd name="connsiteX0" fmla="*/ 0 w 147636"/>
                <a:gd name="connsiteY0" fmla="*/ 0 h 421482"/>
                <a:gd name="connsiteX1" fmla="*/ 78897 w 147636"/>
                <a:gd name="connsiteY1" fmla="*/ 220743 h 421482"/>
                <a:gd name="connsiteX2" fmla="*/ 147636 w 147636"/>
                <a:gd name="connsiteY2" fmla="*/ 421482 h 421482"/>
                <a:gd name="connsiteX0" fmla="*/ 0 w 147636"/>
                <a:gd name="connsiteY0" fmla="*/ 0 h 421482"/>
                <a:gd name="connsiteX1" fmla="*/ 40797 w 147636"/>
                <a:gd name="connsiteY1" fmla="*/ 211218 h 421482"/>
                <a:gd name="connsiteX2" fmla="*/ 147636 w 147636"/>
                <a:gd name="connsiteY2" fmla="*/ 421482 h 421482"/>
                <a:gd name="connsiteX0" fmla="*/ 0 w 147636"/>
                <a:gd name="connsiteY0" fmla="*/ 0 h 421482"/>
                <a:gd name="connsiteX1" fmla="*/ 40797 w 147636"/>
                <a:gd name="connsiteY1" fmla="*/ 211218 h 421482"/>
                <a:gd name="connsiteX2" fmla="*/ 147636 w 147636"/>
                <a:gd name="connsiteY2" fmla="*/ 421482 h 421482"/>
                <a:gd name="connsiteX0" fmla="*/ 0 w 147636"/>
                <a:gd name="connsiteY0" fmla="*/ 0 h 421482"/>
                <a:gd name="connsiteX1" fmla="*/ 40797 w 147636"/>
                <a:gd name="connsiteY1" fmla="*/ 211218 h 421482"/>
                <a:gd name="connsiteX2" fmla="*/ 147636 w 147636"/>
                <a:gd name="connsiteY2" fmla="*/ 421482 h 421482"/>
                <a:gd name="connsiteX0" fmla="*/ 0 w 147636"/>
                <a:gd name="connsiteY0" fmla="*/ 0 h 421482"/>
                <a:gd name="connsiteX1" fmla="*/ 40797 w 147636"/>
                <a:gd name="connsiteY1" fmla="*/ 211218 h 421482"/>
                <a:gd name="connsiteX2" fmla="*/ 147636 w 147636"/>
                <a:gd name="connsiteY2" fmla="*/ 421482 h 421482"/>
                <a:gd name="connsiteX0" fmla="*/ 0 w 147636"/>
                <a:gd name="connsiteY0" fmla="*/ 0 h 421482"/>
                <a:gd name="connsiteX1" fmla="*/ 40797 w 147636"/>
                <a:gd name="connsiteY1" fmla="*/ 211218 h 421482"/>
                <a:gd name="connsiteX2" fmla="*/ 147636 w 147636"/>
                <a:gd name="connsiteY2" fmla="*/ 421482 h 421482"/>
                <a:gd name="connsiteX0" fmla="*/ 0 w 147636"/>
                <a:gd name="connsiteY0" fmla="*/ 0 h 421482"/>
                <a:gd name="connsiteX1" fmla="*/ 40797 w 147636"/>
                <a:gd name="connsiteY1" fmla="*/ 211218 h 421482"/>
                <a:gd name="connsiteX2" fmla="*/ 147636 w 147636"/>
                <a:gd name="connsiteY2" fmla="*/ 421482 h 421482"/>
                <a:gd name="connsiteX0" fmla="*/ 0 w 147636"/>
                <a:gd name="connsiteY0" fmla="*/ 0 h 421482"/>
                <a:gd name="connsiteX1" fmla="*/ 40797 w 147636"/>
                <a:gd name="connsiteY1" fmla="*/ 211218 h 421482"/>
                <a:gd name="connsiteX2" fmla="*/ 147636 w 147636"/>
                <a:gd name="connsiteY2" fmla="*/ 421482 h 421482"/>
                <a:gd name="connsiteX0" fmla="*/ 0 w 147636"/>
                <a:gd name="connsiteY0" fmla="*/ 0 h 421482"/>
                <a:gd name="connsiteX1" fmla="*/ 40797 w 147636"/>
                <a:gd name="connsiteY1" fmla="*/ 211218 h 421482"/>
                <a:gd name="connsiteX2" fmla="*/ 147636 w 147636"/>
                <a:gd name="connsiteY2" fmla="*/ 421482 h 421482"/>
                <a:gd name="connsiteX0" fmla="*/ 0 w 147636"/>
                <a:gd name="connsiteY0" fmla="*/ 0 h 421482"/>
                <a:gd name="connsiteX1" fmla="*/ 40797 w 147636"/>
                <a:gd name="connsiteY1" fmla="*/ 211218 h 421482"/>
                <a:gd name="connsiteX2" fmla="*/ 147636 w 147636"/>
                <a:gd name="connsiteY2" fmla="*/ 421482 h 421482"/>
                <a:gd name="connsiteX0" fmla="*/ 0 w 135730"/>
                <a:gd name="connsiteY0" fmla="*/ 0 h 385764"/>
                <a:gd name="connsiteX1" fmla="*/ 40797 w 135730"/>
                <a:gd name="connsiteY1" fmla="*/ 211218 h 385764"/>
                <a:gd name="connsiteX2" fmla="*/ 135730 w 135730"/>
                <a:gd name="connsiteY2" fmla="*/ 385764 h 385764"/>
                <a:gd name="connsiteX0" fmla="*/ 0 w 135730"/>
                <a:gd name="connsiteY0" fmla="*/ 0 h 385764"/>
                <a:gd name="connsiteX1" fmla="*/ 40797 w 135730"/>
                <a:gd name="connsiteY1" fmla="*/ 211218 h 385764"/>
                <a:gd name="connsiteX2" fmla="*/ 135730 w 135730"/>
                <a:gd name="connsiteY2" fmla="*/ 385764 h 385764"/>
                <a:gd name="connsiteX0" fmla="*/ 0 w 135730"/>
                <a:gd name="connsiteY0" fmla="*/ 0 h 385764"/>
                <a:gd name="connsiteX1" fmla="*/ 40797 w 135730"/>
                <a:gd name="connsiteY1" fmla="*/ 211218 h 385764"/>
                <a:gd name="connsiteX2" fmla="*/ 135730 w 135730"/>
                <a:gd name="connsiteY2" fmla="*/ 385764 h 385764"/>
                <a:gd name="connsiteX0" fmla="*/ 0 w 135730"/>
                <a:gd name="connsiteY0" fmla="*/ 0 h 385764"/>
                <a:gd name="connsiteX1" fmla="*/ 33654 w 135730"/>
                <a:gd name="connsiteY1" fmla="*/ 211218 h 385764"/>
                <a:gd name="connsiteX2" fmla="*/ 135730 w 135730"/>
                <a:gd name="connsiteY2" fmla="*/ 385764 h 385764"/>
                <a:gd name="connsiteX0" fmla="*/ 0 w 135730"/>
                <a:gd name="connsiteY0" fmla="*/ 0 h 385764"/>
                <a:gd name="connsiteX1" fmla="*/ 33654 w 135730"/>
                <a:gd name="connsiteY1" fmla="*/ 211218 h 385764"/>
                <a:gd name="connsiteX2" fmla="*/ 135730 w 135730"/>
                <a:gd name="connsiteY2" fmla="*/ 385764 h 385764"/>
                <a:gd name="connsiteX0" fmla="*/ 0 w 135730"/>
                <a:gd name="connsiteY0" fmla="*/ 0 h 385764"/>
                <a:gd name="connsiteX1" fmla="*/ 33654 w 135730"/>
                <a:gd name="connsiteY1" fmla="*/ 211218 h 385764"/>
                <a:gd name="connsiteX2" fmla="*/ 135730 w 135730"/>
                <a:gd name="connsiteY2" fmla="*/ 385764 h 385764"/>
                <a:gd name="connsiteX0" fmla="*/ 0 w 135730"/>
                <a:gd name="connsiteY0" fmla="*/ 0 h 385764"/>
                <a:gd name="connsiteX1" fmla="*/ 33654 w 135730"/>
                <a:gd name="connsiteY1" fmla="*/ 211218 h 385764"/>
                <a:gd name="connsiteX2" fmla="*/ 135730 w 135730"/>
                <a:gd name="connsiteY2" fmla="*/ 385764 h 385764"/>
                <a:gd name="connsiteX0" fmla="*/ 0 w 135730"/>
                <a:gd name="connsiteY0" fmla="*/ 0 h 385764"/>
                <a:gd name="connsiteX1" fmla="*/ 33654 w 135730"/>
                <a:gd name="connsiteY1" fmla="*/ 211218 h 385764"/>
                <a:gd name="connsiteX2" fmla="*/ 135730 w 135730"/>
                <a:gd name="connsiteY2" fmla="*/ 385764 h 385764"/>
                <a:gd name="connsiteX0" fmla="*/ 0 w 135730"/>
                <a:gd name="connsiteY0" fmla="*/ 0 h 385764"/>
                <a:gd name="connsiteX1" fmla="*/ 33654 w 135730"/>
                <a:gd name="connsiteY1" fmla="*/ 211218 h 385764"/>
                <a:gd name="connsiteX2" fmla="*/ 135730 w 135730"/>
                <a:gd name="connsiteY2" fmla="*/ 385764 h 385764"/>
                <a:gd name="connsiteX0" fmla="*/ 0 w 135730"/>
                <a:gd name="connsiteY0" fmla="*/ 0 h 411958"/>
                <a:gd name="connsiteX1" fmla="*/ 33654 w 135730"/>
                <a:gd name="connsiteY1" fmla="*/ 211218 h 411958"/>
                <a:gd name="connsiteX2" fmla="*/ 135730 w 135730"/>
                <a:gd name="connsiteY2" fmla="*/ 411958 h 411958"/>
                <a:gd name="connsiteX0" fmla="*/ 0 w 135730"/>
                <a:gd name="connsiteY0" fmla="*/ 0 h 411958"/>
                <a:gd name="connsiteX1" fmla="*/ 33654 w 135730"/>
                <a:gd name="connsiteY1" fmla="*/ 211218 h 411958"/>
                <a:gd name="connsiteX2" fmla="*/ 135730 w 135730"/>
                <a:gd name="connsiteY2" fmla="*/ 411958 h 411958"/>
                <a:gd name="connsiteX0" fmla="*/ 0 w 135730"/>
                <a:gd name="connsiteY0" fmla="*/ 0 h 411958"/>
                <a:gd name="connsiteX1" fmla="*/ 33654 w 135730"/>
                <a:gd name="connsiteY1" fmla="*/ 211218 h 411958"/>
                <a:gd name="connsiteX2" fmla="*/ 135730 w 135730"/>
                <a:gd name="connsiteY2" fmla="*/ 411958 h 411958"/>
                <a:gd name="connsiteX0" fmla="*/ 0 w 132555"/>
                <a:gd name="connsiteY0" fmla="*/ 0 h 411958"/>
                <a:gd name="connsiteX1" fmla="*/ 30479 w 132555"/>
                <a:gd name="connsiteY1" fmla="*/ 211218 h 411958"/>
                <a:gd name="connsiteX2" fmla="*/ 132555 w 132555"/>
                <a:gd name="connsiteY2" fmla="*/ 411958 h 411958"/>
                <a:gd name="connsiteX0" fmla="*/ 700 w 122557"/>
                <a:gd name="connsiteY0" fmla="*/ 0 h 426222"/>
                <a:gd name="connsiteX1" fmla="*/ 20481 w 122557"/>
                <a:gd name="connsiteY1" fmla="*/ 225482 h 426222"/>
                <a:gd name="connsiteX2" fmla="*/ 122557 w 122557"/>
                <a:gd name="connsiteY2" fmla="*/ 426222 h 426222"/>
              </a:gdLst>
              <a:ahLst/>
              <a:cxnLst>
                <a:cxn ang="0">
                  <a:pos x="connsiteX0" y="connsiteY0"/>
                </a:cxn>
                <a:cxn ang="0">
                  <a:pos x="connsiteX1" y="connsiteY1"/>
                </a:cxn>
                <a:cxn ang="0">
                  <a:pos x="connsiteX2" y="connsiteY2"/>
                </a:cxn>
              </a:cxnLst>
              <a:rect l="l" t="t" r="r" b="b"/>
              <a:pathLst>
                <a:path w="122557" h="426222">
                  <a:moveTo>
                    <a:pt x="700" y="0"/>
                  </a:moveTo>
                  <a:cubicBezTo>
                    <a:pt x="1599" y="79931"/>
                    <a:pt x="-7405" y="150315"/>
                    <a:pt x="20481" y="225482"/>
                  </a:cubicBezTo>
                  <a:cubicBezTo>
                    <a:pt x="71758" y="361927"/>
                    <a:pt x="78107" y="345259"/>
                    <a:pt x="122557" y="426222"/>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2" name="正方形/長方形 351">
              <a:extLst>
                <a:ext uri="{FF2B5EF4-FFF2-40B4-BE49-F238E27FC236}">
                  <a16:creationId xmlns:a16="http://schemas.microsoft.com/office/drawing/2014/main" id="{0F5F19C8-482D-2807-AD29-F65BB2B22B05}"/>
                </a:ext>
              </a:extLst>
            </p:cNvPr>
            <p:cNvSpPr/>
            <p:nvPr/>
          </p:nvSpPr>
          <p:spPr>
            <a:xfrm rot="19075027">
              <a:off x="-1993201" y="-240482"/>
              <a:ext cx="231532" cy="9933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3600" rtlCol="0" anchor="b" anchorCtr="0"/>
            <a:lstStyle/>
            <a:p>
              <a:pPr algn="ctr"/>
              <a:r>
                <a:rPr lang="ja-JP" altLang="en-US" sz="500" dirty="0">
                  <a:solidFill>
                    <a:schemeClr val="tx1"/>
                  </a:solidFill>
                  <a:latin typeface="メイリオ" panose="020B0604030504040204" pitchFamily="50" charset="-128"/>
                  <a:ea typeface="メイリオ" panose="020B0604030504040204" pitchFamily="50" charset="-128"/>
                </a:rPr>
                <a:t>京</a:t>
              </a:r>
              <a:r>
                <a:rPr kumimoji="1" lang="ja-JP" altLang="en-US" sz="500" dirty="0">
                  <a:solidFill>
                    <a:schemeClr val="tx1"/>
                  </a:solidFill>
                  <a:latin typeface="メイリオ" panose="020B0604030504040204" pitchFamily="50" charset="-128"/>
                  <a:ea typeface="メイリオ" panose="020B0604030504040204" pitchFamily="50" charset="-128"/>
                </a:rPr>
                <a:t>橋駅</a:t>
              </a:r>
            </a:p>
          </p:txBody>
        </p:sp>
        <p:sp>
          <p:nvSpPr>
            <p:cNvPr id="353" name="フリーフォーム 63">
              <a:extLst>
                <a:ext uri="{FF2B5EF4-FFF2-40B4-BE49-F238E27FC236}">
                  <a16:creationId xmlns:a16="http://schemas.microsoft.com/office/drawing/2014/main" id="{6534602F-905F-588E-2E1B-40C2488B154A}"/>
                </a:ext>
              </a:extLst>
            </p:cNvPr>
            <p:cNvSpPr/>
            <p:nvPr/>
          </p:nvSpPr>
          <p:spPr>
            <a:xfrm>
              <a:off x="-1925436" y="-772241"/>
              <a:ext cx="419795" cy="524393"/>
            </a:xfrm>
            <a:custGeom>
              <a:avLst/>
              <a:gdLst>
                <a:gd name="connsiteX0" fmla="*/ 642937 w 642937"/>
                <a:gd name="connsiteY0" fmla="*/ 0 h 114300"/>
                <a:gd name="connsiteX1" fmla="*/ 552450 w 642937"/>
                <a:gd name="connsiteY1" fmla="*/ 2381 h 114300"/>
                <a:gd name="connsiteX2" fmla="*/ 0 w 642937"/>
                <a:gd name="connsiteY2" fmla="*/ 114300 h 114300"/>
                <a:gd name="connsiteX0" fmla="*/ 642937 w 642937"/>
                <a:gd name="connsiteY0" fmla="*/ 0 h 123825"/>
                <a:gd name="connsiteX1" fmla="*/ 552450 w 642937"/>
                <a:gd name="connsiteY1" fmla="*/ 2381 h 123825"/>
                <a:gd name="connsiteX2" fmla="*/ 0 w 642937"/>
                <a:gd name="connsiteY2" fmla="*/ 123825 h 123825"/>
                <a:gd name="connsiteX0" fmla="*/ 645318 w 645318"/>
                <a:gd name="connsiteY0" fmla="*/ 0 h 116681"/>
                <a:gd name="connsiteX1" fmla="*/ 554831 w 645318"/>
                <a:gd name="connsiteY1" fmla="*/ 2381 h 116681"/>
                <a:gd name="connsiteX2" fmla="*/ 0 w 645318"/>
                <a:gd name="connsiteY2" fmla="*/ 116681 h 116681"/>
                <a:gd name="connsiteX0" fmla="*/ 214312 w 554831"/>
                <a:gd name="connsiteY0" fmla="*/ 0 h 171450"/>
                <a:gd name="connsiteX1" fmla="*/ 554831 w 554831"/>
                <a:gd name="connsiteY1" fmla="*/ 57150 h 171450"/>
                <a:gd name="connsiteX2" fmla="*/ 0 w 554831"/>
                <a:gd name="connsiteY2" fmla="*/ 171450 h 171450"/>
                <a:gd name="connsiteX0" fmla="*/ 214312 w 214312"/>
                <a:gd name="connsiteY0" fmla="*/ 0 h 171450"/>
                <a:gd name="connsiteX1" fmla="*/ 119063 w 214312"/>
                <a:gd name="connsiteY1" fmla="*/ 157163 h 171450"/>
                <a:gd name="connsiteX2" fmla="*/ 0 w 214312"/>
                <a:gd name="connsiteY2" fmla="*/ 171450 h 171450"/>
                <a:gd name="connsiteX0" fmla="*/ 138112 w 138112"/>
                <a:gd name="connsiteY0" fmla="*/ 0 h 261938"/>
                <a:gd name="connsiteX1" fmla="*/ 42863 w 138112"/>
                <a:gd name="connsiteY1" fmla="*/ 157163 h 261938"/>
                <a:gd name="connsiteX2" fmla="*/ 0 w 138112"/>
                <a:gd name="connsiteY2" fmla="*/ 261938 h 261938"/>
                <a:gd name="connsiteX0" fmla="*/ 138112 w 138112"/>
                <a:gd name="connsiteY0" fmla="*/ 0 h 261938"/>
                <a:gd name="connsiteX1" fmla="*/ 19050 w 138112"/>
                <a:gd name="connsiteY1" fmla="*/ 185738 h 261938"/>
                <a:gd name="connsiteX2" fmla="*/ 0 w 138112"/>
                <a:gd name="connsiteY2" fmla="*/ 261938 h 261938"/>
                <a:gd name="connsiteX0" fmla="*/ 138112 w 138112"/>
                <a:gd name="connsiteY0" fmla="*/ 0 h 269082"/>
                <a:gd name="connsiteX1" fmla="*/ 19050 w 138112"/>
                <a:gd name="connsiteY1" fmla="*/ 185738 h 269082"/>
                <a:gd name="connsiteX2" fmla="*/ 0 w 138112"/>
                <a:gd name="connsiteY2" fmla="*/ 269082 h 269082"/>
                <a:gd name="connsiteX0" fmla="*/ 138112 w 138112"/>
                <a:gd name="connsiteY0" fmla="*/ 0 h 269082"/>
                <a:gd name="connsiteX1" fmla="*/ 0 w 138112"/>
                <a:gd name="connsiteY1" fmla="*/ 269082 h 269082"/>
                <a:gd name="connsiteX0" fmla="*/ 138112 w 138112"/>
                <a:gd name="connsiteY0" fmla="*/ 0 h 269082"/>
                <a:gd name="connsiteX1" fmla="*/ 0 w 138112"/>
                <a:gd name="connsiteY1" fmla="*/ 269082 h 269082"/>
                <a:gd name="connsiteX0" fmla="*/ 139572 w 139572"/>
                <a:gd name="connsiteY0" fmla="*/ 0 h 269082"/>
                <a:gd name="connsiteX1" fmla="*/ 1460 w 139572"/>
                <a:gd name="connsiteY1" fmla="*/ 269082 h 269082"/>
                <a:gd name="connsiteX0" fmla="*/ 138112 w 138112"/>
                <a:gd name="connsiteY0" fmla="*/ 0 h 269082"/>
                <a:gd name="connsiteX1" fmla="*/ 0 w 138112"/>
                <a:gd name="connsiteY1" fmla="*/ 269082 h 269082"/>
                <a:gd name="connsiteX0" fmla="*/ 138112 w 138112"/>
                <a:gd name="connsiteY0" fmla="*/ 0 h 259557"/>
                <a:gd name="connsiteX1" fmla="*/ 0 w 138112"/>
                <a:gd name="connsiteY1" fmla="*/ 259557 h 259557"/>
                <a:gd name="connsiteX0" fmla="*/ 138112 w 138112"/>
                <a:gd name="connsiteY0" fmla="*/ 0 h 259557"/>
                <a:gd name="connsiteX1" fmla="*/ 0 w 138112"/>
                <a:gd name="connsiteY1" fmla="*/ 259557 h 259557"/>
                <a:gd name="connsiteX0" fmla="*/ 33113 w 254631"/>
                <a:gd name="connsiteY0" fmla="*/ 0 h 676275"/>
                <a:gd name="connsiteX1" fmla="*/ 254570 w 254631"/>
                <a:gd name="connsiteY1" fmla="*/ 676275 h 676275"/>
                <a:gd name="connsiteX0" fmla="*/ 0 w 221652"/>
                <a:gd name="connsiteY0" fmla="*/ 0 h 676275"/>
                <a:gd name="connsiteX1" fmla="*/ 221457 w 221652"/>
                <a:gd name="connsiteY1" fmla="*/ 676275 h 676275"/>
                <a:gd name="connsiteX0" fmla="*/ 0 w 219274"/>
                <a:gd name="connsiteY0" fmla="*/ 0 h 676275"/>
                <a:gd name="connsiteX1" fmla="*/ 219075 w 219274"/>
                <a:gd name="connsiteY1" fmla="*/ 676275 h 676275"/>
                <a:gd name="connsiteX0" fmla="*/ 0 w 70850"/>
                <a:gd name="connsiteY0" fmla="*/ 0 h 141438"/>
                <a:gd name="connsiteX1" fmla="*/ 52388 w 70850"/>
                <a:gd name="connsiteY1" fmla="*/ 121444 h 141438"/>
                <a:gd name="connsiteX0" fmla="*/ 0 w 53014"/>
                <a:gd name="connsiteY0" fmla="*/ 0 h 121444"/>
                <a:gd name="connsiteX1" fmla="*/ 52388 w 53014"/>
                <a:gd name="connsiteY1" fmla="*/ 121444 h 121444"/>
                <a:gd name="connsiteX0" fmla="*/ 0 w 53014"/>
                <a:gd name="connsiteY0" fmla="*/ 0 h 116681"/>
                <a:gd name="connsiteX1" fmla="*/ 52388 w 53014"/>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0006"/>
                <a:gd name="connsiteY0" fmla="*/ 0 h 109538"/>
                <a:gd name="connsiteX1" fmla="*/ 50006 w 50006"/>
                <a:gd name="connsiteY1" fmla="*/ 109538 h 109538"/>
                <a:gd name="connsiteX0" fmla="*/ 0 w 169068"/>
                <a:gd name="connsiteY0" fmla="*/ 0 h 502444"/>
                <a:gd name="connsiteX1" fmla="*/ 169068 w 169068"/>
                <a:gd name="connsiteY1" fmla="*/ 502444 h 502444"/>
                <a:gd name="connsiteX0" fmla="*/ 0 w 178593"/>
                <a:gd name="connsiteY0" fmla="*/ 0 h 502444"/>
                <a:gd name="connsiteX1" fmla="*/ 178593 w 178593"/>
                <a:gd name="connsiteY1" fmla="*/ 502444 h 502444"/>
                <a:gd name="connsiteX0" fmla="*/ 0 w 178593"/>
                <a:gd name="connsiteY0" fmla="*/ 0 h 507207"/>
                <a:gd name="connsiteX1" fmla="*/ 178593 w 178593"/>
                <a:gd name="connsiteY1" fmla="*/ 507207 h 507207"/>
                <a:gd name="connsiteX0" fmla="*/ 0 w 197643"/>
                <a:gd name="connsiteY0" fmla="*/ 0 h 145257"/>
                <a:gd name="connsiteX1" fmla="*/ 197643 w 197643"/>
                <a:gd name="connsiteY1" fmla="*/ 145257 h 145257"/>
                <a:gd name="connsiteX0" fmla="*/ 0 w 245268"/>
                <a:gd name="connsiteY0" fmla="*/ 0 h 288132"/>
                <a:gd name="connsiteX1" fmla="*/ 245268 w 245268"/>
                <a:gd name="connsiteY1" fmla="*/ 288132 h 288132"/>
                <a:gd name="connsiteX0" fmla="*/ 0 w 235743"/>
                <a:gd name="connsiteY0" fmla="*/ 0 h 294482"/>
                <a:gd name="connsiteX1" fmla="*/ 235743 w 235743"/>
                <a:gd name="connsiteY1" fmla="*/ 294482 h 294482"/>
                <a:gd name="connsiteX0" fmla="*/ 0 w 235743"/>
                <a:gd name="connsiteY0" fmla="*/ 0 h 294482"/>
                <a:gd name="connsiteX1" fmla="*/ 90632 w 235743"/>
                <a:gd name="connsiteY1" fmla="*/ 124566 h 294482"/>
                <a:gd name="connsiteX2" fmla="*/ 235743 w 235743"/>
                <a:gd name="connsiteY2" fmla="*/ 294482 h 294482"/>
                <a:gd name="connsiteX0" fmla="*/ 0 w 235743"/>
                <a:gd name="connsiteY0" fmla="*/ 0 h 294482"/>
                <a:gd name="connsiteX1" fmla="*/ 176357 w 235743"/>
                <a:gd name="connsiteY1" fmla="*/ 124566 h 294482"/>
                <a:gd name="connsiteX2" fmla="*/ 235743 w 235743"/>
                <a:gd name="connsiteY2" fmla="*/ 294482 h 294482"/>
                <a:gd name="connsiteX0" fmla="*/ 0 w 235743"/>
                <a:gd name="connsiteY0" fmla="*/ 0 h 294482"/>
                <a:gd name="connsiteX1" fmla="*/ 176357 w 235743"/>
                <a:gd name="connsiteY1" fmla="*/ 124566 h 294482"/>
                <a:gd name="connsiteX2" fmla="*/ 235743 w 235743"/>
                <a:gd name="connsiteY2" fmla="*/ 294482 h 294482"/>
                <a:gd name="connsiteX0" fmla="*/ 0 w 256984"/>
                <a:gd name="connsiteY0" fmla="*/ 0 h 294482"/>
                <a:gd name="connsiteX1" fmla="*/ 176357 w 256984"/>
                <a:gd name="connsiteY1" fmla="*/ 124566 h 294482"/>
                <a:gd name="connsiteX2" fmla="*/ 235743 w 256984"/>
                <a:gd name="connsiteY2" fmla="*/ 294482 h 294482"/>
                <a:gd name="connsiteX0" fmla="*/ 0 w 256984"/>
                <a:gd name="connsiteY0" fmla="*/ 0 h 294482"/>
                <a:gd name="connsiteX1" fmla="*/ 176357 w 256984"/>
                <a:gd name="connsiteY1" fmla="*/ 124566 h 294482"/>
                <a:gd name="connsiteX2" fmla="*/ 235743 w 256984"/>
                <a:gd name="connsiteY2" fmla="*/ 294482 h 294482"/>
                <a:gd name="connsiteX0" fmla="*/ 0 w 235743"/>
                <a:gd name="connsiteY0" fmla="*/ 0 h 294482"/>
                <a:gd name="connsiteX1" fmla="*/ 176357 w 235743"/>
                <a:gd name="connsiteY1" fmla="*/ 124566 h 294482"/>
                <a:gd name="connsiteX2" fmla="*/ 235743 w 235743"/>
                <a:gd name="connsiteY2" fmla="*/ 294482 h 294482"/>
                <a:gd name="connsiteX0" fmla="*/ 0 w 235743"/>
                <a:gd name="connsiteY0" fmla="*/ 0 h 294482"/>
                <a:gd name="connsiteX1" fmla="*/ 176357 w 235743"/>
                <a:gd name="connsiteY1" fmla="*/ 124566 h 294482"/>
                <a:gd name="connsiteX2" fmla="*/ 235743 w 235743"/>
                <a:gd name="connsiteY2" fmla="*/ 294482 h 294482"/>
                <a:gd name="connsiteX0" fmla="*/ 0 w 235743"/>
                <a:gd name="connsiteY0" fmla="*/ 0 h 294482"/>
                <a:gd name="connsiteX1" fmla="*/ 176357 w 235743"/>
                <a:gd name="connsiteY1" fmla="*/ 124566 h 294482"/>
                <a:gd name="connsiteX2" fmla="*/ 235743 w 235743"/>
                <a:gd name="connsiteY2" fmla="*/ 294482 h 294482"/>
              </a:gdLst>
              <a:ahLst/>
              <a:cxnLst>
                <a:cxn ang="0">
                  <a:pos x="connsiteX0" y="connsiteY0"/>
                </a:cxn>
                <a:cxn ang="0">
                  <a:pos x="connsiteX1" y="connsiteY1"/>
                </a:cxn>
                <a:cxn ang="0">
                  <a:pos x="connsiteX2" y="connsiteY2"/>
                </a:cxn>
              </a:cxnLst>
              <a:rect l="l" t="t" r="r" b="b"/>
              <a:pathLst>
                <a:path w="235743" h="294482">
                  <a:moveTo>
                    <a:pt x="0" y="0"/>
                  </a:moveTo>
                  <a:cubicBezTo>
                    <a:pt x="58786" y="41522"/>
                    <a:pt x="79471" y="48119"/>
                    <a:pt x="176357" y="124566"/>
                  </a:cubicBezTo>
                  <a:cubicBezTo>
                    <a:pt x="227013" y="284955"/>
                    <a:pt x="227011" y="269082"/>
                    <a:pt x="235743" y="294482"/>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4" name="テキスト ボックス 353">
              <a:extLst>
                <a:ext uri="{FF2B5EF4-FFF2-40B4-BE49-F238E27FC236}">
                  <a16:creationId xmlns:a16="http://schemas.microsoft.com/office/drawing/2014/main" id="{E2D73CD2-C186-B65D-8A64-7BAE5C32AF3A}"/>
                </a:ext>
              </a:extLst>
            </p:cNvPr>
            <p:cNvSpPr txBox="1"/>
            <p:nvPr/>
          </p:nvSpPr>
          <p:spPr>
            <a:xfrm>
              <a:off x="-1891027" y="-544625"/>
              <a:ext cx="779503" cy="123395"/>
            </a:xfrm>
            <a:prstGeom prst="rect">
              <a:avLst/>
            </a:prstGeom>
            <a:solidFill>
              <a:srgbClr val="FF0000"/>
            </a:solidFill>
          </p:spPr>
          <p:txBody>
            <a:bodyPr wrap="square" lIns="0" tIns="10800" rIns="0" bIns="10800" rtlCol="0">
              <a:spAutoFit/>
            </a:bodyPr>
            <a:lstStyle/>
            <a:p>
              <a:pPr algn="ctr"/>
              <a:r>
                <a:rPr kumimoji="1" lang="ja-JP" altLang="en-US" sz="900" b="1" dirty="0">
                  <a:solidFill>
                    <a:schemeClr val="bg1"/>
                  </a:solidFill>
                </a:rPr>
                <a:t>大阪京橋駅周辺</a:t>
              </a:r>
            </a:p>
          </p:txBody>
        </p:sp>
        <p:sp>
          <p:nvSpPr>
            <p:cNvPr id="356" name="フリーフォーム 67">
              <a:extLst>
                <a:ext uri="{FF2B5EF4-FFF2-40B4-BE49-F238E27FC236}">
                  <a16:creationId xmlns:a16="http://schemas.microsoft.com/office/drawing/2014/main" id="{163D6FF8-B0EE-0AC2-488E-BF541E40F52D}"/>
                </a:ext>
              </a:extLst>
            </p:cNvPr>
            <p:cNvSpPr/>
            <p:nvPr/>
          </p:nvSpPr>
          <p:spPr>
            <a:xfrm>
              <a:off x="-2468934" y="2407937"/>
              <a:ext cx="661494" cy="32140"/>
            </a:xfrm>
            <a:custGeom>
              <a:avLst/>
              <a:gdLst>
                <a:gd name="connsiteX0" fmla="*/ 642937 w 642937"/>
                <a:gd name="connsiteY0" fmla="*/ 0 h 114300"/>
                <a:gd name="connsiteX1" fmla="*/ 552450 w 642937"/>
                <a:gd name="connsiteY1" fmla="*/ 2381 h 114300"/>
                <a:gd name="connsiteX2" fmla="*/ 0 w 642937"/>
                <a:gd name="connsiteY2" fmla="*/ 114300 h 114300"/>
                <a:gd name="connsiteX0" fmla="*/ 642937 w 642937"/>
                <a:gd name="connsiteY0" fmla="*/ 0 h 123825"/>
                <a:gd name="connsiteX1" fmla="*/ 552450 w 642937"/>
                <a:gd name="connsiteY1" fmla="*/ 2381 h 123825"/>
                <a:gd name="connsiteX2" fmla="*/ 0 w 642937"/>
                <a:gd name="connsiteY2" fmla="*/ 123825 h 123825"/>
                <a:gd name="connsiteX0" fmla="*/ 645318 w 645318"/>
                <a:gd name="connsiteY0" fmla="*/ 0 h 116681"/>
                <a:gd name="connsiteX1" fmla="*/ 554831 w 645318"/>
                <a:gd name="connsiteY1" fmla="*/ 2381 h 116681"/>
                <a:gd name="connsiteX2" fmla="*/ 0 w 645318"/>
                <a:gd name="connsiteY2" fmla="*/ 116681 h 116681"/>
                <a:gd name="connsiteX0" fmla="*/ 214312 w 554831"/>
                <a:gd name="connsiteY0" fmla="*/ 0 h 171450"/>
                <a:gd name="connsiteX1" fmla="*/ 554831 w 554831"/>
                <a:gd name="connsiteY1" fmla="*/ 57150 h 171450"/>
                <a:gd name="connsiteX2" fmla="*/ 0 w 554831"/>
                <a:gd name="connsiteY2" fmla="*/ 171450 h 171450"/>
                <a:gd name="connsiteX0" fmla="*/ 214312 w 214312"/>
                <a:gd name="connsiteY0" fmla="*/ 0 h 171450"/>
                <a:gd name="connsiteX1" fmla="*/ 119063 w 214312"/>
                <a:gd name="connsiteY1" fmla="*/ 157163 h 171450"/>
                <a:gd name="connsiteX2" fmla="*/ 0 w 214312"/>
                <a:gd name="connsiteY2" fmla="*/ 171450 h 171450"/>
                <a:gd name="connsiteX0" fmla="*/ 138112 w 138112"/>
                <a:gd name="connsiteY0" fmla="*/ 0 h 261938"/>
                <a:gd name="connsiteX1" fmla="*/ 42863 w 138112"/>
                <a:gd name="connsiteY1" fmla="*/ 157163 h 261938"/>
                <a:gd name="connsiteX2" fmla="*/ 0 w 138112"/>
                <a:gd name="connsiteY2" fmla="*/ 261938 h 261938"/>
                <a:gd name="connsiteX0" fmla="*/ 138112 w 138112"/>
                <a:gd name="connsiteY0" fmla="*/ 0 h 261938"/>
                <a:gd name="connsiteX1" fmla="*/ 19050 w 138112"/>
                <a:gd name="connsiteY1" fmla="*/ 185738 h 261938"/>
                <a:gd name="connsiteX2" fmla="*/ 0 w 138112"/>
                <a:gd name="connsiteY2" fmla="*/ 261938 h 261938"/>
                <a:gd name="connsiteX0" fmla="*/ 138112 w 138112"/>
                <a:gd name="connsiteY0" fmla="*/ 0 h 269082"/>
                <a:gd name="connsiteX1" fmla="*/ 19050 w 138112"/>
                <a:gd name="connsiteY1" fmla="*/ 185738 h 269082"/>
                <a:gd name="connsiteX2" fmla="*/ 0 w 138112"/>
                <a:gd name="connsiteY2" fmla="*/ 269082 h 269082"/>
                <a:gd name="connsiteX0" fmla="*/ 138112 w 138112"/>
                <a:gd name="connsiteY0" fmla="*/ 0 h 269082"/>
                <a:gd name="connsiteX1" fmla="*/ 0 w 138112"/>
                <a:gd name="connsiteY1" fmla="*/ 269082 h 269082"/>
                <a:gd name="connsiteX0" fmla="*/ 138112 w 138112"/>
                <a:gd name="connsiteY0" fmla="*/ 0 h 269082"/>
                <a:gd name="connsiteX1" fmla="*/ 0 w 138112"/>
                <a:gd name="connsiteY1" fmla="*/ 269082 h 269082"/>
                <a:gd name="connsiteX0" fmla="*/ 139572 w 139572"/>
                <a:gd name="connsiteY0" fmla="*/ 0 h 269082"/>
                <a:gd name="connsiteX1" fmla="*/ 1460 w 139572"/>
                <a:gd name="connsiteY1" fmla="*/ 269082 h 269082"/>
                <a:gd name="connsiteX0" fmla="*/ 138112 w 138112"/>
                <a:gd name="connsiteY0" fmla="*/ 0 h 269082"/>
                <a:gd name="connsiteX1" fmla="*/ 0 w 138112"/>
                <a:gd name="connsiteY1" fmla="*/ 269082 h 269082"/>
                <a:gd name="connsiteX0" fmla="*/ 138112 w 138112"/>
                <a:gd name="connsiteY0" fmla="*/ 0 h 259557"/>
                <a:gd name="connsiteX1" fmla="*/ 0 w 138112"/>
                <a:gd name="connsiteY1" fmla="*/ 259557 h 259557"/>
                <a:gd name="connsiteX0" fmla="*/ 138112 w 138112"/>
                <a:gd name="connsiteY0" fmla="*/ 0 h 259557"/>
                <a:gd name="connsiteX1" fmla="*/ 0 w 138112"/>
                <a:gd name="connsiteY1" fmla="*/ 259557 h 259557"/>
                <a:gd name="connsiteX0" fmla="*/ 33113 w 254631"/>
                <a:gd name="connsiteY0" fmla="*/ 0 h 676275"/>
                <a:gd name="connsiteX1" fmla="*/ 254570 w 254631"/>
                <a:gd name="connsiteY1" fmla="*/ 676275 h 676275"/>
                <a:gd name="connsiteX0" fmla="*/ 0 w 221652"/>
                <a:gd name="connsiteY0" fmla="*/ 0 h 676275"/>
                <a:gd name="connsiteX1" fmla="*/ 221457 w 221652"/>
                <a:gd name="connsiteY1" fmla="*/ 676275 h 676275"/>
                <a:gd name="connsiteX0" fmla="*/ 0 w 219274"/>
                <a:gd name="connsiteY0" fmla="*/ 0 h 676275"/>
                <a:gd name="connsiteX1" fmla="*/ 219075 w 219274"/>
                <a:gd name="connsiteY1" fmla="*/ 676275 h 676275"/>
                <a:gd name="connsiteX0" fmla="*/ 0 w 70850"/>
                <a:gd name="connsiteY0" fmla="*/ 0 h 141438"/>
                <a:gd name="connsiteX1" fmla="*/ 52388 w 70850"/>
                <a:gd name="connsiteY1" fmla="*/ 121444 h 141438"/>
                <a:gd name="connsiteX0" fmla="*/ 0 w 53014"/>
                <a:gd name="connsiteY0" fmla="*/ 0 h 121444"/>
                <a:gd name="connsiteX1" fmla="*/ 52388 w 53014"/>
                <a:gd name="connsiteY1" fmla="*/ 121444 h 121444"/>
                <a:gd name="connsiteX0" fmla="*/ 0 w 53014"/>
                <a:gd name="connsiteY0" fmla="*/ 0 h 116681"/>
                <a:gd name="connsiteX1" fmla="*/ 52388 w 53014"/>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0006"/>
                <a:gd name="connsiteY0" fmla="*/ 0 h 109538"/>
                <a:gd name="connsiteX1" fmla="*/ 50006 w 50006"/>
                <a:gd name="connsiteY1" fmla="*/ 109538 h 109538"/>
                <a:gd name="connsiteX0" fmla="*/ 0 w 169068"/>
                <a:gd name="connsiteY0" fmla="*/ 0 h 502444"/>
                <a:gd name="connsiteX1" fmla="*/ 169068 w 169068"/>
                <a:gd name="connsiteY1" fmla="*/ 502444 h 502444"/>
                <a:gd name="connsiteX0" fmla="*/ 0 w 178593"/>
                <a:gd name="connsiteY0" fmla="*/ 0 h 502444"/>
                <a:gd name="connsiteX1" fmla="*/ 178593 w 178593"/>
                <a:gd name="connsiteY1" fmla="*/ 502444 h 502444"/>
                <a:gd name="connsiteX0" fmla="*/ 0 w 178593"/>
                <a:gd name="connsiteY0" fmla="*/ 0 h 507207"/>
                <a:gd name="connsiteX1" fmla="*/ 178593 w 178593"/>
                <a:gd name="connsiteY1" fmla="*/ 507207 h 507207"/>
                <a:gd name="connsiteX0" fmla="*/ 17784 w 23161"/>
                <a:gd name="connsiteY0" fmla="*/ 0 h 245270"/>
                <a:gd name="connsiteX1" fmla="*/ 1115 w 23161"/>
                <a:gd name="connsiteY1" fmla="*/ 245270 h 245270"/>
                <a:gd name="connsiteX0" fmla="*/ 19054 w 19054"/>
                <a:gd name="connsiteY0" fmla="*/ 0 h 245270"/>
                <a:gd name="connsiteX1" fmla="*/ 2385 w 19054"/>
                <a:gd name="connsiteY1" fmla="*/ 245270 h 245270"/>
                <a:gd name="connsiteX0" fmla="*/ 21226 w 21226"/>
                <a:gd name="connsiteY0" fmla="*/ 0 h 230983"/>
                <a:gd name="connsiteX1" fmla="*/ 2175 w 21226"/>
                <a:gd name="connsiteY1" fmla="*/ 230983 h 230983"/>
                <a:gd name="connsiteX0" fmla="*/ 20414 w 20414"/>
                <a:gd name="connsiteY0" fmla="*/ 0 h 230983"/>
                <a:gd name="connsiteX1" fmla="*/ 1363 w 20414"/>
                <a:gd name="connsiteY1" fmla="*/ 230983 h 230983"/>
                <a:gd name="connsiteX0" fmla="*/ 19051 w 19051"/>
                <a:gd name="connsiteY0" fmla="*/ 0 h 230983"/>
                <a:gd name="connsiteX1" fmla="*/ 0 w 19051"/>
                <a:gd name="connsiteY1" fmla="*/ 230983 h 230983"/>
                <a:gd name="connsiteX0" fmla="*/ 30957 w 30957"/>
                <a:gd name="connsiteY0" fmla="*/ 0 h 233364"/>
                <a:gd name="connsiteX1" fmla="*/ 0 w 30957"/>
                <a:gd name="connsiteY1" fmla="*/ 233364 h 233364"/>
                <a:gd name="connsiteX0" fmla="*/ 26194 w 26194"/>
                <a:gd name="connsiteY0" fmla="*/ 0 h 233364"/>
                <a:gd name="connsiteX1" fmla="*/ 0 w 26194"/>
                <a:gd name="connsiteY1" fmla="*/ 233364 h 233364"/>
                <a:gd name="connsiteX0" fmla="*/ 26194 w 26194"/>
                <a:gd name="connsiteY0" fmla="*/ 0 h 233364"/>
                <a:gd name="connsiteX1" fmla="*/ 0 w 26194"/>
                <a:gd name="connsiteY1" fmla="*/ 233364 h 233364"/>
                <a:gd name="connsiteX0" fmla="*/ 350044 w 350044"/>
                <a:gd name="connsiteY0" fmla="*/ 1077 h 31635"/>
                <a:gd name="connsiteX1" fmla="*/ 0 w 350044"/>
                <a:gd name="connsiteY1" fmla="*/ 12985 h 31635"/>
                <a:gd name="connsiteX0" fmla="*/ 350044 w 350044"/>
                <a:gd name="connsiteY0" fmla="*/ 8170 h 20078"/>
                <a:gd name="connsiteX1" fmla="*/ 0 w 350044"/>
                <a:gd name="connsiteY1" fmla="*/ 20078 h 20078"/>
                <a:gd name="connsiteX0" fmla="*/ 350044 w 350044"/>
                <a:gd name="connsiteY0" fmla="*/ 0 h 11908"/>
                <a:gd name="connsiteX1" fmla="*/ 0 w 350044"/>
                <a:gd name="connsiteY1" fmla="*/ 11908 h 11908"/>
                <a:gd name="connsiteX0" fmla="*/ 350044 w 350044"/>
                <a:gd name="connsiteY0" fmla="*/ 0 h 11908"/>
                <a:gd name="connsiteX1" fmla="*/ 0 w 350044"/>
                <a:gd name="connsiteY1" fmla="*/ 11908 h 11908"/>
                <a:gd name="connsiteX0" fmla="*/ 214313 w 214313"/>
                <a:gd name="connsiteY0" fmla="*/ 19129 h 21451"/>
                <a:gd name="connsiteX1" fmla="*/ 0 w 214313"/>
                <a:gd name="connsiteY1" fmla="*/ 7225 h 21451"/>
                <a:gd name="connsiteX0" fmla="*/ 214313 w 214313"/>
                <a:gd name="connsiteY0" fmla="*/ 19920 h 20558"/>
                <a:gd name="connsiteX1" fmla="*/ 0 w 214313"/>
                <a:gd name="connsiteY1" fmla="*/ 8016 h 20558"/>
                <a:gd name="connsiteX0" fmla="*/ 214313 w 214313"/>
                <a:gd name="connsiteY0" fmla="*/ 11904 h 13639"/>
                <a:gd name="connsiteX1" fmla="*/ 0 w 214313"/>
                <a:gd name="connsiteY1" fmla="*/ 0 h 13639"/>
                <a:gd name="connsiteX0" fmla="*/ 214313 w 214313"/>
                <a:gd name="connsiteY0" fmla="*/ 11994 h 13251"/>
                <a:gd name="connsiteX1" fmla="*/ 0 w 214313"/>
                <a:gd name="connsiteY1" fmla="*/ 90 h 13251"/>
                <a:gd name="connsiteX0" fmla="*/ 226219 w 226219"/>
                <a:gd name="connsiteY0" fmla="*/ 14368 h 15511"/>
                <a:gd name="connsiteX1" fmla="*/ 0 w 226219"/>
                <a:gd name="connsiteY1" fmla="*/ 82 h 15511"/>
                <a:gd name="connsiteX0" fmla="*/ 226219 w 226219"/>
                <a:gd name="connsiteY0" fmla="*/ 14402 h 14402"/>
                <a:gd name="connsiteX1" fmla="*/ 0 w 226219"/>
                <a:gd name="connsiteY1" fmla="*/ 116 h 14402"/>
                <a:gd name="connsiteX0" fmla="*/ 226219 w 226219"/>
                <a:gd name="connsiteY0" fmla="*/ 14286 h 14286"/>
                <a:gd name="connsiteX1" fmla="*/ 0 w 226219"/>
                <a:gd name="connsiteY1" fmla="*/ 0 h 14286"/>
                <a:gd name="connsiteX0" fmla="*/ 226219 w 226219"/>
                <a:gd name="connsiteY0" fmla="*/ 14402 h 14402"/>
                <a:gd name="connsiteX1" fmla="*/ 0 w 226219"/>
                <a:gd name="connsiteY1" fmla="*/ 116 h 14402"/>
                <a:gd name="connsiteX0" fmla="*/ 226219 w 226219"/>
                <a:gd name="connsiteY0" fmla="*/ 12042 h 12042"/>
                <a:gd name="connsiteX1" fmla="*/ 0 w 226219"/>
                <a:gd name="connsiteY1" fmla="*/ 137 h 12042"/>
                <a:gd name="connsiteX0" fmla="*/ 226219 w 226219"/>
                <a:gd name="connsiteY0" fmla="*/ 11905 h 11905"/>
                <a:gd name="connsiteX1" fmla="*/ 0 w 226219"/>
                <a:gd name="connsiteY1" fmla="*/ 0 h 11905"/>
                <a:gd name="connsiteX0" fmla="*/ 119063 w 119063"/>
                <a:gd name="connsiteY0" fmla="*/ 11905 h 11905"/>
                <a:gd name="connsiteX1" fmla="*/ 0 w 119063"/>
                <a:gd name="connsiteY1" fmla="*/ 0 h 11905"/>
                <a:gd name="connsiteX0" fmla="*/ 119063 w 119063"/>
                <a:gd name="connsiteY0" fmla="*/ 11905 h 11905"/>
                <a:gd name="connsiteX1" fmla="*/ 0 w 119063"/>
                <a:gd name="connsiteY1" fmla="*/ 0 h 11905"/>
                <a:gd name="connsiteX0" fmla="*/ 133351 w 133351"/>
                <a:gd name="connsiteY0" fmla="*/ 9524 h 9524"/>
                <a:gd name="connsiteX1" fmla="*/ 0 w 133351"/>
                <a:gd name="connsiteY1" fmla="*/ 0 h 9524"/>
                <a:gd name="connsiteX0" fmla="*/ 12143 w 12143"/>
                <a:gd name="connsiteY0" fmla="*/ 15000 h 15000"/>
                <a:gd name="connsiteX1" fmla="*/ 0 w 12143"/>
                <a:gd name="connsiteY1" fmla="*/ 0 h 15000"/>
                <a:gd name="connsiteX0" fmla="*/ 27143 w 27143"/>
                <a:gd name="connsiteY0" fmla="*/ 515 h 6942"/>
                <a:gd name="connsiteX1" fmla="*/ 0 w 27143"/>
                <a:gd name="connsiteY1" fmla="*/ 5517 h 6942"/>
                <a:gd name="connsiteX0" fmla="*/ 10000 w 10000"/>
                <a:gd name="connsiteY0" fmla="*/ 332 h 37317"/>
                <a:gd name="connsiteX1" fmla="*/ 0 w 10000"/>
                <a:gd name="connsiteY1" fmla="*/ 36349 h 37317"/>
                <a:gd name="connsiteX0" fmla="*/ 10000 w 10000"/>
                <a:gd name="connsiteY0" fmla="*/ 742 h 10002"/>
                <a:gd name="connsiteX1" fmla="*/ 0 w 10000"/>
                <a:gd name="connsiteY1" fmla="*/ 7948 h 10002"/>
                <a:gd name="connsiteX0" fmla="*/ 10000 w 10000"/>
                <a:gd name="connsiteY0" fmla="*/ 1224 h 8431"/>
                <a:gd name="connsiteX1" fmla="*/ 0 w 10000"/>
                <a:gd name="connsiteY1" fmla="*/ 8430 h 8431"/>
                <a:gd name="connsiteX0" fmla="*/ 10175 w 10175"/>
                <a:gd name="connsiteY0" fmla="*/ 480 h 43202"/>
                <a:gd name="connsiteX1" fmla="*/ 0 w 10175"/>
                <a:gd name="connsiteY1" fmla="*/ 43203 h 43202"/>
                <a:gd name="connsiteX0" fmla="*/ 10263 w 10263"/>
                <a:gd name="connsiteY0" fmla="*/ 616 h 31948"/>
                <a:gd name="connsiteX1" fmla="*/ 0 w 10263"/>
                <a:gd name="connsiteY1" fmla="*/ 31948 h 31948"/>
                <a:gd name="connsiteX0" fmla="*/ 10263 w 10263"/>
                <a:gd name="connsiteY0" fmla="*/ 1048 h 32380"/>
                <a:gd name="connsiteX1" fmla="*/ 0 w 10263"/>
                <a:gd name="connsiteY1" fmla="*/ 32380 h 32380"/>
              </a:gdLst>
              <a:ahLst/>
              <a:cxnLst>
                <a:cxn ang="0">
                  <a:pos x="connsiteX0" y="connsiteY0"/>
                </a:cxn>
                <a:cxn ang="0">
                  <a:pos x="connsiteX1" y="connsiteY1"/>
                </a:cxn>
              </a:cxnLst>
              <a:rect l="l" t="t" r="r" b="b"/>
              <a:pathLst>
                <a:path w="10263" h="32380">
                  <a:moveTo>
                    <a:pt x="10263" y="1048"/>
                  </a:moveTo>
                  <a:cubicBezTo>
                    <a:pt x="8333" y="-4653"/>
                    <a:pt x="3486" y="13871"/>
                    <a:pt x="0" y="3238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7" name="四角形: 角を丸くする 202">
              <a:extLst>
                <a:ext uri="{FF2B5EF4-FFF2-40B4-BE49-F238E27FC236}">
                  <a16:creationId xmlns:a16="http://schemas.microsoft.com/office/drawing/2014/main" id="{A88C517C-DBF4-167A-A834-E18B69E3659C}"/>
                </a:ext>
              </a:extLst>
            </p:cNvPr>
            <p:cNvSpPr/>
            <p:nvPr/>
          </p:nvSpPr>
          <p:spPr>
            <a:xfrm>
              <a:off x="-3039693" y="2376090"/>
              <a:ext cx="589410" cy="128771"/>
            </a:xfrm>
            <a:prstGeom prst="roundRect">
              <a:avLst>
                <a:gd name="adj" fmla="val 42667"/>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nchorCtr="1">
              <a:spAutoFit/>
            </a:bodyPr>
            <a:lstStyle/>
            <a:p>
              <a:pPr algn="ctr"/>
              <a:r>
                <a:rPr lang="ja-JP" altLang="en-US" sz="700" dirty="0">
                  <a:solidFill>
                    <a:schemeClr val="tx1"/>
                  </a:solidFill>
                  <a:latin typeface="メイリオ" panose="020B0604030504040204" pitchFamily="50" charset="-128"/>
                  <a:ea typeface="メイリオ" panose="020B0604030504040204" pitchFamily="50" charset="-128"/>
                </a:rPr>
                <a:t>中央大通</a:t>
              </a:r>
              <a:endParaRPr kumimoji="1" lang="ja-JP" altLang="en-US" sz="700" dirty="0">
                <a:solidFill>
                  <a:schemeClr val="tx1"/>
                </a:solidFill>
              </a:endParaRPr>
            </a:p>
          </p:txBody>
        </p:sp>
        <p:sp>
          <p:nvSpPr>
            <p:cNvPr id="358" name="正方形/長方形 357">
              <a:extLst>
                <a:ext uri="{FF2B5EF4-FFF2-40B4-BE49-F238E27FC236}">
                  <a16:creationId xmlns:a16="http://schemas.microsoft.com/office/drawing/2014/main" id="{A099A658-CC09-FCB4-D926-C2CDA506DD06}"/>
                </a:ext>
              </a:extLst>
            </p:cNvPr>
            <p:cNvSpPr/>
            <p:nvPr/>
          </p:nvSpPr>
          <p:spPr>
            <a:xfrm>
              <a:off x="-302162" y="-791204"/>
              <a:ext cx="81413" cy="3691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9" name="フリーフォーム 52">
              <a:extLst>
                <a:ext uri="{FF2B5EF4-FFF2-40B4-BE49-F238E27FC236}">
                  <a16:creationId xmlns:a16="http://schemas.microsoft.com/office/drawing/2014/main" id="{5954550B-4DE9-1A12-F730-2A29A389C05B}"/>
                </a:ext>
              </a:extLst>
            </p:cNvPr>
            <p:cNvSpPr/>
            <p:nvPr/>
          </p:nvSpPr>
          <p:spPr>
            <a:xfrm>
              <a:off x="-1468254" y="1052317"/>
              <a:ext cx="1007360" cy="1754741"/>
            </a:xfrm>
            <a:custGeom>
              <a:avLst/>
              <a:gdLst>
                <a:gd name="connsiteX0" fmla="*/ 505839 w 4844375"/>
                <a:gd name="connsiteY0" fmla="*/ 0 h 8599251"/>
                <a:gd name="connsiteX1" fmla="*/ 2723745 w 4844375"/>
                <a:gd name="connsiteY1" fmla="*/ 214009 h 8599251"/>
                <a:gd name="connsiteX2" fmla="*/ 4105073 w 4844375"/>
                <a:gd name="connsiteY2" fmla="*/ 369651 h 8599251"/>
                <a:gd name="connsiteX3" fmla="*/ 4649822 w 4844375"/>
                <a:gd name="connsiteY3" fmla="*/ 817124 h 8599251"/>
                <a:gd name="connsiteX4" fmla="*/ 4844375 w 4844375"/>
                <a:gd name="connsiteY4" fmla="*/ 1186775 h 8599251"/>
                <a:gd name="connsiteX5" fmla="*/ 4299626 w 4844375"/>
                <a:gd name="connsiteY5" fmla="*/ 1673158 h 8599251"/>
                <a:gd name="connsiteX6" fmla="*/ 4338537 w 4844375"/>
                <a:gd name="connsiteY6" fmla="*/ 2354094 h 8599251"/>
                <a:gd name="connsiteX7" fmla="*/ 4241260 w 4844375"/>
                <a:gd name="connsiteY7" fmla="*/ 2704290 h 8599251"/>
                <a:gd name="connsiteX8" fmla="*/ 4299626 w 4844375"/>
                <a:gd name="connsiteY8" fmla="*/ 3073941 h 8599251"/>
                <a:gd name="connsiteX9" fmla="*/ 3638145 w 4844375"/>
                <a:gd name="connsiteY9" fmla="*/ 3988341 h 8599251"/>
                <a:gd name="connsiteX10" fmla="*/ 3482503 w 4844375"/>
                <a:gd name="connsiteY10" fmla="*/ 5680954 h 8599251"/>
                <a:gd name="connsiteX11" fmla="*/ 2957209 w 4844375"/>
                <a:gd name="connsiteY11" fmla="*/ 5719864 h 8599251"/>
                <a:gd name="connsiteX12" fmla="*/ 2957209 w 4844375"/>
                <a:gd name="connsiteY12" fmla="*/ 6498077 h 8599251"/>
                <a:gd name="connsiteX13" fmla="*/ 1945532 w 4844375"/>
                <a:gd name="connsiteY13" fmla="*/ 6575898 h 8599251"/>
                <a:gd name="connsiteX14" fmla="*/ 1887166 w 4844375"/>
                <a:gd name="connsiteY14" fmla="*/ 7568120 h 8599251"/>
                <a:gd name="connsiteX15" fmla="*/ 1750979 w 4844375"/>
                <a:gd name="connsiteY15" fmla="*/ 8015592 h 8599251"/>
                <a:gd name="connsiteX16" fmla="*/ 1420239 w 4844375"/>
                <a:gd name="connsiteY16" fmla="*/ 8015592 h 8599251"/>
                <a:gd name="connsiteX17" fmla="*/ 1420239 w 4844375"/>
                <a:gd name="connsiteY17" fmla="*/ 8093413 h 8599251"/>
                <a:gd name="connsiteX18" fmla="*/ 1381328 w 4844375"/>
                <a:gd name="connsiteY18" fmla="*/ 8093413 h 8599251"/>
                <a:gd name="connsiteX19" fmla="*/ 1420239 w 4844375"/>
                <a:gd name="connsiteY19" fmla="*/ 8579796 h 8599251"/>
                <a:gd name="connsiteX20" fmla="*/ 894945 w 4844375"/>
                <a:gd name="connsiteY20" fmla="*/ 8599251 h 8599251"/>
                <a:gd name="connsiteX21" fmla="*/ 603115 w 4844375"/>
                <a:gd name="connsiteY21" fmla="*/ 8210145 h 8599251"/>
                <a:gd name="connsiteX22" fmla="*/ 544749 w 4844375"/>
                <a:gd name="connsiteY22" fmla="*/ 6575898 h 8599251"/>
                <a:gd name="connsiteX23" fmla="*/ 0 w 4844375"/>
                <a:gd name="connsiteY23" fmla="*/ 6536988 h 8599251"/>
                <a:gd name="connsiteX24" fmla="*/ 116732 w 4844375"/>
                <a:gd name="connsiteY24" fmla="*/ 3093396 h 8599251"/>
                <a:gd name="connsiteX25" fmla="*/ 330741 w 4844375"/>
                <a:gd name="connsiteY25" fmla="*/ 447473 h 8599251"/>
                <a:gd name="connsiteX26" fmla="*/ 505839 w 4844375"/>
                <a:gd name="connsiteY26" fmla="*/ 0 h 8599251"/>
                <a:gd name="connsiteX0" fmla="*/ 453451 w 4844375"/>
                <a:gd name="connsiteY0" fmla="*/ 0 h 8573057"/>
                <a:gd name="connsiteX1" fmla="*/ 2723745 w 4844375"/>
                <a:gd name="connsiteY1" fmla="*/ 187815 h 8573057"/>
                <a:gd name="connsiteX2" fmla="*/ 4105073 w 4844375"/>
                <a:gd name="connsiteY2" fmla="*/ 343457 h 8573057"/>
                <a:gd name="connsiteX3" fmla="*/ 4649822 w 4844375"/>
                <a:gd name="connsiteY3" fmla="*/ 790930 h 8573057"/>
                <a:gd name="connsiteX4" fmla="*/ 4844375 w 4844375"/>
                <a:gd name="connsiteY4" fmla="*/ 1160581 h 8573057"/>
                <a:gd name="connsiteX5" fmla="*/ 4299626 w 4844375"/>
                <a:gd name="connsiteY5" fmla="*/ 1646964 h 8573057"/>
                <a:gd name="connsiteX6" fmla="*/ 4338537 w 4844375"/>
                <a:gd name="connsiteY6" fmla="*/ 2327900 h 8573057"/>
                <a:gd name="connsiteX7" fmla="*/ 4241260 w 4844375"/>
                <a:gd name="connsiteY7" fmla="*/ 2678096 h 8573057"/>
                <a:gd name="connsiteX8" fmla="*/ 4299626 w 4844375"/>
                <a:gd name="connsiteY8" fmla="*/ 3047747 h 8573057"/>
                <a:gd name="connsiteX9" fmla="*/ 3638145 w 4844375"/>
                <a:gd name="connsiteY9" fmla="*/ 3962147 h 8573057"/>
                <a:gd name="connsiteX10" fmla="*/ 3482503 w 4844375"/>
                <a:gd name="connsiteY10" fmla="*/ 5654760 h 8573057"/>
                <a:gd name="connsiteX11" fmla="*/ 2957209 w 4844375"/>
                <a:gd name="connsiteY11" fmla="*/ 5693670 h 8573057"/>
                <a:gd name="connsiteX12" fmla="*/ 2957209 w 4844375"/>
                <a:gd name="connsiteY12" fmla="*/ 6471883 h 8573057"/>
                <a:gd name="connsiteX13" fmla="*/ 1945532 w 4844375"/>
                <a:gd name="connsiteY13" fmla="*/ 6549704 h 8573057"/>
                <a:gd name="connsiteX14" fmla="*/ 1887166 w 4844375"/>
                <a:gd name="connsiteY14" fmla="*/ 7541926 h 8573057"/>
                <a:gd name="connsiteX15" fmla="*/ 1750979 w 4844375"/>
                <a:gd name="connsiteY15" fmla="*/ 7989398 h 8573057"/>
                <a:gd name="connsiteX16" fmla="*/ 1420239 w 4844375"/>
                <a:gd name="connsiteY16" fmla="*/ 7989398 h 8573057"/>
                <a:gd name="connsiteX17" fmla="*/ 1420239 w 4844375"/>
                <a:gd name="connsiteY17" fmla="*/ 8067219 h 8573057"/>
                <a:gd name="connsiteX18" fmla="*/ 1381328 w 4844375"/>
                <a:gd name="connsiteY18" fmla="*/ 8067219 h 8573057"/>
                <a:gd name="connsiteX19" fmla="*/ 1420239 w 4844375"/>
                <a:gd name="connsiteY19" fmla="*/ 8553602 h 8573057"/>
                <a:gd name="connsiteX20" fmla="*/ 894945 w 4844375"/>
                <a:gd name="connsiteY20" fmla="*/ 8573057 h 8573057"/>
                <a:gd name="connsiteX21" fmla="*/ 603115 w 4844375"/>
                <a:gd name="connsiteY21" fmla="*/ 8183951 h 8573057"/>
                <a:gd name="connsiteX22" fmla="*/ 544749 w 4844375"/>
                <a:gd name="connsiteY22" fmla="*/ 6549704 h 8573057"/>
                <a:gd name="connsiteX23" fmla="*/ 0 w 4844375"/>
                <a:gd name="connsiteY23" fmla="*/ 6510794 h 8573057"/>
                <a:gd name="connsiteX24" fmla="*/ 116732 w 4844375"/>
                <a:gd name="connsiteY24" fmla="*/ 3067202 h 8573057"/>
                <a:gd name="connsiteX25" fmla="*/ 330741 w 4844375"/>
                <a:gd name="connsiteY25" fmla="*/ 421279 h 8573057"/>
                <a:gd name="connsiteX26" fmla="*/ 453451 w 4844375"/>
                <a:gd name="connsiteY26" fmla="*/ 0 h 8573057"/>
                <a:gd name="connsiteX0" fmla="*/ 453451 w 4844375"/>
                <a:gd name="connsiteY0" fmla="*/ 0 h 8573057"/>
                <a:gd name="connsiteX1" fmla="*/ 2723745 w 4844375"/>
                <a:gd name="connsiteY1" fmla="*/ 187815 h 8573057"/>
                <a:gd name="connsiteX2" fmla="*/ 4009823 w 4844375"/>
                <a:gd name="connsiteY2" fmla="*/ 364889 h 8573057"/>
                <a:gd name="connsiteX3" fmla="*/ 4649822 w 4844375"/>
                <a:gd name="connsiteY3" fmla="*/ 790930 h 8573057"/>
                <a:gd name="connsiteX4" fmla="*/ 4844375 w 4844375"/>
                <a:gd name="connsiteY4" fmla="*/ 1160581 h 8573057"/>
                <a:gd name="connsiteX5" fmla="*/ 4299626 w 4844375"/>
                <a:gd name="connsiteY5" fmla="*/ 1646964 h 8573057"/>
                <a:gd name="connsiteX6" fmla="*/ 4338537 w 4844375"/>
                <a:gd name="connsiteY6" fmla="*/ 2327900 h 8573057"/>
                <a:gd name="connsiteX7" fmla="*/ 4241260 w 4844375"/>
                <a:gd name="connsiteY7" fmla="*/ 2678096 h 8573057"/>
                <a:gd name="connsiteX8" fmla="*/ 4299626 w 4844375"/>
                <a:gd name="connsiteY8" fmla="*/ 3047747 h 8573057"/>
                <a:gd name="connsiteX9" fmla="*/ 3638145 w 4844375"/>
                <a:gd name="connsiteY9" fmla="*/ 3962147 h 8573057"/>
                <a:gd name="connsiteX10" fmla="*/ 3482503 w 4844375"/>
                <a:gd name="connsiteY10" fmla="*/ 5654760 h 8573057"/>
                <a:gd name="connsiteX11" fmla="*/ 2957209 w 4844375"/>
                <a:gd name="connsiteY11" fmla="*/ 5693670 h 8573057"/>
                <a:gd name="connsiteX12" fmla="*/ 2957209 w 4844375"/>
                <a:gd name="connsiteY12" fmla="*/ 6471883 h 8573057"/>
                <a:gd name="connsiteX13" fmla="*/ 1945532 w 4844375"/>
                <a:gd name="connsiteY13" fmla="*/ 6549704 h 8573057"/>
                <a:gd name="connsiteX14" fmla="*/ 1887166 w 4844375"/>
                <a:gd name="connsiteY14" fmla="*/ 7541926 h 8573057"/>
                <a:gd name="connsiteX15" fmla="*/ 1750979 w 4844375"/>
                <a:gd name="connsiteY15" fmla="*/ 7989398 h 8573057"/>
                <a:gd name="connsiteX16" fmla="*/ 1420239 w 4844375"/>
                <a:gd name="connsiteY16" fmla="*/ 7989398 h 8573057"/>
                <a:gd name="connsiteX17" fmla="*/ 1420239 w 4844375"/>
                <a:gd name="connsiteY17" fmla="*/ 8067219 h 8573057"/>
                <a:gd name="connsiteX18" fmla="*/ 1381328 w 4844375"/>
                <a:gd name="connsiteY18" fmla="*/ 8067219 h 8573057"/>
                <a:gd name="connsiteX19" fmla="*/ 1420239 w 4844375"/>
                <a:gd name="connsiteY19" fmla="*/ 8553602 h 8573057"/>
                <a:gd name="connsiteX20" fmla="*/ 894945 w 4844375"/>
                <a:gd name="connsiteY20" fmla="*/ 8573057 h 8573057"/>
                <a:gd name="connsiteX21" fmla="*/ 603115 w 4844375"/>
                <a:gd name="connsiteY21" fmla="*/ 8183951 h 8573057"/>
                <a:gd name="connsiteX22" fmla="*/ 544749 w 4844375"/>
                <a:gd name="connsiteY22" fmla="*/ 6549704 h 8573057"/>
                <a:gd name="connsiteX23" fmla="*/ 0 w 4844375"/>
                <a:gd name="connsiteY23" fmla="*/ 6510794 h 8573057"/>
                <a:gd name="connsiteX24" fmla="*/ 116732 w 4844375"/>
                <a:gd name="connsiteY24" fmla="*/ 3067202 h 8573057"/>
                <a:gd name="connsiteX25" fmla="*/ 330741 w 4844375"/>
                <a:gd name="connsiteY25" fmla="*/ 421279 h 8573057"/>
                <a:gd name="connsiteX26" fmla="*/ 453451 w 4844375"/>
                <a:gd name="connsiteY26"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649822 w 4844375"/>
                <a:gd name="connsiteY3" fmla="*/ 790930 h 8573057"/>
                <a:gd name="connsiteX4" fmla="*/ 4844375 w 4844375"/>
                <a:gd name="connsiteY4" fmla="*/ 1160581 h 8573057"/>
                <a:gd name="connsiteX5" fmla="*/ 4299626 w 4844375"/>
                <a:gd name="connsiteY5" fmla="*/ 1646964 h 8573057"/>
                <a:gd name="connsiteX6" fmla="*/ 4338537 w 4844375"/>
                <a:gd name="connsiteY6" fmla="*/ 2327900 h 8573057"/>
                <a:gd name="connsiteX7" fmla="*/ 4241260 w 4844375"/>
                <a:gd name="connsiteY7" fmla="*/ 2678096 h 8573057"/>
                <a:gd name="connsiteX8" fmla="*/ 4299626 w 4844375"/>
                <a:gd name="connsiteY8" fmla="*/ 3047747 h 8573057"/>
                <a:gd name="connsiteX9" fmla="*/ 3638145 w 4844375"/>
                <a:gd name="connsiteY9" fmla="*/ 3962147 h 8573057"/>
                <a:gd name="connsiteX10" fmla="*/ 3482503 w 4844375"/>
                <a:gd name="connsiteY10" fmla="*/ 5654760 h 8573057"/>
                <a:gd name="connsiteX11" fmla="*/ 2957209 w 4844375"/>
                <a:gd name="connsiteY11" fmla="*/ 5693670 h 8573057"/>
                <a:gd name="connsiteX12" fmla="*/ 2957209 w 4844375"/>
                <a:gd name="connsiteY12" fmla="*/ 6471883 h 8573057"/>
                <a:gd name="connsiteX13" fmla="*/ 1945532 w 4844375"/>
                <a:gd name="connsiteY13" fmla="*/ 6549704 h 8573057"/>
                <a:gd name="connsiteX14" fmla="*/ 1887166 w 4844375"/>
                <a:gd name="connsiteY14" fmla="*/ 7541926 h 8573057"/>
                <a:gd name="connsiteX15" fmla="*/ 1750979 w 4844375"/>
                <a:gd name="connsiteY15" fmla="*/ 7989398 h 8573057"/>
                <a:gd name="connsiteX16" fmla="*/ 1420239 w 4844375"/>
                <a:gd name="connsiteY16" fmla="*/ 7989398 h 8573057"/>
                <a:gd name="connsiteX17" fmla="*/ 1420239 w 4844375"/>
                <a:gd name="connsiteY17" fmla="*/ 8067219 h 8573057"/>
                <a:gd name="connsiteX18" fmla="*/ 1381328 w 4844375"/>
                <a:gd name="connsiteY18" fmla="*/ 8067219 h 8573057"/>
                <a:gd name="connsiteX19" fmla="*/ 1420239 w 4844375"/>
                <a:gd name="connsiteY19" fmla="*/ 8553602 h 8573057"/>
                <a:gd name="connsiteX20" fmla="*/ 894945 w 4844375"/>
                <a:gd name="connsiteY20" fmla="*/ 8573057 h 8573057"/>
                <a:gd name="connsiteX21" fmla="*/ 603115 w 4844375"/>
                <a:gd name="connsiteY21" fmla="*/ 8183951 h 8573057"/>
                <a:gd name="connsiteX22" fmla="*/ 544749 w 4844375"/>
                <a:gd name="connsiteY22" fmla="*/ 6549704 h 8573057"/>
                <a:gd name="connsiteX23" fmla="*/ 0 w 4844375"/>
                <a:gd name="connsiteY23" fmla="*/ 6510794 h 8573057"/>
                <a:gd name="connsiteX24" fmla="*/ 116732 w 4844375"/>
                <a:gd name="connsiteY24" fmla="*/ 3067202 h 8573057"/>
                <a:gd name="connsiteX25" fmla="*/ 330741 w 4844375"/>
                <a:gd name="connsiteY25" fmla="*/ 421279 h 8573057"/>
                <a:gd name="connsiteX26" fmla="*/ 453451 w 4844375"/>
                <a:gd name="connsiteY26"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649822 w 4844375"/>
                <a:gd name="connsiteY3" fmla="*/ 790930 h 8573057"/>
                <a:gd name="connsiteX4" fmla="*/ 4844375 w 4844375"/>
                <a:gd name="connsiteY4" fmla="*/ 1132006 h 8573057"/>
                <a:gd name="connsiteX5" fmla="*/ 4299626 w 4844375"/>
                <a:gd name="connsiteY5" fmla="*/ 1646964 h 8573057"/>
                <a:gd name="connsiteX6" fmla="*/ 4338537 w 4844375"/>
                <a:gd name="connsiteY6" fmla="*/ 2327900 h 8573057"/>
                <a:gd name="connsiteX7" fmla="*/ 4241260 w 4844375"/>
                <a:gd name="connsiteY7" fmla="*/ 2678096 h 8573057"/>
                <a:gd name="connsiteX8" fmla="*/ 4299626 w 4844375"/>
                <a:gd name="connsiteY8" fmla="*/ 3047747 h 8573057"/>
                <a:gd name="connsiteX9" fmla="*/ 3638145 w 4844375"/>
                <a:gd name="connsiteY9" fmla="*/ 3962147 h 8573057"/>
                <a:gd name="connsiteX10" fmla="*/ 3482503 w 4844375"/>
                <a:gd name="connsiteY10" fmla="*/ 5654760 h 8573057"/>
                <a:gd name="connsiteX11" fmla="*/ 2957209 w 4844375"/>
                <a:gd name="connsiteY11" fmla="*/ 5693670 h 8573057"/>
                <a:gd name="connsiteX12" fmla="*/ 2957209 w 4844375"/>
                <a:gd name="connsiteY12" fmla="*/ 6471883 h 8573057"/>
                <a:gd name="connsiteX13" fmla="*/ 1945532 w 4844375"/>
                <a:gd name="connsiteY13" fmla="*/ 6549704 h 8573057"/>
                <a:gd name="connsiteX14" fmla="*/ 1887166 w 4844375"/>
                <a:gd name="connsiteY14" fmla="*/ 7541926 h 8573057"/>
                <a:gd name="connsiteX15" fmla="*/ 1750979 w 4844375"/>
                <a:gd name="connsiteY15" fmla="*/ 7989398 h 8573057"/>
                <a:gd name="connsiteX16" fmla="*/ 1420239 w 4844375"/>
                <a:gd name="connsiteY16" fmla="*/ 7989398 h 8573057"/>
                <a:gd name="connsiteX17" fmla="*/ 1420239 w 4844375"/>
                <a:gd name="connsiteY17" fmla="*/ 8067219 h 8573057"/>
                <a:gd name="connsiteX18" fmla="*/ 1381328 w 4844375"/>
                <a:gd name="connsiteY18" fmla="*/ 8067219 h 8573057"/>
                <a:gd name="connsiteX19" fmla="*/ 1420239 w 4844375"/>
                <a:gd name="connsiteY19" fmla="*/ 8553602 h 8573057"/>
                <a:gd name="connsiteX20" fmla="*/ 894945 w 4844375"/>
                <a:gd name="connsiteY20" fmla="*/ 8573057 h 8573057"/>
                <a:gd name="connsiteX21" fmla="*/ 603115 w 4844375"/>
                <a:gd name="connsiteY21" fmla="*/ 8183951 h 8573057"/>
                <a:gd name="connsiteX22" fmla="*/ 544749 w 4844375"/>
                <a:gd name="connsiteY22" fmla="*/ 6549704 h 8573057"/>
                <a:gd name="connsiteX23" fmla="*/ 0 w 4844375"/>
                <a:gd name="connsiteY23" fmla="*/ 6510794 h 8573057"/>
                <a:gd name="connsiteX24" fmla="*/ 116732 w 4844375"/>
                <a:gd name="connsiteY24" fmla="*/ 3067202 h 8573057"/>
                <a:gd name="connsiteX25" fmla="*/ 330741 w 4844375"/>
                <a:gd name="connsiteY25" fmla="*/ 421279 h 8573057"/>
                <a:gd name="connsiteX26" fmla="*/ 453451 w 4844375"/>
                <a:gd name="connsiteY26"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699828 w 4844375"/>
                <a:gd name="connsiteY3" fmla="*/ 907611 h 8573057"/>
                <a:gd name="connsiteX4" fmla="*/ 4844375 w 4844375"/>
                <a:gd name="connsiteY4" fmla="*/ 1132006 h 8573057"/>
                <a:gd name="connsiteX5" fmla="*/ 4299626 w 4844375"/>
                <a:gd name="connsiteY5" fmla="*/ 1646964 h 8573057"/>
                <a:gd name="connsiteX6" fmla="*/ 4338537 w 4844375"/>
                <a:gd name="connsiteY6" fmla="*/ 2327900 h 8573057"/>
                <a:gd name="connsiteX7" fmla="*/ 4241260 w 4844375"/>
                <a:gd name="connsiteY7" fmla="*/ 2678096 h 8573057"/>
                <a:gd name="connsiteX8" fmla="*/ 4299626 w 4844375"/>
                <a:gd name="connsiteY8" fmla="*/ 3047747 h 8573057"/>
                <a:gd name="connsiteX9" fmla="*/ 3638145 w 4844375"/>
                <a:gd name="connsiteY9" fmla="*/ 3962147 h 8573057"/>
                <a:gd name="connsiteX10" fmla="*/ 3482503 w 4844375"/>
                <a:gd name="connsiteY10" fmla="*/ 5654760 h 8573057"/>
                <a:gd name="connsiteX11" fmla="*/ 2957209 w 4844375"/>
                <a:gd name="connsiteY11" fmla="*/ 5693670 h 8573057"/>
                <a:gd name="connsiteX12" fmla="*/ 2957209 w 4844375"/>
                <a:gd name="connsiteY12" fmla="*/ 6471883 h 8573057"/>
                <a:gd name="connsiteX13" fmla="*/ 1945532 w 4844375"/>
                <a:gd name="connsiteY13" fmla="*/ 6549704 h 8573057"/>
                <a:gd name="connsiteX14" fmla="*/ 1887166 w 4844375"/>
                <a:gd name="connsiteY14" fmla="*/ 7541926 h 8573057"/>
                <a:gd name="connsiteX15" fmla="*/ 1750979 w 4844375"/>
                <a:gd name="connsiteY15" fmla="*/ 7989398 h 8573057"/>
                <a:gd name="connsiteX16" fmla="*/ 1420239 w 4844375"/>
                <a:gd name="connsiteY16" fmla="*/ 7989398 h 8573057"/>
                <a:gd name="connsiteX17" fmla="*/ 1420239 w 4844375"/>
                <a:gd name="connsiteY17" fmla="*/ 8067219 h 8573057"/>
                <a:gd name="connsiteX18" fmla="*/ 1381328 w 4844375"/>
                <a:gd name="connsiteY18" fmla="*/ 8067219 h 8573057"/>
                <a:gd name="connsiteX19" fmla="*/ 1420239 w 4844375"/>
                <a:gd name="connsiteY19" fmla="*/ 8553602 h 8573057"/>
                <a:gd name="connsiteX20" fmla="*/ 894945 w 4844375"/>
                <a:gd name="connsiteY20" fmla="*/ 8573057 h 8573057"/>
                <a:gd name="connsiteX21" fmla="*/ 603115 w 4844375"/>
                <a:gd name="connsiteY21" fmla="*/ 8183951 h 8573057"/>
                <a:gd name="connsiteX22" fmla="*/ 544749 w 4844375"/>
                <a:gd name="connsiteY22" fmla="*/ 6549704 h 8573057"/>
                <a:gd name="connsiteX23" fmla="*/ 0 w 4844375"/>
                <a:gd name="connsiteY23" fmla="*/ 6510794 h 8573057"/>
                <a:gd name="connsiteX24" fmla="*/ 116732 w 4844375"/>
                <a:gd name="connsiteY24" fmla="*/ 3067202 h 8573057"/>
                <a:gd name="connsiteX25" fmla="*/ 330741 w 4844375"/>
                <a:gd name="connsiteY25" fmla="*/ 421279 h 8573057"/>
                <a:gd name="connsiteX26" fmla="*/ 453451 w 4844375"/>
                <a:gd name="connsiteY26"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451975 w 4844375"/>
                <a:gd name="connsiteY3" fmla="*/ 653273 h 8573057"/>
                <a:gd name="connsiteX4" fmla="*/ 4699828 w 4844375"/>
                <a:gd name="connsiteY4" fmla="*/ 907611 h 8573057"/>
                <a:gd name="connsiteX5" fmla="*/ 4844375 w 4844375"/>
                <a:gd name="connsiteY5" fmla="*/ 1132006 h 8573057"/>
                <a:gd name="connsiteX6" fmla="*/ 4299626 w 4844375"/>
                <a:gd name="connsiteY6" fmla="*/ 1646964 h 8573057"/>
                <a:gd name="connsiteX7" fmla="*/ 4338537 w 4844375"/>
                <a:gd name="connsiteY7" fmla="*/ 2327900 h 8573057"/>
                <a:gd name="connsiteX8" fmla="*/ 4241260 w 4844375"/>
                <a:gd name="connsiteY8" fmla="*/ 2678096 h 8573057"/>
                <a:gd name="connsiteX9" fmla="*/ 4299626 w 4844375"/>
                <a:gd name="connsiteY9" fmla="*/ 3047747 h 8573057"/>
                <a:gd name="connsiteX10" fmla="*/ 3638145 w 4844375"/>
                <a:gd name="connsiteY10" fmla="*/ 3962147 h 8573057"/>
                <a:gd name="connsiteX11" fmla="*/ 3482503 w 4844375"/>
                <a:gd name="connsiteY11" fmla="*/ 5654760 h 8573057"/>
                <a:gd name="connsiteX12" fmla="*/ 2957209 w 4844375"/>
                <a:gd name="connsiteY12" fmla="*/ 5693670 h 8573057"/>
                <a:gd name="connsiteX13" fmla="*/ 2957209 w 4844375"/>
                <a:gd name="connsiteY13" fmla="*/ 6471883 h 8573057"/>
                <a:gd name="connsiteX14" fmla="*/ 1945532 w 4844375"/>
                <a:gd name="connsiteY14" fmla="*/ 6549704 h 8573057"/>
                <a:gd name="connsiteX15" fmla="*/ 1887166 w 4844375"/>
                <a:gd name="connsiteY15" fmla="*/ 7541926 h 8573057"/>
                <a:gd name="connsiteX16" fmla="*/ 1750979 w 4844375"/>
                <a:gd name="connsiteY16" fmla="*/ 7989398 h 8573057"/>
                <a:gd name="connsiteX17" fmla="*/ 1420239 w 4844375"/>
                <a:gd name="connsiteY17" fmla="*/ 7989398 h 8573057"/>
                <a:gd name="connsiteX18" fmla="*/ 1420239 w 4844375"/>
                <a:gd name="connsiteY18" fmla="*/ 8067219 h 8573057"/>
                <a:gd name="connsiteX19" fmla="*/ 1381328 w 4844375"/>
                <a:gd name="connsiteY19" fmla="*/ 8067219 h 8573057"/>
                <a:gd name="connsiteX20" fmla="*/ 1420239 w 4844375"/>
                <a:gd name="connsiteY20" fmla="*/ 8553602 h 8573057"/>
                <a:gd name="connsiteX21" fmla="*/ 894945 w 4844375"/>
                <a:gd name="connsiteY21" fmla="*/ 8573057 h 8573057"/>
                <a:gd name="connsiteX22" fmla="*/ 603115 w 4844375"/>
                <a:gd name="connsiteY22" fmla="*/ 8183951 h 8573057"/>
                <a:gd name="connsiteX23" fmla="*/ 544749 w 4844375"/>
                <a:gd name="connsiteY23" fmla="*/ 6549704 h 8573057"/>
                <a:gd name="connsiteX24" fmla="*/ 0 w 4844375"/>
                <a:gd name="connsiteY24" fmla="*/ 6510794 h 8573057"/>
                <a:gd name="connsiteX25" fmla="*/ 116732 w 4844375"/>
                <a:gd name="connsiteY25" fmla="*/ 3067202 h 8573057"/>
                <a:gd name="connsiteX26" fmla="*/ 330741 w 4844375"/>
                <a:gd name="connsiteY26" fmla="*/ 421279 h 8573057"/>
                <a:gd name="connsiteX27" fmla="*/ 453451 w 4844375"/>
                <a:gd name="connsiteY27"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451975 w 4844375"/>
                <a:gd name="connsiteY3" fmla="*/ 653273 h 8573057"/>
                <a:gd name="connsiteX4" fmla="*/ 4568657 w 4844375"/>
                <a:gd name="connsiteY4" fmla="*/ 758048 h 8573057"/>
                <a:gd name="connsiteX5" fmla="*/ 4699828 w 4844375"/>
                <a:gd name="connsiteY5" fmla="*/ 907611 h 8573057"/>
                <a:gd name="connsiteX6" fmla="*/ 4844375 w 4844375"/>
                <a:gd name="connsiteY6" fmla="*/ 1132006 h 8573057"/>
                <a:gd name="connsiteX7" fmla="*/ 4299626 w 4844375"/>
                <a:gd name="connsiteY7" fmla="*/ 1646964 h 8573057"/>
                <a:gd name="connsiteX8" fmla="*/ 4338537 w 4844375"/>
                <a:gd name="connsiteY8" fmla="*/ 2327900 h 8573057"/>
                <a:gd name="connsiteX9" fmla="*/ 4241260 w 4844375"/>
                <a:gd name="connsiteY9" fmla="*/ 2678096 h 8573057"/>
                <a:gd name="connsiteX10" fmla="*/ 4299626 w 4844375"/>
                <a:gd name="connsiteY10" fmla="*/ 3047747 h 8573057"/>
                <a:gd name="connsiteX11" fmla="*/ 3638145 w 4844375"/>
                <a:gd name="connsiteY11" fmla="*/ 3962147 h 8573057"/>
                <a:gd name="connsiteX12" fmla="*/ 3482503 w 4844375"/>
                <a:gd name="connsiteY12" fmla="*/ 5654760 h 8573057"/>
                <a:gd name="connsiteX13" fmla="*/ 2957209 w 4844375"/>
                <a:gd name="connsiteY13" fmla="*/ 5693670 h 8573057"/>
                <a:gd name="connsiteX14" fmla="*/ 2957209 w 4844375"/>
                <a:gd name="connsiteY14" fmla="*/ 6471883 h 8573057"/>
                <a:gd name="connsiteX15" fmla="*/ 1945532 w 4844375"/>
                <a:gd name="connsiteY15" fmla="*/ 6549704 h 8573057"/>
                <a:gd name="connsiteX16" fmla="*/ 1887166 w 4844375"/>
                <a:gd name="connsiteY16" fmla="*/ 7541926 h 8573057"/>
                <a:gd name="connsiteX17" fmla="*/ 1750979 w 4844375"/>
                <a:gd name="connsiteY17" fmla="*/ 7989398 h 8573057"/>
                <a:gd name="connsiteX18" fmla="*/ 1420239 w 4844375"/>
                <a:gd name="connsiteY18" fmla="*/ 7989398 h 8573057"/>
                <a:gd name="connsiteX19" fmla="*/ 1420239 w 4844375"/>
                <a:gd name="connsiteY19" fmla="*/ 8067219 h 8573057"/>
                <a:gd name="connsiteX20" fmla="*/ 1381328 w 4844375"/>
                <a:gd name="connsiteY20" fmla="*/ 8067219 h 8573057"/>
                <a:gd name="connsiteX21" fmla="*/ 1420239 w 4844375"/>
                <a:gd name="connsiteY21" fmla="*/ 8553602 h 8573057"/>
                <a:gd name="connsiteX22" fmla="*/ 894945 w 4844375"/>
                <a:gd name="connsiteY22" fmla="*/ 8573057 h 8573057"/>
                <a:gd name="connsiteX23" fmla="*/ 603115 w 4844375"/>
                <a:gd name="connsiteY23" fmla="*/ 8183951 h 8573057"/>
                <a:gd name="connsiteX24" fmla="*/ 544749 w 4844375"/>
                <a:gd name="connsiteY24" fmla="*/ 6549704 h 8573057"/>
                <a:gd name="connsiteX25" fmla="*/ 0 w 4844375"/>
                <a:gd name="connsiteY25" fmla="*/ 6510794 h 8573057"/>
                <a:gd name="connsiteX26" fmla="*/ 116732 w 4844375"/>
                <a:gd name="connsiteY26" fmla="*/ 3067202 h 8573057"/>
                <a:gd name="connsiteX27" fmla="*/ 330741 w 4844375"/>
                <a:gd name="connsiteY27" fmla="*/ 421279 h 8573057"/>
                <a:gd name="connsiteX28" fmla="*/ 453451 w 4844375"/>
                <a:gd name="connsiteY28"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201944 w 4844375"/>
                <a:gd name="connsiteY3" fmla="*/ 479442 h 8573057"/>
                <a:gd name="connsiteX4" fmla="*/ 4451975 w 4844375"/>
                <a:gd name="connsiteY4" fmla="*/ 653273 h 8573057"/>
                <a:gd name="connsiteX5" fmla="*/ 4568657 w 4844375"/>
                <a:gd name="connsiteY5" fmla="*/ 758048 h 8573057"/>
                <a:gd name="connsiteX6" fmla="*/ 4699828 w 4844375"/>
                <a:gd name="connsiteY6" fmla="*/ 907611 h 8573057"/>
                <a:gd name="connsiteX7" fmla="*/ 4844375 w 4844375"/>
                <a:gd name="connsiteY7" fmla="*/ 1132006 h 8573057"/>
                <a:gd name="connsiteX8" fmla="*/ 4299626 w 4844375"/>
                <a:gd name="connsiteY8" fmla="*/ 1646964 h 8573057"/>
                <a:gd name="connsiteX9" fmla="*/ 4338537 w 4844375"/>
                <a:gd name="connsiteY9" fmla="*/ 2327900 h 8573057"/>
                <a:gd name="connsiteX10" fmla="*/ 4241260 w 4844375"/>
                <a:gd name="connsiteY10" fmla="*/ 2678096 h 8573057"/>
                <a:gd name="connsiteX11" fmla="*/ 4299626 w 4844375"/>
                <a:gd name="connsiteY11" fmla="*/ 3047747 h 8573057"/>
                <a:gd name="connsiteX12" fmla="*/ 3638145 w 4844375"/>
                <a:gd name="connsiteY12" fmla="*/ 3962147 h 8573057"/>
                <a:gd name="connsiteX13" fmla="*/ 3482503 w 4844375"/>
                <a:gd name="connsiteY13" fmla="*/ 5654760 h 8573057"/>
                <a:gd name="connsiteX14" fmla="*/ 2957209 w 4844375"/>
                <a:gd name="connsiteY14" fmla="*/ 5693670 h 8573057"/>
                <a:gd name="connsiteX15" fmla="*/ 2957209 w 4844375"/>
                <a:gd name="connsiteY15" fmla="*/ 6471883 h 8573057"/>
                <a:gd name="connsiteX16" fmla="*/ 1945532 w 4844375"/>
                <a:gd name="connsiteY16" fmla="*/ 6549704 h 8573057"/>
                <a:gd name="connsiteX17" fmla="*/ 1887166 w 4844375"/>
                <a:gd name="connsiteY17" fmla="*/ 7541926 h 8573057"/>
                <a:gd name="connsiteX18" fmla="*/ 1750979 w 4844375"/>
                <a:gd name="connsiteY18" fmla="*/ 7989398 h 8573057"/>
                <a:gd name="connsiteX19" fmla="*/ 1420239 w 4844375"/>
                <a:gd name="connsiteY19" fmla="*/ 7989398 h 8573057"/>
                <a:gd name="connsiteX20" fmla="*/ 1420239 w 4844375"/>
                <a:gd name="connsiteY20" fmla="*/ 8067219 h 8573057"/>
                <a:gd name="connsiteX21" fmla="*/ 1381328 w 4844375"/>
                <a:gd name="connsiteY21" fmla="*/ 8067219 h 8573057"/>
                <a:gd name="connsiteX22" fmla="*/ 1420239 w 4844375"/>
                <a:gd name="connsiteY22" fmla="*/ 8553602 h 8573057"/>
                <a:gd name="connsiteX23" fmla="*/ 894945 w 4844375"/>
                <a:gd name="connsiteY23" fmla="*/ 8573057 h 8573057"/>
                <a:gd name="connsiteX24" fmla="*/ 603115 w 4844375"/>
                <a:gd name="connsiteY24" fmla="*/ 8183951 h 8573057"/>
                <a:gd name="connsiteX25" fmla="*/ 544749 w 4844375"/>
                <a:gd name="connsiteY25" fmla="*/ 6549704 h 8573057"/>
                <a:gd name="connsiteX26" fmla="*/ 0 w 4844375"/>
                <a:gd name="connsiteY26" fmla="*/ 6510794 h 8573057"/>
                <a:gd name="connsiteX27" fmla="*/ 116732 w 4844375"/>
                <a:gd name="connsiteY27" fmla="*/ 3067202 h 8573057"/>
                <a:gd name="connsiteX28" fmla="*/ 330741 w 4844375"/>
                <a:gd name="connsiteY28" fmla="*/ 421279 h 8573057"/>
                <a:gd name="connsiteX29" fmla="*/ 453451 w 4844375"/>
                <a:gd name="connsiteY29"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201944 w 4844375"/>
                <a:gd name="connsiteY3" fmla="*/ 479442 h 8573057"/>
                <a:gd name="connsiteX4" fmla="*/ 4451975 w 4844375"/>
                <a:gd name="connsiteY4" fmla="*/ 653273 h 8573057"/>
                <a:gd name="connsiteX5" fmla="*/ 4568657 w 4844375"/>
                <a:gd name="connsiteY5" fmla="*/ 758048 h 8573057"/>
                <a:gd name="connsiteX6" fmla="*/ 4699828 w 4844375"/>
                <a:gd name="connsiteY6" fmla="*/ 907611 h 8573057"/>
                <a:gd name="connsiteX7" fmla="*/ 4844375 w 4844375"/>
                <a:gd name="connsiteY7" fmla="*/ 1132006 h 8573057"/>
                <a:gd name="connsiteX8" fmla="*/ 4299626 w 4844375"/>
                <a:gd name="connsiteY8" fmla="*/ 1646964 h 8573057"/>
                <a:gd name="connsiteX9" fmla="*/ 4338537 w 4844375"/>
                <a:gd name="connsiteY9" fmla="*/ 2327900 h 8573057"/>
                <a:gd name="connsiteX10" fmla="*/ 4241260 w 4844375"/>
                <a:gd name="connsiteY10" fmla="*/ 2678096 h 8573057"/>
                <a:gd name="connsiteX11" fmla="*/ 4299626 w 4844375"/>
                <a:gd name="connsiteY11" fmla="*/ 3047747 h 8573057"/>
                <a:gd name="connsiteX12" fmla="*/ 3638145 w 4844375"/>
                <a:gd name="connsiteY12" fmla="*/ 3962147 h 8573057"/>
                <a:gd name="connsiteX13" fmla="*/ 3482503 w 4844375"/>
                <a:gd name="connsiteY13" fmla="*/ 5654760 h 8573057"/>
                <a:gd name="connsiteX14" fmla="*/ 2957209 w 4844375"/>
                <a:gd name="connsiteY14" fmla="*/ 5693670 h 8573057"/>
                <a:gd name="connsiteX15" fmla="*/ 2957209 w 4844375"/>
                <a:gd name="connsiteY15" fmla="*/ 6471883 h 8573057"/>
                <a:gd name="connsiteX16" fmla="*/ 1945532 w 4844375"/>
                <a:gd name="connsiteY16" fmla="*/ 6549704 h 8573057"/>
                <a:gd name="connsiteX17" fmla="*/ 1887166 w 4844375"/>
                <a:gd name="connsiteY17" fmla="*/ 7541926 h 8573057"/>
                <a:gd name="connsiteX18" fmla="*/ 1750979 w 4844375"/>
                <a:gd name="connsiteY18" fmla="*/ 7989398 h 8573057"/>
                <a:gd name="connsiteX19" fmla="*/ 1420239 w 4844375"/>
                <a:gd name="connsiteY19" fmla="*/ 7989398 h 8573057"/>
                <a:gd name="connsiteX20" fmla="*/ 1420239 w 4844375"/>
                <a:gd name="connsiteY20" fmla="*/ 8067219 h 8573057"/>
                <a:gd name="connsiteX21" fmla="*/ 1381328 w 4844375"/>
                <a:gd name="connsiteY21" fmla="*/ 8067219 h 8573057"/>
                <a:gd name="connsiteX22" fmla="*/ 1420239 w 4844375"/>
                <a:gd name="connsiteY22" fmla="*/ 8553602 h 8573057"/>
                <a:gd name="connsiteX23" fmla="*/ 894945 w 4844375"/>
                <a:gd name="connsiteY23" fmla="*/ 8573057 h 8573057"/>
                <a:gd name="connsiteX24" fmla="*/ 603115 w 4844375"/>
                <a:gd name="connsiteY24" fmla="*/ 8183951 h 8573057"/>
                <a:gd name="connsiteX25" fmla="*/ 544749 w 4844375"/>
                <a:gd name="connsiteY25" fmla="*/ 6549704 h 8573057"/>
                <a:gd name="connsiteX26" fmla="*/ 0 w 4844375"/>
                <a:gd name="connsiteY26" fmla="*/ 6510794 h 8573057"/>
                <a:gd name="connsiteX27" fmla="*/ 116732 w 4844375"/>
                <a:gd name="connsiteY27" fmla="*/ 3067202 h 8573057"/>
                <a:gd name="connsiteX28" fmla="*/ 330741 w 4844375"/>
                <a:gd name="connsiteY28" fmla="*/ 421279 h 8573057"/>
                <a:gd name="connsiteX29" fmla="*/ 453451 w 4844375"/>
                <a:gd name="connsiteY29"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201944 w 4844375"/>
                <a:gd name="connsiteY3" fmla="*/ 479442 h 8573057"/>
                <a:gd name="connsiteX4" fmla="*/ 4451975 w 4844375"/>
                <a:gd name="connsiteY4" fmla="*/ 653273 h 8573057"/>
                <a:gd name="connsiteX5" fmla="*/ 4568657 w 4844375"/>
                <a:gd name="connsiteY5" fmla="*/ 758048 h 8573057"/>
                <a:gd name="connsiteX6" fmla="*/ 4699828 w 4844375"/>
                <a:gd name="connsiteY6" fmla="*/ 907611 h 8573057"/>
                <a:gd name="connsiteX7" fmla="*/ 4844375 w 4844375"/>
                <a:gd name="connsiteY7" fmla="*/ 1132006 h 8573057"/>
                <a:gd name="connsiteX8" fmla="*/ 4299626 w 4844375"/>
                <a:gd name="connsiteY8" fmla="*/ 1646964 h 8573057"/>
                <a:gd name="connsiteX9" fmla="*/ 4338537 w 4844375"/>
                <a:gd name="connsiteY9" fmla="*/ 2327900 h 8573057"/>
                <a:gd name="connsiteX10" fmla="*/ 4241260 w 4844375"/>
                <a:gd name="connsiteY10" fmla="*/ 2678096 h 8573057"/>
                <a:gd name="connsiteX11" fmla="*/ 4299626 w 4844375"/>
                <a:gd name="connsiteY11" fmla="*/ 3047747 h 8573057"/>
                <a:gd name="connsiteX12" fmla="*/ 3638145 w 4844375"/>
                <a:gd name="connsiteY12" fmla="*/ 3962147 h 8573057"/>
                <a:gd name="connsiteX13" fmla="*/ 3482503 w 4844375"/>
                <a:gd name="connsiteY13" fmla="*/ 5654760 h 8573057"/>
                <a:gd name="connsiteX14" fmla="*/ 2957209 w 4844375"/>
                <a:gd name="connsiteY14" fmla="*/ 5693670 h 8573057"/>
                <a:gd name="connsiteX15" fmla="*/ 2957209 w 4844375"/>
                <a:gd name="connsiteY15" fmla="*/ 6471883 h 8573057"/>
                <a:gd name="connsiteX16" fmla="*/ 1945532 w 4844375"/>
                <a:gd name="connsiteY16" fmla="*/ 6549704 h 8573057"/>
                <a:gd name="connsiteX17" fmla="*/ 1887166 w 4844375"/>
                <a:gd name="connsiteY17" fmla="*/ 7541926 h 8573057"/>
                <a:gd name="connsiteX18" fmla="*/ 1750979 w 4844375"/>
                <a:gd name="connsiteY18" fmla="*/ 7989398 h 8573057"/>
                <a:gd name="connsiteX19" fmla="*/ 1420239 w 4844375"/>
                <a:gd name="connsiteY19" fmla="*/ 7989398 h 8573057"/>
                <a:gd name="connsiteX20" fmla="*/ 1420239 w 4844375"/>
                <a:gd name="connsiteY20" fmla="*/ 8067219 h 8573057"/>
                <a:gd name="connsiteX21" fmla="*/ 1381328 w 4844375"/>
                <a:gd name="connsiteY21" fmla="*/ 8067219 h 8573057"/>
                <a:gd name="connsiteX22" fmla="*/ 1420239 w 4844375"/>
                <a:gd name="connsiteY22" fmla="*/ 8553602 h 8573057"/>
                <a:gd name="connsiteX23" fmla="*/ 894945 w 4844375"/>
                <a:gd name="connsiteY23" fmla="*/ 8573057 h 8573057"/>
                <a:gd name="connsiteX24" fmla="*/ 603115 w 4844375"/>
                <a:gd name="connsiteY24" fmla="*/ 8183951 h 8573057"/>
                <a:gd name="connsiteX25" fmla="*/ 544749 w 4844375"/>
                <a:gd name="connsiteY25" fmla="*/ 6549704 h 8573057"/>
                <a:gd name="connsiteX26" fmla="*/ 0 w 4844375"/>
                <a:gd name="connsiteY26" fmla="*/ 6510794 h 8573057"/>
                <a:gd name="connsiteX27" fmla="*/ 116732 w 4844375"/>
                <a:gd name="connsiteY27" fmla="*/ 3067202 h 8573057"/>
                <a:gd name="connsiteX28" fmla="*/ 330741 w 4844375"/>
                <a:gd name="connsiteY28" fmla="*/ 421279 h 8573057"/>
                <a:gd name="connsiteX29" fmla="*/ 453451 w 4844375"/>
                <a:gd name="connsiteY29"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201944 w 4844375"/>
                <a:gd name="connsiteY3" fmla="*/ 479442 h 8573057"/>
                <a:gd name="connsiteX4" fmla="*/ 4451975 w 4844375"/>
                <a:gd name="connsiteY4" fmla="*/ 653273 h 8573057"/>
                <a:gd name="connsiteX5" fmla="*/ 4568657 w 4844375"/>
                <a:gd name="connsiteY5" fmla="*/ 758048 h 8573057"/>
                <a:gd name="connsiteX6" fmla="*/ 4699828 w 4844375"/>
                <a:gd name="connsiteY6" fmla="*/ 907611 h 8573057"/>
                <a:gd name="connsiteX7" fmla="*/ 4771063 w 4844375"/>
                <a:gd name="connsiteY7" fmla="*/ 1005698 h 8573057"/>
                <a:gd name="connsiteX8" fmla="*/ 4844375 w 4844375"/>
                <a:gd name="connsiteY8" fmla="*/ 1132006 h 8573057"/>
                <a:gd name="connsiteX9" fmla="*/ 4299626 w 4844375"/>
                <a:gd name="connsiteY9" fmla="*/ 1646964 h 8573057"/>
                <a:gd name="connsiteX10" fmla="*/ 4338537 w 4844375"/>
                <a:gd name="connsiteY10" fmla="*/ 2327900 h 8573057"/>
                <a:gd name="connsiteX11" fmla="*/ 4241260 w 4844375"/>
                <a:gd name="connsiteY11" fmla="*/ 2678096 h 8573057"/>
                <a:gd name="connsiteX12" fmla="*/ 4299626 w 4844375"/>
                <a:gd name="connsiteY12" fmla="*/ 3047747 h 8573057"/>
                <a:gd name="connsiteX13" fmla="*/ 3638145 w 4844375"/>
                <a:gd name="connsiteY13" fmla="*/ 3962147 h 8573057"/>
                <a:gd name="connsiteX14" fmla="*/ 3482503 w 4844375"/>
                <a:gd name="connsiteY14" fmla="*/ 5654760 h 8573057"/>
                <a:gd name="connsiteX15" fmla="*/ 2957209 w 4844375"/>
                <a:gd name="connsiteY15" fmla="*/ 5693670 h 8573057"/>
                <a:gd name="connsiteX16" fmla="*/ 2957209 w 4844375"/>
                <a:gd name="connsiteY16" fmla="*/ 6471883 h 8573057"/>
                <a:gd name="connsiteX17" fmla="*/ 1945532 w 4844375"/>
                <a:gd name="connsiteY17" fmla="*/ 6549704 h 8573057"/>
                <a:gd name="connsiteX18" fmla="*/ 1887166 w 4844375"/>
                <a:gd name="connsiteY18" fmla="*/ 7541926 h 8573057"/>
                <a:gd name="connsiteX19" fmla="*/ 1750979 w 4844375"/>
                <a:gd name="connsiteY19" fmla="*/ 7989398 h 8573057"/>
                <a:gd name="connsiteX20" fmla="*/ 1420239 w 4844375"/>
                <a:gd name="connsiteY20" fmla="*/ 7989398 h 8573057"/>
                <a:gd name="connsiteX21" fmla="*/ 1420239 w 4844375"/>
                <a:gd name="connsiteY21" fmla="*/ 8067219 h 8573057"/>
                <a:gd name="connsiteX22" fmla="*/ 1381328 w 4844375"/>
                <a:gd name="connsiteY22" fmla="*/ 8067219 h 8573057"/>
                <a:gd name="connsiteX23" fmla="*/ 1420239 w 4844375"/>
                <a:gd name="connsiteY23" fmla="*/ 8553602 h 8573057"/>
                <a:gd name="connsiteX24" fmla="*/ 894945 w 4844375"/>
                <a:gd name="connsiteY24" fmla="*/ 8573057 h 8573057"/>
                <a:gd name="connsiteX25" fmla="*/ 603115 w 4844375"/>
                <a:gd name="connsiteY25" fmla="*/ 8183951 h 8573057"/>
                <a:gd name="connsiteX26" fmla="*/ 544749 w 4844375"/>
                <a:gd name="connsiteY26" fmla="*/ 6549704 h 8573057"/>
                <a:gd name="connsiteX27" fmla="*/ 0 w 4844375"/>
                <a:gd name="connsiteY27" fmla="*/ 6510794 h 8573057"/>
                <a:gd name="connsiteX28" fmla="*/ 116732 w 4844375"/>
                <a:gd name="connsiteY28" fmla="*/ 3067202 h 8573057"/>
                <a:gd name="connsiteX29" fmla="*/ 330741 w 4844375"/>
                <a:gd name="connsiteY29" fmla="*/ 421279 h 8573057"/>
                <a:gd name="connsiteX30" fmla="*/ 453451 w 4844375"/>
                <a:gd name="connsiteY30"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201944 w 4844375"/>
                <a:gd name="connsiteY3" fmla="*/ 479442 h 8573057"/>
                <a:gd name="connsiteX4" fmla="*/ 4451975 w 4844375"/>
                <a:gd name="connsiteY4" fmla="*/ 653273 h 8573057"/>
                <a:gd name="connsiteX5" fmla="*/ 4568657 w 4844375"/>
                <a:gd name="connsiteY5" fmla="*/ 758048 h 8573057"/>
                <a:gd name="connsiteX6" fmla="*/ 4699828 w 4844375"/>
                <a:gd name="connsiteY6" fmla="*/ 907611 h 8573057"/>
                <a:gd name="connsiteX7" fmla="*/ 4771063 w 4844375"/>
                <a:gd name="connsiteY7" fmla="*/ 1005698 h 8573057"/>
                <a:gd name="connsiteX8" fmla="*/ 4844375 w 4844375"/>
                <a:gd name="connsiteY8" fmla="*/ 1132006 h 8573057"/>
                <a:gd name="connsiteX9" fmla="*/ 4235333 w 4844375"/>
                <a:gd name="connsiteY9" fmla="*/ 1661252 h 8573057"/>
                <a:gd name="connsiteX10" fmla="*/ 4338537 w 4844375"/>
                <a:gd name="connsiteY10" fmla="*/ 2327900 h 8573057"/>
                <a:gd name="connsiteX11" fmla="*/ 4241260 w 4844375"/>
                <a:gd name="connsiteY11" fmla="*/ 2678096 h 8573057"/>
                <a:gd name="connsiteX12" fmla="*/ 4299626 w 4844375"/>
                <a:gd name="connsiteY12" fmla="*/ 3047747 h 8573057"/>
                <a:gd name="connsiteX13" fmla="*/ 3638145 w 4844375"/>
                <a:gd name="connsiteY13" fmla="*/ 3962147 h 8573057"/>
                <a:gd name="connsiteX14" fmla="*/ 3482503 w 4844375"/>
                <a:gd name="connsiteY14" fmla="*/ 5654760 h 8573057"/>
                <a:gd name="connsiteX15" fmla="*/ 2957209 w 4844375"/>
                <a:gd name="connsiteY15" fmla="*/ 5693670 h 8573057"/>
                <a:gd name="connsiteX16" fmla="*/ 2957209 w 4844375"/>
                <a:gd name="connsiteY16" fmla="*/ 6471883 h 8573057"/>
                <a:gd name="connsiteX17" fmla="*/ 1945532 w 4844375"/>
                <a:gd name="connsiteY17" fmla="*/ 6549704 h 8573057"/>
                <a:gd name="connsiteX18" fmla="*/ 1887166 w 4844375"/>
                <a:gd name="connsiteY18" fmla="*/ 7541926 h 8573057"/>
                <a:gd name="connsiteX19" fmla="*/ 1750979 w 4844375"/>
                <a:gd name="connsiteY19" fmla="*/ 7989398 h 8573057"/>
                <a:gd name="connsiteX20" fmla="*/ 1420239 w 4844375"/>
                <a:gd name="connsiteY20" fmla="*/ 7989398 h 8573057"/>
                <a:gd name="connsiteX21" fmla="*/ 1420239 w 4844375"/>
                <a:gd name="connsiteY21" fmla="*/ 8067219 h 8573057"/>
                <a:gd name="connsiteX22" fmla="*/ 1381328 w 4844375"/>
                <a:gd name="connsiteY22" fmla="*/ 8067219 h 8573057"/>
                <a:gd name="connsiteX23" fmla="*/ 1420239 w 4844375"/>
                <a:gd name="connsiteY23" fmla="*/ 8553602 h 8573057"/>
                <a:gd name="connsiteX24" fmla="*/ 894945 w 4844375"/>
                <a:gd name="connsiteY24" fmla="*/ 8573057 h 8573057"/>
                <a:gd name="connsiteX25" fmla="*/ 603115 w 4844375"/>
                <a:gd name="connsiteY25" fmla="*/ 8183951 h 8573057"/>
                <a:gd name="connsiteX26" fmla="*/ 544749 w 4844375"/>
                <a:gd name="connsiteY26" fmla="*/ 6549704 h 8573057"/>
                <a:gd name="connsiteX27" fmla="*/ 0 w 4844375"/>
                <a:gd name="connsiteY27" fmla="*/ 6510794 h 8573057"/>
                <a:gd name="connsiteX28" fmla="*/ 116732 w 4844375"/>
                <a:gd name="connsiteY28" fmla="*/ 3067202 h 8573057"/>
                <a:gd name="connsiteX29" fmla="*/ 330741 w 4844375"/>
                <a:gd name="connsiteY29" fmla="*/ 421279 h 8573057"/>
                <a:gd name="connsiteX30" fmla="*/ 453451 w 4844375"/>
                <a:gd name="connsiteY30"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201944 w 4844375"/>
                <a:gd name="connsiteY3" fmla="*/ 479442 h 8573057"/>
                <a:gd name="connsiteX4" fmla="*/ 4451975 w 4844375"/>
                <a:gd name="connsiteY4" fmla="*/ 653273 h 8573057"/>
                <a:gd name="connsiteX5" fmla="*/ 4568657 w 4844375"/>
                <a:gd name="connsiteY5" fmla="*/ 758048 h 8573057"/>
                <a:gd name="connsiteX6" fmla="*/ 4699828 w 4844375"/>
                <a:gd name="connsiteY6" fmla="*/ 907611 h 8573057"/>
                <a:gd name="connsiteX7" fmla="*/ 4771063 w 4844375"/>
                <a:gd name="connsiteY7" fmla="*/ 1005698 h 8573057"/>
                <a:gd name="connsiteX8" fmla="*/ 4844375 w 4844375"/>
                <a:gd name="connsiteY8" fmla="*/ 1132006 h 8573057"/>
                <a:gd name="connsiteX9" fmla="*/ 4235333 w 4844375"/>
                <a:gd name="connsiteY9" fmla="*/ 1656490 h 8573057"/>
                <a:gd name="connsiteX10" fmla="*/ 4338537 w 4844375"/>
                <a:gd name="connsiteY10" fmla="*/ 2327900 h 8573057"/>
                <a:gd name="connsiteX11" fmla="*/ 4241260 w 4844375"/>
                <a:gd name="connsiteY11" fmla="*/ 2678096 h 8573057"/>
                <a:gd name="connsiteX12" fmla="*/ 4299626 w 4844375"/>
                <a:gd name="connsiteY12" fmla="*/ 3047747 h 8573057"/>
                <a:gd name="connsiteX13" fmla="*/ 3638145 w 4844375"/>
                <a:gd name="connsiteY13" fmla="*/ 3962147 h 8573057"/>
                <a:gd name="connsiteX14" fmla="*/ 3482503 w 4844375"/>
                <a:gd name="connsiteY14" fmla="*/ 5654760 h 8573057"/>
                <a:gd name="connsiteX15" fmla="*/ 2957209 w 4844375"/>
                <a:gd name="connsiteY15" fmla="*/ 5693670 h 8573057"/>
                <a:gd name="connsiteX16" fmla="*/ 2957209 w 4844375"/>
                <a:gd name="connsiteY16" fmla="*/ 6471883 h 8573057"/>
                <a:gd name="connsiteX17" fmla="*/ 1945532 w 4844375"/>
                <a:gd name="connsiteY17" fmla="*/ 6549704 h 8573057"/>
                <a:gd name="connsiteX18" fmla="*/ 1887166 w 4844375"/>
                <a:gd name="connsiteY18" fmla="*/ 7541926 h 8573057"/>
                <a:gd name="connsiteX19" fmla="*/ 1750979 w 4844375"/>
                <a:gd name="connsiteY19" fmla="*/ 7989398 h 8573057"/>
                <a:gd name="connsiteX20" fmla="*/ 1420239 w 4844375"/>
                <a:gd name="connsiteY20" fmla="*/ 7989398 h 8573057"/>
                <a:gd name="connsiteX21" fmla="*/ 1420239 w 4844375"/>
                <a:gd name="connsiteY21" fmla="*/ 8067219 h 8573057"/>
                <a:gd name="connsiteX22" fmla="*/ 1381328 w 4844375"/>
                <a:gd name="connsiteY22" fmla="*/ 8067219 h 8573057"/>
                <a:gd name="connsiteX23" fmla="*/ 1420239 w 4844375"/>
                <a:gd name="connsiteY23" fmla="*/ 8553602 h 8573057"/>
                <a:gd name="connsiteX24" fmla="*/ 894945 w 4844375"/>
                <a:gd name="connsiteY24" fmla="*/ 8573057 h 8573057"/>
                <a:gd name="connsiteX25" fmla="*/ 603115 w 4844375"/>
                <a:gd name="connsiteY25" fmla="*/ 8183951 h 8573057"/>
                <a:gd name="connsiteX26" fmla="*/ 544749 w 4844375"/>
                <a:gd name="connsiteY26" fmla="*/ 6549704 h 8573057"/>
                <a:gd name="connsiteX27" fmla="*/ 0 w 4844375"/>
                <a:gd name="connsiteY27" fmla="*/ 6510794 h 8573057"/>
                <a:gd name="connsiteX28" fmla="*/ 116732 w 4844375"/>
                <a:gd name="connsiteY28" fmla="*/ 3067202 h 8573057"/>
                <a:gd name="connsiteX29" fmla="*/ 330741 w 4844375"/>
                <a:gd name="connsiteY29" fmla="*/ 421279 h 8573057"/>
                <a:gd name="connsiteX30" fmla="*/ 453451 w 4844375"/>
                <a:gd name="connsiteY30"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38537 w 4839613"/>
                <a:gd name="connsiteY10" fmla="*/ 2327900 h 8573057"/>
                <a:gd name="connsiteX11" fmla="*/ 4241260 w 4839613"/>
                <a:gd name="connsiteY11" fmla="*/ 2678096 h 8573057"/>
                <a:gd name="connsiteX12" fmla="*/ 4299626 w 4839613"/>
                <a:gd name="connsiteY12" fmla="*/ 3047747 h 8573057"/>
                <a:gd name="connsiteX13" fmla="*/ 3638145 w 4839613"/>
                <a:gd name="connsiteY13" fmla="*/ 3962147 h 8573057"/>
                <a:gd name="connsiteX14" fmla="*/ 3482503 w 4839613"/>
                <a:gd name="connsiteY14" fmla="*/ 5654760 h 8573057"/>
                <a:gd name="connsiteX15" fmla="*/ 2957209 w 4839613"/>
                <a:gd name="connsiteY15" fmla="*/ 5693670 h 8573057"/>
                <a:gd name="connsiteX16" fmla="*/ 2957209 w 4839613"/>
                <a:gd name="connsiteY16" fmla="*/ 6471883 h 8573057"/>
                <a:gd name="connsiteX17" fmla="*/ 1945532 w 4839613"/>
                <a:gd name="connsiteY17" fmla="*/ 6549704 h 8573057"/>
                <a:gd name="connsiteX18" fmla="*/ 1887166 w 4839613"/>
                <a:gd name="connsiteY18" fmla="*/ 7541926 h 8573057"/>
                <a:gd name="connsiteX19" fmla="*/ 1750979 w 4839613"/>
                <a:gd name="connsiteY19" fmla="*/ 7989398 h 8573057"/>
                <a:gd name="connsiteX20" fmla="*/ 1420239 w 4839613"/>
                <a:gd name="connsiteY20" fmla="*/ 7989398 h 8573057"/>
                <a:gd name="connsiteX21" fmla="*/ 1420239 w 4839613"/>
                <a:gd name="connsiteY21" fmla="*/ 8067219 h 8573057"/>
                <a:gd name="connsiteX22" fmla="*/ 1381328 w 4839613"/>
                <a:gd name="connsiteY22" fmla="*/ 8067219 h 8573057"/>
                <a:gd name="connsiteX23" fmla="*/ 1420239 w 4839613"/>
                <a:gd name="connsiteY23" fmla="*/ 8553602 h 8573057"/>
                <a:gd name="connsiteX24" fmla="*/ 894945 w 4839613"/>
                <a:gd name="connsiteY24" fmla="*/ 8573057 h 8573057"/>
                <a:gd name="connsiteX25" fmla="*/ 603115 w 4839613"/>
                <a:gd name="connsiteY25" fmla="*/ 8183951 h 8573057"/>
                <a:gd name="connsiteX26" fmla="*/ 544749 w 4839613"/>
                <a:gd name="connsiteY26" fmla="*/ 6549704 h 8573057"/>
                <a:gd name="connsiteX27" fmla="*/ 0 w 4839613"/>
                <a:gd name="connsiteY27" fmla="*/ 6510794 h 8573057"/>
                <a:gd name="connsiteX28" fmla="*/ 116732 w 4839613"/>
                <a:gd name="connsiteY28" fmla="*/ 3067202 h 8573057"/>
                <a:gd name="connsiteX29" fmla="*/ 330741 w 4839613"/>
                <a:gd name="connsiteY29" fmla="*/ 421279 h 8573057"/>
                <a:gd name="connsiteX30" fmla="*/ 453451 w 4839613"/>
                <a:gd name="connsiteY30"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241260 w 4839613"/>
                <a:gd name="connsiteY11" fmla="*/ 2678096 h 8573057"/>
                <a:gd name="connsiteX12" fmla="*/ 4299626 w 4839613"/>
                <a:gd name="connsiteY12" fmla="*/ 3047747 h 8573057"/>
                <a:gd name="connsiteX13" fmla="*/ 3638145 w 4839613"/>
                <a:gd name="connsiteY13" fmla="*/ 3962147 h 8573057"/>
                <a:gd name="connsiteX14" fmla="*/ 3482503 w 4839613"/>
                <a:gd name="connsiteY14" fmla="*/ 5654760 h 8573057"/>
                <a:gd name="connsiteX15" fmla="*/ 2957209 w 4839613"/>
                <a:gd name="connsiteY15" fmla="*/ 5693670 h 8573057"/>
                <a:gd name="connsiteX16" fmla="*/ 2957209 w 4839613"/>
                <a:gd name="connsiteY16" fmla="*/ 6471883 h 8573057"/>
                <a:gd name="connsiteX17" fmla="*/ 1945532 w 4839613"/>
                <a:gd name="connsiteY17" fmla="*/ 6549704 h 8573057"/>
                <a:gd name="connsiteX18" fmla="*/ 1887166 w 4839613"/>
                <a:gd name="connsiteY18" fmla="*/ 7541926 h 8573057"/>
                <a:gd name="connsiteX19" fmla="*/ 1750979 w 4839613"/>
                <a:gd name="connsiteY19" fmla="*/ 7989398 h 8573057"/>
                <a:gd name="connsiteX20" fmla="*/ 1420239 w 4839613"/>
                <a:gd name="connsiteY20" fmla="*/ 7989398 h 8573057"/>
                <a:gd name="connsiteX21" fmla="*/ 1420239 w 4839613"/>
                <a:gd name="connsiteY21" fmla="*/ 8067219 h 8573057"/>
                <a:gd name="connsiteX22" fmla="*/ 1381328 w 4839613"/>
                <a:gd name="connsiteY22" fmla="*/ 8067219 h 8573057"/>
                <a:gd name="connsiteX23" fmla="*/ 1420239 w 4839613"/>
                <a:gd name="connsiteY23" fmla="*/ 8553602 h 8573057"/>
                <a:gd name="connsiteX24" fmla="*/ 894945 w 4839613"/>
                <a:gd name="connsiteY24" fmla="*/ 8573057 h 8573057"/>
                <a:gd name="connsiteX25" fmla="*/ 603115 w 4839613"/>
                <a:gd name="connsiteY25" fmla="*/ 8183951 h 8573057"/>
                <a:gd name="connsiteX26" fmla="*/ 544749 w 4839613"/>
                <a:gd name="connsiteY26" fmla="*/ 6549704 h 8573057"/>
                <a:gd name="connsiteX27" fmla="*/ 0 w 4839613"/>
                <a:gd name="connsiteY27" fmla="*/ 6510794 h 8573057"/>
                <a:gd name="connsiteX28" fmla="*/ 116732 w 4839613"/>
                <a:gd name="connsiteY28" fmla="*/ 3067202 h 8573057"/>
                <a:gd name="connsiteX29" fmla="*/ 330741 w 4839613"/>
                <a:gd name="connsiteY29" fmla="*/ 421279 h 8573057"/>
                <a:gd name="connsiteX30" fmla="*/ 453451 w 4839613"/>
                <a:gd name="connsiteY30"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241260 w 4839613"/>
                <a:gd name="connsiteY11" fmla="*/ 2678096 h 8573057"/>
                <a:gd name="connsiteX12" fmla="*/ 4299626 w 4839613"/>
                <a:gd name="connsiteY12" fmla="*/ 3047747 h 8573057"/>
                <a:gd name="connsiteX13" fmla="*/ 3638145 w 4839613"/>
                <a:gd name="connsiteY13" fmla="*/ 3962147 h 8573057"/>
                <a:gd name="connsiteX14" fmla="*/ 3482503 w 4839613"/>
                <a:gd name="connsiteY14" fmla="*/ 5654760 h 8573057"/>
                <a:gd name="connsiteX15" fmla="*/ 2957209 w 4839613"/>
                <a:gd name="connsiteY15" fmla="*/ 5693670 h 8573057"/>
                <a:gd name="connsiteX16" fmla="*/ 2957209 w 4839613"/>
                <a:gd name="connsiteY16" fmla="*/ 6471883 h 8573057"/>
                <a:gd name="connsiteX17" fmla="*/ 1945532 w 4839613"/>
                <a:gd name="connsiteY17" fmla="*/ 6549704 h 8573057"/>
                <a:gd name="connsiteX18" fmla="*/ 1887166 w 4839613"/>
                <a:gd name="connsiteY18" fmla="*/ 7541926 h 8573057"/>
                <a:gd name="connsiteX19" fmla="*/ 1750979 w 4839613"/>
                <a:gd name="connsiteY19" fmla="*/ 7989398 h 8573057"/>
                <a:gd name="connsiteX20" fmla="*/ 1420239 w 4839613"/>
                <a:gd name="connsiteY20" fmla="*/ 7989398 h 8573057"/>
                <a:gd name="connsiteX21" fmla="*/ 1420239 w 4839613"/>
                <a:gd name="connsiteY21" fmla="*/ 8067219 h 8573057"/>
                <a:gd name="connsiteX22" fmla="*/ 1381328 w 4839613"/>
                <a:gd name="connsiteY22" fmla="*/ 8067219 h 8573057"/>
                <a:gd name="connsiteX23" fmla="*/ 1420239 w 4839613"/>
                <a:gd name="connsiteY23" fmla="*/ 8553602 h 8573057"/>
                <a:gd name="connsiteX24" fmla="*/ 894945 w 4839613"/>
                <a:gd name="connsiteY24" fmla="*/ 8573057 h 8573057"/>
                <a:gd name="connsiteX25" fmla="*/ 603115 w 4839613"/>
                <a:gd name="connsiteY25" fmla="*/ 8183951 h 8573057"/>
                <a:gd name="connsiteX26" fmla="*/ 544749 w 4839613"/>
                <a:gd name="connsiteY26" fmla="*/ 6549704 h 8573057"/>
                <a:gd name="connsiteX27" fmla="*/ 0 w 4839613"/>
                <a:gd name="connsiteY27" fmla="*/ 6510794 h 8573057"/>
                <a:gd name="connsiteX28" fmla="*/ 116732 w 4839613"/>
                <a:gd name="connsiteY28" fmla="*/ 3067202 h 8573057"/>
                <a:gd name="connsiteX29" fmla="*/ 330741 w 4839613"/>
                <a:gd name="connsiteY29" fmla="*/ 421279 h 8573057"/>
                <a:gd name="connsiteX30" fmla="*/ 453451 w 4839613"/>
                <a:gd name="connsiteY30"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241260 w 4839613"/>
                <a:gd name="connsiteY11" fmla="*/ 2678096 h 8573057"/>
                <a:gd name="connsiteX12" fmla="*/ 4299626 w 4839613"/>
                <a:gd name="connsiteY12" fmla="*/ 3047747 h 8573057"/>
                <a:gd name="connsiteX13" fmla="*/ 3638145 w 4839613"/>
                <a:gd name="connsiteY13" fmla="*/ 3962147 h 8573057"/>
                <a:gd name="connsiteX14" fmla="*/ 3482503 w 4839613"/>
                <a:gd name="connsiteY14" fmla="*/ 5654760 h 8573057"/>
                <a:gd name="connsiteX15" fmla="*/ 2957209 w 4839613"/>
                <a:gd name="connsiteY15" fmla="*/ 5693670 h 8573057"/>
                <a:gd name="connsiteX16" fmla="*/ 2957209 w 4839613"/>
                <a:gd name="connsiteY16" fmla="*/ 6471883 h 8573057"/>
                <a:gd name="connsiteX17" fmla="*/ 1945532 w 4839613"/>
                <a:gd name="connsiteY17" fmla="*/ 6549704 h 8573057"/>
                <a:gd name="connsiteX18" fmla="*/ 1887166 w 4839613"/>
                <a:gd name="connsiteY18" fmla="*/ 7541926 h 8573057"/>
                <a:gd name="connsiteX19" fmla="*/ 1750979 w 4839613"/>
                <a:gd name="connsiteY19" fmla="*/ 7989398 h 8573057"/>
                <a:gd name="connsiteX20" fmla="*/ 1420239 w 4839613"/>
                <a:gd name="connsiteY20" fmla="*/ 7989398 h 8573057"/>
                <a:gd name="connsiteX21" fmla="*/ 1420239 w 4839613"/>
                <a:gd name="connsiteY21" fmla="*/ 8067219 h 8573057"/>
                <a:gd name="connsiteX22" fmla="*/ 1381328 w 4839613"/>
                <a:gd name="connsiteY22" fmla="*/ 8067219 h 8573057"/>
                <a:gd name="connsiteX23" fmla="*/ 1420239 w 4839613"/>
                <a:gd name="connsiteY23" fmla="*/ 8553602 h 8573057"/>
                <a:gd name="connsiteX24" fmla="*/ 894945 w 4839613"/>
                <a:gd name="connsiteY24" fmla="*/ 8573057 h 8573057"/>
                <a:gd name="connsiteX25" fmla="*/ 603115 w 4839613"/>
                <a:gd name="connsiteY25" fmla="*/ 8183951 h 8573057"/>
                <a:gd name="connsiteX26" fmla="*/ 544749 w 4839613"/>
                <a:gd name="connsiteY26" fmla="*/ 6549704 h 8573057"/>
                <a:gd name="connsiteX27" fmla="*/ 0 w 4839613"/>
                <a:gd name="connsiteY27" fmla="*/ 6510794 h 8573057"/>
                <a:gd name="connsiteX28" fmla="*/ 116732 w 4839613"/>
                <a:gd name="connsiteY28" fmla="*/ 3067202 h 8573057"/>
                <a:gd name="connsiteX29" fmla="*/ 330741 w 4839613"/>
                <a:gd name="connsiteY29" fmla="*/ 421279 h 8573057"/>
                <a:gd name="connsiteX30" fmla="*/ 453451 w 4839613"/>
                <a:gd name="connsiteY30"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41260 w 4839613"/>
                <a:gd name="connsiteY12" fmla="*/ 2678096 h 8573057"/>
                <a:gd name="connsiteX13" fmla="*/ 4299626 w 4839613"/>
                <a:gd name="connsiteY13" fmla="*/ 3047747 h 8573057"/>
                <a:gd name="connsiteX14" fmla="*/ 3638145 w 4839613"/>
                <a:gd name="connsiteY14" fmla="*/ 3962147 h 8573057"/>
                <a:gd name="connsiteX15" fmla="*/ 3482503 w 4839613"/>
                <a:gd name="connsiteY15" fmla="*/ 5654760 h 8573057"/>
                <a:gd name="connsiteX16" fmla="*/ 2957209 w 4839613"/>
                <a:gd name="connsiteY16" fmla="*/ 5693670 h 8573057"/>
                <a:gd name="connsiteX17" fmla="*/ 2957209 w 4839613"/>
                <a:gd name="connsiteY17" fmla="*/ 6471883 h 8573057"/>
                <a:gd name="connsiteX18" fmla="*/ 1945532 w 4839613"/>
                <a:gd name="connsiteY18" fmla="*/ 6549704 h 8573057"/>
                <a:gd name="connsiteX19" fmla="*/ 1887166 w 4839613"/>
                <a:gd name="connsiteY19" fmla="*/ 7541926 h 8573057"/>
                <a:gd name="connsiteX20" fmla="*/ 1750979 w 4839613"/>
                <a:gd name="connsiteY20" fmla="*/ 7989398 h 8573057"/>
                <a:gd name="connsiteX21" fmla="*/ 1420239 w 4839613"/>
                <a:gd name="connsiteY21" fmla="*/ 7989398 h 8573057"/>
                <a:gd name="connsiteX22" fmla="*/ 1420239 w 4839613"/>
                <a:gd name="connsiteY22" fmla="*/ 8067219 h 8573057"/>
                <a:gd name="connsiteX23" fmla="*/ 1381328 w 4839613"/>
                <a:gd name="connsiteY23" fmla="*/ 8067219 h 8573057"/>
                <a:gd name="connsiteX24" fmla="*/ 1420239 w 4839613"/>
                <a:gd name="connsiteY24" fmla="*/ 8553602 h 8573057"/>
                <a:gd name="connsiteX25" fmla="*/ 894945 w 4839613"/>
                <a:gd name="connsiteY25" fmla="*/ 8573057 h 8573057"/>
                <a:gd name="connsiteX26" fmla="*/ 603115 w 4839613"/>
                <a:gd name="connsiteY26" fmla="*/ 8183951 h 8573057"/>
                <a:gd name="connsiteX27" fmla="*/ 544749 w 4839613"/>
                <a:gd name="connsiteY27" fmla="*/ 6549704 h 8573057"/>
                <a:gd name="connsiteX28" fmla="*/ 0 w 4839613"/>
                <a:gd name="connsiteY28" fmla="*/ 6510794 h 8573057"/>
                <a:gd name="connsiteX29" fmla="*/ 116732 w 4839613"/>
                <a:gd name="connsiteY29" fmla="*/ 3067202 h 8573057"/>
                <a:gd name="connsiteX30" fmla="*/ 330741 w 4839613"/>
                <a:gd name="connsiteY30" fmla="*/ 421279 h 8573057"/>
                <a:gd name="connsiteX31" fmla="*/ 453451 w 4839613"/>
                <a:gd name="connsiteY31"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15067 w 4839613"/>
                <a:gd name="connsiteY12" fmla="*/ 2659046 h 8573057"/>
                <a:gd name="connsiteX13" fmla="*/ 4299626 w 4839613"/>
                <a:gd name="connsiteY13" fmla="*/ 3047747 h 8573057"/>
                <a:gd name="connsiteX14" fmla="*/ 3638145 w 4839613"/>
                <a:gd name="connsiteY14" fmla="*/ 3962147 h 8573057"/>
                <a:gd name="connsiteX15" fmla="*/ 3482503 w 4839613"/>
                <a:gd name="connsiteY15" fmla="*/ 5654760 h 8573057"/>
                <a:gd name="connsiteX16" fmla="*/ 2957209 w 4839613"/>
                <a:gd name="connsiteY16" fmla="*/ 5693670 h 8573057"/>
                <a:gd name="connsiteX17" fmla="*/ 2957209 w 4839613"/>
                <a:gd name="connsiteY17" fmla="*/ 6471883 h 8573057"/>
                <a:gd name="connsiteX18" fmla="*/ 1945532 w 4839613"/>
                <a:gd name="connsiteY18" fmla="*/ 6549704 h 8573057"/>
                <a:gd name="connsiteX19" fmla="*/ 1887166 w 4839613"/>
                <a:gd name="connsiteY19" fmla="*/ 7541926 h 8573057"/>
                <a:gd name="connsiteX20" fmla="*/ 1750979 w 4839613"/>
                <a:gd name="connsiteY20" fmla="*/ 7989398 h 8573057"/>
                <a:gd name="connsiteX21" fmla="*/ 1420239 w 4839613"/>
                <a:gd name="connsiteY21" fmla="*/ 7989398 h 8573057"/>
                <a:gd name="connsiteX22" fmla="*/ 1420239 w 4839613"/>
                <a:gd name="connsiteY22" fmla="*/ 8067219 h 8573057"/>
                <a:gd name="connsiteX23" fmla="*/ 1381328 w 4839613"/>
                <a:gd name="connsiteY23" fmla="*/ 8067219 h 8573057"/>
                <a:gd name="connsiteX24" fmla="*/ 1420239 w 4839613"/>
                <a:gd name="connsiteY24" fmla="*/ 8553602 h 8573057"/>
                <a:gd name="connsiteX25" fmla="*/ 894945 w 4839613"/>
                <a:gd name="connsiteY25" fmla="*/ 8573057 h 8573057"/>
                <a:gd name="connsiteX26" fmla="*/ 603115 w 4839613"/>
                <a:gd name="connsiteY26" fmla="*/ 8183951 h 8573057"/>
                <a:gd name="connsiteX27" fmla="*/ 544749 w 4839613"/>
                <a:gd name="connsiteY27" fmla="*/ 6549704 h 8573057"/>
                <a:gd name="connsiteX28" fmla="*/ 0 w 4839613"/>
                <a:gd name="connsiteY28" fmla="*/ 6510794 h 8573057"/>
                <a:gd name="connsiteX29" fmla="*/ 116732 w 4839613"/>
                <a:gd name="connsiteY29" fmla="*/ 3067202 h 8573057"/>
                <a:gd name="connsiteX30" fmla="*/ 330741 w 4839613"/>
                <a:gd name="connsiteY30" fmla="*/ 421279 h 8573057"/>
                <a:gd name="connsiteX31" fmla="*/ 453451 w 4839613"/>
                <a:gd name="connsiteY31"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78144 w 4839613"/>
                <a:gd name="connsiteY12" fmla="*/ 2291573 h 8573057"/>
                <a:gd name="connsiteX13" fmla="*/ 4215067 w 4839613"/>
                <a:gd name="connsiteY13" fmla="*/ 2659046 h 8573057"/>
                <a:gd name="connsiteX14" fmla="*/ 4299626 w 4839613"/>
                <a:gd name="connsiteY14" fmla="*/ 3047747 h 8573057"/>
                <a:gd name="connsiteX15" fmla="*/ 3638145 w 4839613"/>
                <a:gd name="connsiteY15" fmla="*/ 3962147 h 8573057"/>
                <a:gd name="connsiteX16" fmla="*/ 3482503 w 4839613"/>
                <a:gd name="connsiteY16" fmla="*/ 5654760 h 8573057"/>
                <a:gd name="connsiteX17" fmla="*/ 2957209 w 4839613"/>
                <a:gd name="connsiteY17" fmla="*/ 5693670 h 8573057"/>
                <a:gd name="connsiteX18" fmla="*/ 2957209 w 4839613"/>
                <a:gd name="connsiteY18" fmla="*/ 6471883 h 8573057"/>
                <a:gd name="connsiteX19" fmla="*/ 1945532 w 4839613"/>
                <a:gd name="connsiteY19" fmla="*/ 6549704 h 8573057"/>
                <a:gd name="connsiteX20" fmla="*/ 1887166 w 4839613"/>
                <a:gd name="connsiteY20" fmla="*/ 7541926 h 8573057"/>
                <a:gd name="connsiteX21" fmla="*/ 1750979 w 4839613"/>
                <a:gd name="connsiteY21" fmla="*/ 7989398 h 8573057"/>
                <a:gd name="connsiteX22" fmla="*/ 1420239 w 4839613"/>
                <a:gd name="connsiteY22" fmla="*/ 7989398 h 8573057"/>
                <a:gd name="connsiteX23" fmla="*/ 1420239 w 4839613"/>
                <a:gd name="connsiteY23" fmla="*/ 8067219 h 8573057"/>
                <a:gd name="connsiteX24" fmla="*/ 1381328 w 4839613"/>
                <a:gd name="connsiteY24" fmla="*/ 8067219 h 8573057"/>
                <a:gd name="connsiteX25" fmla="*/ 1420239 w 4839613"/>
                <a:gd name="connsiteY25" fmla="*/ 8553602 h 8573057"/>
                <a:gd name="connsiteX26" fmla="*/ 894945 w 4839613"/>
                <a:gd name="connsiteY26" fmla="*/ 8573057 h 8573057"/>
                <a:gd name="connsiteX27" fmla="*/ 603115 w 4839613"/>
                <a:gd name="connsiteY27" fmla="*/ 8183951 h 8573057"/>
                <a:gd name="connsiteX28" fmla="*/ 544749 w 4839613"/>
                <a:gd name="connsiteY28" fmla="*/ 6549704 h 8573057"/>
                <a:gd name="connsiteX29" fmla="*/ 0 w 4839613"/>
                <a:gd name="connsiteY29" fmla="*/ 6510794 h 8573057"/>
                <a:gd name="connsiteX30" fmla="*/ 116732 w 4839613"/>
                <a:gd name="connsiteY30" fmla="*/ 3067202 h 8573057"/>
                <a:gd name="connsiteX31" fmla="*/ 330741 w 4839613"/>
                <a:gd name="connsiteY31" fmla="*/ 421279 h 8573057"/>
                <a:gd name="connsiteX32" fmla="*/ 453451 w 4839613"/>
                <a:gd name="connsiteY32"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99626 w 4839613"/>
                <a:gd name="connsiteY15" fmla="*/ 3047747 h 8573057"/>
                <a:gd name="connsiteX16" fmla="*/ 3638145 w 4839613"/>
                <a:gd name="connsiteY16" fmla="*/ 3962147 h 8573057"/>
                <a:gd name="connsiteX17" fmla="*/ 3482503 w 4839613"/>
                <a:gd name="connsiteY17" fmla="*/ 5654760 h 8573057"/>
                <a:gd name="connsiteX18" fmla="*/ 2957209 w 4839613"/>
                <a:gd name="connsiteY18" fmla="*/ 5693670 h 8573057"/>
                <a:gd name="connsiteX19" fmla="*/ 2957209 w 4839613"/>
                <a:gd name="connsiteY19" fmla="*/ 6471883 h 8573057"/>
                <a:gd name="connsiteX20" fmla="*/ 1945532 w 4839613"/>
                <a:gd name="connsiteY20" fmla="*/ 6549704 h 8573057"/>
                <a:gd name="connsiteX21" fmla="*/ 1887166 w 4839613"/>
                <a:gd name="connsiteY21" fmla="*/ 7541926 h 8573057"/>
                <a:gd name="connsiteX22" fmla="*/ 1750979 w 4839613"/>
                <a:gd name="connsiteY22" fmla="*/ 7989398 h 8573057"/>
                <a:gd name="connsiteX23" fmla="*/ 1420239 w 4839613"/>
                <a:gd name="connsiteY23" fmla="*/ 7989398 h 8573057"/>
                <a:gd name="connsiteX24" fmla="*/ 1420239 w 4839613"/>
                <a:gd name="connsiteY24" fmla="*/ 8067219 h 8573057"/>
                <a:gd name="connsiteX25" fmla="*/ 1381328 w 4839613"/>
                <a:gd name="connsiteY25" fmla="*/ 8067219 h 8573057"/>
                <a:gd name="connsiteX26" fmla="*/ 1420239 w 4839613"/>
                <a:gd name="connsiteY26" fmla="*/ 8553602 h 8573057"/>
                <a:gd name="connsiteX27" fmla="*/ 894945 w 4839613"/>
                <a:gd name="connsiteY27" fmla="*/ 8573057 h 8573057"/>
                <a:gd name="connsiteX28" fmla="*/ 603115 w 4839613"/>
                <a:gd name="connsiteY28" fmla="*/ 8183951 h 8573057"/>
                <a:gd name="connsiteX29" fmla="*/ 544749 w 4839613"/>
                <a:gd name="connsiteY29" fmla="*/ 6549704 h 8573057"/>
                <a:gd name="connsiteX30" fmla="*/ 0 w 4839613"/>
                <a:gd name="connsiteY30" fmla="*/ 6510794 h 8573057"/>
                <a:gd name="connsiteX31" fmla="*/ 116732 w 4839613"/>
                <a:gd name="connsiteY31" fmla="*/ 3067202 h 8573057"/>
                <a:gd name="connsiteX32" fmla="*/ 330741 w 4839613"/>
                <a:gd name="connsiteY32" fmla="*/ 421279 h 8573057"/>
                <a:gd name="connsiteX33" fmla="*/ 453451 w 4839613"/>
                <a:gd name="connsiteY33"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3638145 w 4839613"/>
                <a:gd name="connsiteY16" fmla="*/ 3962147 h 8573057"/>
                <a:gd name="connsiteX17" fmla="*/ 3482503 w 4839613"/>
                <a:gd name="connsiteY17" fmla="*/ 5654760 h 8573057"/>
                <a:gd name="connsiteX18" fmla="*/ 2957209 w 4839613"/>
                <a:gd name="connsiteY18" fmla="*/ 5693670 h 8573057"/>
                <a:gd name="connsiteX19" fmla="*/ 2957209 w 4839613"/>
                <a:gd name="connsiteY19" fmla="*/ 6471883 h 8573057"/>
                <a:gd name="connsiteX20" fmla="*/ 1945532 w 4839613"/>
                <a:gd name="connsiteY20" fmla="*/ 6549704 h 8573057"/>
                <a:gd name="connsiteX21" fmla="*/ 1887166 w 4839613"/>
                <a:gd name="connsiteY21" fmla="*/ 7541926 h 8573057"/>
                <a:gd name="connsiteX22" fmla="*/ 1750979 w 4839613"/>
                <a:gd name="connsiteY22" fmla="*/ 7989398 h 8573057"/>
                <a:gd name="connsiteX23" fmla="*/ 1420239 w 4839613"/>
                <a:gd name="connsiteY23" fmla="*/ 7989398 h 8573057"/>
                <a:gd name="connsiteX24" fmla="*/ 1420239 w 4839613"/>
                <a:gd name="connsiteY24" fmla="*/ 8067219 h 8573057"/>
                <a:gd name="connsiteX25" fmla="*/ 1381328 w 4839613"/>
                <a:gd name="connsiteY25" fmla="*/ 8067219 h 8573057"/>
                <a:gd name="connsiteX26" fmla="*/ 1420239 w 4839613"/>
                <a:gd name="connsiteY26" fmla="*/ 8553602 h 8573057"/>
                <a:gd name="connsiteX27" fmla="*/ 894945 w 4839613"/>
                <a:gd name="connsiteY27" fmla="*/ 8573057 h 8573057"/>
                <a:gd name="connsiteX28" fmla="*/ 603115 w 4839613"/>
                <a:gd name="connsiteY28" fmla="*/ 8183951 h 8573057"/>
                <a:gd name="connsiteX29" fmla="*/ 544749 w 4839613"/>
                <a:gd name="connsiteY29" fmla="*/ 6549704 h 8573057"/>
                <a:gd name="connsiteX30" fmla="*/ 0 w 4839613"/>
                <a:gd name="connsiteY30" fmla="*/ 6510794 h 8573057"/>
                <a:gd name="connsiteX31" fmla="*/ 116732 w 4839613"/>
                <a:gd name="connsiteY31" fmla="*/ 3067202 h 8573057"/>
                <a:gd name="connsiteX32" fmla="*/ 330741 w 4839613"/>
                <a:gd name="connsiteY32" fmla="*/ 421279 h 8573057"/>
                <a:gd name="connsiteX33" fmla="*/ 453451 w 4839613"/>
                <a:gd name="connsiteY33"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638145 w 4839613"/>
                <a:gd name="connsiteY17" fmla="*/ 3962147 h 8573057"/>
                <a:gd name="connsiteX18" fmla="*/ 3482503 w 4839613"/>
                <a:gd name="connsiteY18" fmla="*/ 5654760 h 8573057"/>
                <a:gd name="connsiteX19" fmla="*/ 2957209 w 4839613"/>
                <a:gd name="connsiteY19" fmla="*/ 5693670 h 8573057"/>
                <a:gd name="connsiteX20" fmla="*/ 2957209 w 4839613"/>
                <a:gd name="connsiteY20" fmla="*/ 6471883 h 8573057"/>
                <a:gd name="connsiteX21" fmla="*/ 1945532 w 4839613"/>
                <a:gd name="connsiteY21" fmla="*/ 6549704 h 8573057"/>
                <a:gd name="connsiteX22" fmla="*/ 1887166 w 4839613"/>
                <a:gd name="connsiteY22" fmla="*/ 7541926 h 8573057"/>
                <a:gd name="connsiteX23" fmla="*/ 1750979 w 4839613"/>
                <a:gd name="connsiteY23" fmla="*/ 7989398 h 8573057"/>
                <a:gd name="connsiteX24" fmla="*/ 1420239 w 4839613"/>
                <a:gd name="connsiteY24" fmla="*/ 7989398 h 8573057"/>
                <a:gd name="connsiteX25" fmla="*/ 1420239 w 4839613"/>
                <a:gd name="connsiteY25" fmla="*/ 8067219 h 8573057"/>
                <a:gd name="connsiteX26" fmla="*/ 1381328 w 4839613"/>
                <a:gd name="connsiteY26" fmla="*/ 8067219 h 8573057"/>
                <a:gd name="connsiteX27" fmla="*/ 1420239 w 4839613"/>
                <a:gd name="connsiteY27" fmla="*/ 8553602 h 8573057"/>
                <a:gd name="connsiteX28" fmla="*/ 894945 w 4839613"/>
                <a:gd name="connsiteY28" fmla="*/ 8573057 h 8573057"/>
                <a:gd name="connsiteX29" fmla="*/ 603115 w 4839613"/>
                <a:gd name="connsiteY29" fmla="*/ 8183951 h 8573057"/>
                <a:gd name="connsiteX30" fmla="*/ 544749 w 4839613"/>
                <a:gd name="connsiteY30" fmla="*/ 6549704 h 8573057"/>
                <a:gd name="connsiteX31" fmla="*/ 0 w 4839613"/>
                <a:gd name="connsiteY31" fmla="*/ 6510794 h 8573057"/>
                <a:gd name="connsiteX32" fmla="*/ 116732 w 4839613"/>
                <a:gd name="connsiteY32" fmla="*/ 3067202 h 8573057"/>
                <a:gd name="connsiteX33" fmla="*/ 330741 w 4839613"/>
                <a:gd name="connsiteY33" fmla="*/ 421279 h 8573057"/>
                <a:gd name="connsiteX34" fmla="*/ 453451 w 4839613"/>
                <a:gd name="connsiteY34"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638145 w 4839613"/>
                <a:gd name="connsiteY18" fmla="*/ 3962147 h 8573057"/>
                <a:gd name="connsiteX19" fmla="*/ 3482503 w 4839613"/>
                <a:gd name="connsiteY19" fmla="*/ 5654760 h 8573057"/>
                <a:gd name="connsiteX20" fmla="*/ 2957209 w 4839613"/>
                <a:gd name="connsiteY20" fmla="*/ 5693670 h 8573057"/>
                <a:gd name="connsiteX21" fmla="*/ 2957209 w 4839613"/>
                <a:gd name="connsiteY21" fmla="*/ 6471883 h 8573057"/>
                <a:gd name="connsiteX22" fmla="*/ 1945532 w 4839613"/>
                <a:gd name="connsiteY22" fmla="*/ 6549704 h 8573057"/>
                <a:gd name="connsiteX23" fmla="*/ 1887166 w 4839613"/>
                <a:gd name="connsiteY23" fmla="*/ 7541926 h 8573057"/>
                <a:gd name="connsiteX24" fmla="*/ 1750979 w 4839613"/>
                <a:gd name="connsiteY24" fmla="*/ 7989398 h 8573057"/>
                <a:gd name="connsiteX25" fmla="*/ 1420239 w 4839613"/>
                <a:gd name="connsiteY25" fmla="*/ 7989398 h 8573057"/>
                <a:gd name="connsiteX26" fmla="*/ 1420239 w 4839613"/>
                <a:gd name="connsiteY26" fmla="*/ 8067219 h 8573057"/>
                <a:gd name="connsiteX27" fmla="*/ 1381328 w 4839613"/>
                <a:gd name="connsiteY27" fmla="*/ 8067219 h 8573057"/>
                <a:gd name="connsiteX28" fmla="*/ 1420239 w 4839613"/>
                <a:gd name="connsiteY28" fmla="*/ 8553602 h 8573057"/>
                <a:gd name="connsiteX29" fmla="*/ 894945 w 4839613"/>
                <a:gd name="connsiteY29" fmla="*/ 8573057 h 8573057"/>
                <a:gd name="connsiteX30" fmla="*/ 603115 w 4839613"/>
                <a:gd name="connsiteY30" fmla="*/ 8183951 h 8573057"/>
                <a:gd name="connsiteX31" fmla="*/ 544749 w 4839613"/>
                <a:gd name="connsiteY31" fmla="*/ 6549704 h 8573057"/>
                <a:gd name="connsiteX32" fmla="*/ 0 w 4839613"/>
                <a:gd name="connsiteY32" fmla="*/ 6510794 h 8573057"/>
                <a:gd name="connsiteX33" fmla="*/ 116732 w 4839613"/>
                <a:gd name="connsiteY33" fmla="*/ 3067202 h 8573057"/>
                <a:gd name="connsiteX34" fmla="*/ 330741 w 4839613"/>
                <a:gd name="connsiteY34" fmla="*/ 421279 h 8573057"/>
                <a:gd name="connsiteX35" fmla="*/ 453451 w 4839613"/>
                <a:gd name="connsiteY35"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621476 w 4839613"/>
                <a:gd name="connsiteY18" fmla="*/ 3912141 h 8573057"/>
                <a:gd name="connsiteX19" fmla="*/ 3482503 w 4839613"/>
                <a:gd name="connsiteY19" fmla="*/ 5654760 h 8573057"/>
                <a:gd name="connsiteX20" fmla="*/ 2957209 w 4839613"/>
                <a:gd name="connsiteY20" fmla="*/ 5693670 h 8573057"/>
                <a:gd name="connsiteX21" fmla="*/ 2957209 w 4839613"/>
                <a:gd name="connsiteY21" fmla="*/ 6471883 h 8573057"/>
                <a:gd name="connsiteX22" fmla="*/ 1945532 w 4839613"/>
                <a:gd name="connsiteY22" fmla="*/ 6549704 h 8573057"/>
                <a:gd name="connsiteX23" fmla="*/ 1887166 w 4839613"/>
                <a:gd name="connsiteY23" fmla="*/ 7541926 h 8573057"/>
                <a:gd name="connsiteX24" fmla="*/ 1750979 w 4839613"/>
                <a:gd name="connsiteY24" fmla="*/ 7989398 h 8573057"/>
                <a:gd name="connsiteX25" fmla="*/ 1420239 w 4839613"/>
                <a:gd name="connsiteY25" fmla="*/ 7989398 h 8573057"/>
                <a:gd name="connsiteX26" fmla="*/ 1420239 w 4839613"/>
                <a:gd name="connsiteY26" fmla="*/ 8067219 h 8573057"/>
                <a:gd name="connsiteX27" fmla="*/ 1381328 w 4839613"/>
                <a:gd name="connsiteY27" fmla="*/ 8067219 h 8573057"/>
                <a:gd name="connsiteX28" fmla="*/ 1420239 w 4839613"/>
                <a:gd name="connsiteY28" fmla="*/ 8553602 h 8573057"/>
                <a:gd name="connsiteX29" fmla="*/ 894945 w 4839613"/>
                <a:gd name="connsiteY29" fmla="*/ 8573057 h 8573057"/>
                <a:gd name="connsiteX30" fmla="*/ 603115 w 4839613"/>
                <a:gd name="connsiteY30" fmla="*/ 8183951 h 8573057"/>
                <a:gd name="connsiteX31" fmla="*/ 544749 w 4839613"/>
                <a:gd name="connsiteY31" fmla="*/ 6549704 h 8573057"/>
                <a:gd name="connsiteX32" fmla="*/ 0 w 4839613"/>
                <a:gd name="connsiteY32" fmla="*/ 6510794 h 8573057"/>
                <a:gd name="connsiteX33" fmla="*/ 116732 w 4839613"/>
                <a:gd name="connsiteY33" fmla="*/ 3067202 h 8573057"/>
                <a:gd name="connsiteX34" fmla="*/ 330741 w 4839613"/>
                <a:gd name="connsiteY34" fmla="*/ 421279 h 8573057"/>
                <a:gd name="connsiteX35" fmla="*/ 453451 w 4839613"/>
                <a:gd name="connsiteY35"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82503 w 4839613"/>
                <a:gd name="connsiteY20" fmla="*/ 5654760 h 8573057"/>
                <a:gd name="connsiteX21" fmla="*/ 2957209 w 4839613"/>
                <a:gd name="connsiteY21" fmla="*/ 5693670 h 8573057"/>
                <a:gd name="connsiteX22" fmla="*/ 2957209 w 4839613"/>
                <a:gd name="connsiteY22" fmla="*/ 6471883 h 8573057"/>
                <a:gd name="connsiteX23" fmla="*/ 1945532 w 4839613"/>
                <a:gd name="connsiteY23" fmla="*/ 6549704 h 8573057"/>
                <a:gd name="connsiteX24" fmla="*/ 1887166 w 4839613"/>
                <a:gd name="connsiteY24" fmla="*/ 7541926 h 8573057"/>
                <a:gd name="connsiteX25" fmla="*/ 1750979 w 4839613"/>
                <a:gd name="connsiteY25" fmla="*/ 7989398 h 8573057"/>
                <a:gd name="connsiteX26" fmla="*/ 1420239 w 4839613"/>
                <a:gd name="connsiteY26" fmla="*/ 7989398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57209 w 4839613"/>
                <a:gd name="connsiteY21" fmla="*/ 5693670 h 8573057"/>
                <a:gd name="connsiteX22" fmla="*/ 2957209 w 4839613"/>
                <a:gd name="connsiteY22" fmla="*/ 6471883 h 8573057"/>
                <a:gd name="connsiteX23" fmla="*/ 1945532 w 4839613"/>
                <a:gd name="connsiteY23" fmla="*/ 6549704 h 8573057"/>
                <a:gd name="connsiteX24" fmla="*/ 1887166 w 4839613"/>
                <a:gd name="connsiteY24" fmla="*/ 7541926 h 8573057"/>
                <a:gd name="connsiteX25" fmla="*/ 1750979 w 4839613"/>
                <a:gd name="connsiteY25" fmla="*/ 7989398 h 8573057"/>
                <a:gd name="connsiteX26" fmla="*/ 1420239 w 4839613"/>
                <a:gd name="connsiteY26" fmla="*/ 7989398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57209 w 4839613"/>
                <a:gd name="connsiteY22" fmla="*/ 6471883 h 8573057"/>
                <a:gd name="connsiteX23" fmla="*/ 1945532 w 4839613"/>
                <a:gd name="connsiteY23" fmla="*/ 6549704 h 8573057"/>
                <a:gd name="connsiteX24" fmla="*/ 1887166 w 4839613"/>
                <a:gd name="connsiteY24" fmla="*/ 7541926 h 8573057"/>
                <a:gd name="connsiteX25" fmla="*/ 1750979 w 4839613"/>
                <a:gd name="connsiteY25" fmla="*/ 7989398 h 8573057"/>
                <a:gd name="connsiteX26" fmla="*/ 1420239 w 4839613"/>
                <a:gd name="connsiteY26" fmla="*/ 7989398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3872 w 4839613"/>
                <a:gd name="connsiteY22" fmla="*/ 6605233 h 8573057"/>
                <a:gd name="connsiteX23" fmla="*/ 1945532 w 4839613"/>
                <a:gd name="connsiteY23" fmla="*/ 6549704 h 8573057"/>
                <a:gd name="connsiteX24" fmla="*/ 1887166 w 4839613"/>
                <a:gd name="connsiteY24" fmla="*/ 7541926 h 8573057"/>
                <a:gd name="connsiteX25" fmla="*/ 1750979 w 4839613"/>
                <a:gd name="connsiteY25" fmla="*/ 7989398 h 8573057"/>
                <a:gd name="connsiteX26" fmla="*/ 1420239 w 4839613"/>
                <a:gd name="connsiteY26" fmla="*/ 7989398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945532 w 4839613"/>
                <a:gd name="connsiteY23" fmla="*/ 6549704 h 8573057"/>
                <a:gd name="connsiteX24" fmla="*/ 1887166 w 4839613"/>
                <a:gd name="connsiteY24" fmla="*/ 7541926 h 8573057"/>
                <a:gd name="connsiteX25" fmla="*/ 1750979 w 4839613"/>
                <a:gd name="connsiteY25" fmla="*/ 7989398 h 8573057"/>
                <a:gd name="connsiteX26" fmla="*/ 1420239 w 4839613"/>
                <a:gd name="connsiteY26" fmla="*/ 7989398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912194 w 4839613"/>
                <a:gd name="connsiteY23" fmla="*/ 6587804 h 8573057"/>
                <a:gd name="connsiteX24" fmla="*/ 1887166 w 4839613"/>
                <a:gd name="connsiteY24" fmla="*/ 7541926 h 8573057"/>
                <a:gd name="connsiteX25" fmla="*/ 1750979 w 4839613"/>
                <a:gd name="connsiteY25" fmla="*/ 7989398 h 8573057"/>
                <a:gd name="connsiteX26" fmla="*/ 1420239 w 4839613"/>
                <a:gd name="connsiteY26" fmla="*/ 7989398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897907 w 4839613"/>
                <a:gd name="connsiteY23" fmla="*/ 6585423 h 8573057"/>
                <a:gd name="connsiteX24" fmla="*/ 1887166 w 4839613"/>
                <a:gd name="connsiteY24" fmla="*/ 7541926 h 8573057"/>
                <a:gd name="connsiteX25" fmla="*/ 1750979 w 4839613"/>
                <a:gd name="connsiteY25" fmla="*/ 7989398 h 8573057"/>
                <a:gd name="connsiteX26" fmla="*/ 1420239 w 4839613"/>
                <a:gd name="connsiteY26" fmla="*/ 7989398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897907 w 4839613"/>
                <a:gd name="connsiteY23" fmla="*/ 6585423 h 8573057"/>
                <a:gd name="connsiteX24" fmla="*/ 1791916 w 4839613"/>
                <a:gd name="connsiteY24" fmla="*/ 7589551 h 8573057"/>
                <a:gd name="connsiteX25" fmla="*/ 1750979 w 4839613"/>
                <a:gd name="connsiteY25" fmla="*/ 7989398 h 8573057"/>
                <a:gd name="connsiteX26" fmla="*/ 1420239 w 4839613"/>
                <a:gd name="connsiteY26" fmla="*/ 7989398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897907 w 4839613"/>
                <a:gd name="connsiteY23" fmla="*/ 6585423 h 8573057"/>
                <a:gd name="connsiteX24" fmla="*/ 1791916 w 4839613"/>
                <a:gd name="connsiteY24" fmla="*/ 7589551 h 8573057"/>
                <a:gd name="connsiteX25" fmla="*/ 1717642 w 4839613"/>
                <a:gd name="connsiteY25" fmla="*/ 7963204 h 8573057"/>
                <a:gd name="connsiteX26" fmla="*/ 1420239 w 4839613"/>
                <a:gd name="connsiteY26" fmla="*/ 7989398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897907 w 4839613"/>
                <a:gd name="connsiteY23" fmla="*/ 6585423 h 8573057"/>
                <a:gd name="connsiteX24" fmla="*/ 1791916 w 4839613"/>
                <a:gd name="connsiteY24" fmla="*/ 7589551 h 8573057"/>
                <a:gd name="connsiteX25" fmla="*/ 1717642 w 4839613"/>
                <a:gd name="connsiteY25" fmla="*/ 7963204 h 8573057"/>
                <a:gd name="connsiteX26" fmla="*/ 1451195 w 4839613"/>
                <a:gd name="connsiteY26" fmla="*/ 7903673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897907 w 4839613"/>
                <a:gd name="connsiteY23" fmla="*/ 6585423 h 8573057"/>
                <a:gd name="connsiteX24" fmla="*/ 1791916 w 4839613"/>
                <a:gd name="connsiteY24" fmla="*/ 7589551 h 8573057"/>
                <a:gd name="connsiteX25" fmla="*/ 1717642 w 4839613"/>
                <a:gd name="connsiteY25" fmla="*/ 7963204 h 8573057"/>
                <a:gd name="connsiteX26" fmla="*/ 1451195 w 4839613"/>
                <a:gd name="connsiteY26" fmla="*/ 7903673 h 8573057"/>
                <a:gd name="connsiteX27" fmla="*/ 1413096 w 4839613"/>
                <a:gd name="connsiteY27" fmla="*/ 8012450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897907 w 4839613"/>
                <a:gd name="connsiteY23" fmla="*/ 6585423 h 8573057"/>
                <a:gd name="connsiteX24" fmla="*/ 1791916 w 4839613"/>
                <a:gd name="connsiteY24" fmla="*/ 7589551 h 8573057"/>
                <a:gd name="connsiteX25" fmla="*/ 1717642 w 4839613"/>
                <a:gd name="connsiteY25" fmla="*/ 7963204 h 8573057"/>
                <a:gd name="connsiteX26" fmla="*/ 1451195 w 4839613"/>
                <a:gd name="connsiteY26" fmla="*/ 7903673 h 8573057"/>
                <a:gd name="connsiteX27" fmla="*/ 1413096 w 4839613"/>
                <a:gd name="connsiteY27" fmla="*/ 8012450 h 8573057"/>
                <a:gd name="connsiteX28" fmla="*/ 1321796 w 4839613"/>
                <a:gd name="connsiteY28" fmla="*/ 8012451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897907 w 4839613"/>
                <a:gd name="connsiteY23" fmla="*/ 6585423 h 8573057"/>
                <a:gd name="connsiteX24" fmla="*/ 1791916 w 4839613"/>
                <a:gd name="connsiteY24" fmla="*/ 7589551 h 8573057"/>
                <a:gd name="connsiteX25" fmla="*/ 1717642 w 4839613"/>
                <a:gd name="connsiteY25" fmla="*/ 7963204 h 8573057"/>
                <a:gd name="connsiteX26" fmla="*/ 1451195 w 4839613"/>
                <a:gd name="connsiteY26" fmla="*/ 7903673 h 8573057"/>
                <a:gd name="connsiteX27" fmla="*/ 1413096 w 4839613"/>
                <a:gd name="connsiteY27" fmla="*/ 8012450 h 8573057"/>
                <a:gd name="connsiteX28" fmla="*/ 1321796 w 4839613"/>
                <a:gd name="connsiteY28" fmla="*/ 8012451 h 8573057"/>
                <a:gd name="connsiteX29" fmla="*/ 1327370 w 4839613"/>
                <a:gd name="connsiteY29" fmla="*/ 8501215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897907 w 4839613"/>
                <a:gd name="connsiteY23" fmla="*/ 6585423 h 8573057"/>
                <a:gd name="connsiteX24" fmla="*/ 1791916 w 4839613"/>
                <a:gd name="connsiteY24" fmla="*/ 7589551 h 8573057"/>
                <a:gd name="connsiteX25" fmla="*/ 1717642 w 4839613"/>
                <a:gd name="connsiteY25" fmla="*/ 7963204 h 8573057"/>
                <a:gd name="connsiteX26" fmla="*/ 1451195 w 4839613"/>
                <a:gd name="connsiteY26" fmla="*/ 7903673 h 8573057"/>
                <a:gd name="connsiteX27" fmla="*/ 1413096 w 4839613"/>
                <a:gd name="connsiteY27" fmla="*/ 8012450 h 8573057"/>
                <a:gd name="connsiteX28" fmla="*/ 1321796 w 4839613"/>
                <a:gd name="connsiteY28" fmla="*/ 8012451 h 8573057"/>
                <a:gd name="connsiteX29" fmla="*/ 1324989 w 4839613"/>
                <a:gd name="connsiteY29" fmla="*/ 8498834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20670"/>
                <a:gd name="connsiteX1" fmla="*/ 2723745 w 4839613"/>
                <a:gd name="connsiteY1" fmla="*/ 194959 h 8520670"/>
                <a:gd name="connsiteX2" fmla="*/ 4009823 w 4839613"/>
                <a:gd name="connsiteY2" fmla="*/ 364889 h 8520670"/>
                <a:gd name="connsiteX3" fmla="*/ 4201944 w 4839613"/>
                <a:gd name="connsiteY3" fmla="*/ 479442 h 8520670"/>
                <a:gd name="connsiteX4" fmla="*/ 4451975 w 4839613"/>
                <a:gd name="connsiteY4" fmla="*/ 653273 h 8520670"/>
                <a:gd name="connsiteX5" fmla="*/ 4568657 w 4839613"/>
                <a:gd name="connsiteY5" fmla="*/ 758048 h 8520670"/>
                <a:gd name="connsiteX6" fmla="*/ 4699828 w 4839613"/>
                <a:gd name="connsiteY6" fmla="*/ 907611 h 8520670"/>
                <a:gd name="connsiteX7" fmla="*/ 4771063 w 4839613"/>
                <a:gd name="connsiteY7" fmla="*/ 1005698 h 8520670"/>
                <a:gd name="connsiteX8" fmla="*/ 4839613 w 4839613"/>
                <a:gd name="connsiteY8" fmla="*/ 1129625 h 8520670"/>
                <a:gd name="connsiteX9" fmla="*/ 4235333 w 4839613"/>
                <a:gd name="connsiteY9" fmla="*/ 1656490 h 8520670"/>
                <a:gd name="connsiteX10" fmla="*/ 4307581 w 4839613"/>
                <a:gd name="connsiteY10" fmla="*/ 1968331 h 8520670"/>
                <a:gd name="connsiteX11" fmla="*/ 4304338 w 4839613"/>
                <a:gd name="connsiteY11" fmla="*/ 2103455 h 8520670"/>
                <a:gd name="connsiteX12" fmla="*/ 4297194 w 4839613"/>
                <a:gd name="connsiteY12" fmla="*/ 2193942 h 8520670"/>
                <a:gd name="connsiteX13" fmla="*/ 4278144 w 4839613"/>
                <a:gd name="connsiteY13" fmla="*/ 2291573 h 8520670"/>
                <a:gd name="connsiteX14" fmla="*/ 4215067 w 4839613"/>
                <a:gd name="connsiteY14" fmla="*/ 2659046 h 8520670"/>
                <a:gd name="connsiteX15" fmla="*/ 4235332 w 4839613"/>
                <a:gd name="connsiteY15" fmla="*/ 3007266 h 8520670"/>
                <a:gd name="connsiteX16" fmla="*/ 4099550 w 4839613"/>
                <a:gd name="connsiteY16" fmla="*/ 3177398 h 8520670"/>
                <a:gd name="connsiteX17" fmla="*/ 3982869 w 4839613"/>
                <a:gd name="connsiteY17" fmla="*/ 3389330 h 8520670"/>
                <a:gd name="connsiteX18" fmla="*/ 3835232 w 4839613"/>
                <a:gd name="connsiteY18" fmla="*/ 3608405 h 8520670"/>
                <a:gd name="connsiteX19" fmla="*/ 3621476 w 4839613"/>
                <a:gd name="connsiteY19" fmla="*/ 3912141 h 8520670"/>
                <a:gd name="connsiteX20" fmla="*/ 3477741 w 4839613"/>
                <a:gd name="connsiteY20" fmla="*/ 5561892 h 8520670"/>
                <a:gd name="connsiteX21" fmla="*/ 2938159 w 4839613"/>
                <a:gd name="connsiteY21" fmla="*/ 5631758 h 8520670"/>
                <a:gd name="connsiteX22" fmla="*/ 2928634 w 4839613"/>
                <a:gd name="connsiteY22" fmla="*/ 6602852 h 8520670"/>
                <a:gd name="connsiteX23" fmla="*/ 1897907 w 4839613"/>
                <a:gd name="connsiteY23" fmla="*/ 6585423 h 8520670"/>
                <a:gd name="connsiteX24" fmla="*/ 1791916 w 4839613"/>
                <a:gd name="connsiteY24" fmla="*/ 7589551 h 8520670"/>
                <a:gd name="connsiteX25" fmla="*/ 1717642 w 4839613"/>
                <a:gd name="connsiteY25" fmla="*/ 7963204 h 8520670"/>
                <a:gd name="connsiteX26" fmla="*/ 1451195 w 4839613"/>
                <a:gd name="connsiteY26" fmla="*/ 7903673 h 8520670"/>
                <a:gd name="connsiteX27" fmla="*/ 1413096 w 4839613"/>
                <a:gd name="connsiteY27" fmla="*/ 8012450 h 8520670"/>
                <a:gd name="connsiteX28" fmla="*/ 1321796 w 4839613"/>
                <a:gd name="connsiteY28" fmla="*/ 8012451 h 8520670"/>
                <a:gd name="connsiteX29" fmla="*/ 1324989 w 4839613"/>
                <a:gd name="connsiteY29" fmla="*/ 8498834 h 8520670"/>
                <a:gd name="connsiteX30" fmla="*/ 952095 w 4839613"/>
                <a:gd name="connsiteY30" fmla="*/ 8520670 h 8520670"/>
                <a:gd name="connsiteX31" fmla="*/ 603115 w 4839613"/>
                <a:gd name="connsiteY31" fmla="*/ 8183951 h 8520670"/>
                <a:gd name="connsiteX32" fmla="*/ 544749 w 4839613"/>
                <a:gd name="connsiteY32" fmla="*/ 6549704 h 8520670"/>
                <a:gd name="connsiteX33" fmla="*/ 0 w 4839613"/>
                <a:gd name="connsiteY33" fmla="*/ 6510794 h 8520670"/>
                <a:gd name="connsiteX34" fmla="*/ 116732 w 4839613"/>
                <a:gd name="connsiteY34" fmla="*/ 3067202 h 8520670"/>
                <a:gd name="connsiteX35" fmla="*/ 330741 w 4839613"/>
                <a:gd name="connsiteY35" fmla="*/ 421279 h 8520670"/>
                <a:gd name="connsiteX36" fmla="*/ 453451 w 4839613"/>
                <a:gd name="connsiteY36" fmla="*/ 0 h 8520670"/>
                <a:gd name="connsiteX0" fmla="*/ 453451 w 4839613"/>
                <a:gd name="connsiteY0" fmla="*/ 0 h 8520670"/>
                <a:gd name="connsiteX1" fmla="*/ 2723745 w 4839613"/>
                <a:gd name="connsiteY1" fmla="*/ 194959 h 8520670"/>
                <a:gd name="connsiteX2" fmla="*/ 4009823 w 4839613"/>
                <a:gd name="connsiteY2" fmla="*/ 364889 h 8520670"/>
                <a:gd name="connsiteX3" fmla="*/ 4201944 w 4839613"/>
                <a:gd name="connsiteY3" fmla="*/ 479442 h 8520670"/>
                <a:gd name="connsiteX4" fmla="*/ 4451975 w 4839613"/>
                <a:gd name="connsiteY4" fmla="*/ 653273 h 8520670"/>
                <a:gd name="connsiteX5" fmla="*/ 4568657 w 4839613"/>
                <a:gd name="connsiteY5" fmla="*/ 758048 h 8520670"/>
                <a:gd name="connsiteX6" fmla="*/ 4699828 w 4839613"/>
                <a:gd name="connsiteY6" fmla="*/ 907611 h 8520670"/>
                <a:gd name="connsiteX7" fmla="*/ 4771063 w 4839613"/>
                <a:gd name="connsiteY7" fmla="*/ 1005698 h 8520670"/>
                <a:gd name="connsiteX8" fmla="*/ 4839613 w 4839613"/>
                <a:gd name="connsiteY8" fmla="*/ 1129625 h 8520670"/>
                <a:gd name="connsiteX9" fmla="*/ 4235333 w 4839613"/>
                <a:gd name="connsiteY9" fmla="*/ 1656490 h 8520670"/>
                <a:gd name="connsiteX10" fmla="*/ 4307581 w 4839613"/>
                <a:gd name="connsiteY10" fmla="*/ 1968331 h 8520670"/>
                <a:gd name="connsiteX11" fmla="*/ 4304338 w 4839613"/>
                <a:gd name="connsiteY11" fmla="*/ 2103455 h 8520670"/>
                <a:gd name="connsiteX12" fmla="*/ 4297194 w 4839613"/>
                <a:gd name="connsiteY12" fmla="*/ 2193942 h 8520670"/>
                <a:gd name="connsiteX13" fmla="*/ 4278144 w 4839613"/>
                <a:gd name="connsiteY13" fmla="*/ 2291573 h 8520670"/>
                <a:gd name="connsiteX14" fmla="*/ 4215067 w 4839613"/>
                <a:gd name="connsiteY14" fmla="*/ 2659046 h 8520670"/>
                <a:gd name="connsiteX15" fmla="*/ 4235332 w 4839613"/>
                <a:gd name="connsiteY15" fmla="*/ 3007266 h 8520670"/>
                <a:gd name="connsiteX16" fmla="*/ 4099550 w 4839613"/>
                <a:gd name="connsiteY16" fmla="*/ 3177398 h 8520670"/>
                <a:gd name="connsiteX17" fmla="*/ 3982869 w 4839613"/>
                <a:gd name="connsiteY17" fmla="*/ 3389330 h 8520670"/>
                <a:gd name="connsiteX18" fmla="*/ 3835232 w 4839613"/>
                <a:gd name="connsiteY18" fmla="*/ 3608405 h 8520670"/>
                <a:gd name="connsiteX19" fmla="*/ 3621476 w 4839613"/>
                <a:gd name="connsiteY19" fmla="*/ 3912141 h 8520670"/>
                <a:gd name="connsiteX20" fmla="*/ 3477741 w 4839613"/>
                <a:gd name="connsiteY20" fmla="*/ 5561892 h 8520670"/>
                <a:gd name="connsiteX21" fmla="*/ 2938159 w 4839613"/>
                <a:gd name="connsiteY21" fmla="*/ 5631758 h 8520670"/>
                <a:gd name="connsiteX22" fmla="*/ 2928634 w 4839613"/>
                <a:gd name="connsiteY22" fmla="*/ 6602852 h 8520670"/>
                <a:gd name="connsiteX23" fmla="*/ 1897907 w 4839613"/>
                <a:gd name="connsiteY23" fmla="*/ 6585423 h 8520670"/>
                <a:gd name="connsiteX24" fmla="*/ 1791916 w 4839613"/>
                <a:gd name="connsiteY24" fmla="*/ 7589551 h 8520670"/>
                <a:gd name="connsiteX25" fmla="*/ 1717642 w 4839613"/>
                <a:gd name="connsiteY25" fmla="*/ 7963204 h 8520670"/>
                <a:gd name="connsiteX26" fmla="*/ 1451195 w 4839613"/>
                <a:gd name="connsiteY26" fmla="*/ 7903673 h 8520670"/>
                <a:gd name="connsiteX27" fmla="*/ 1413096 w 4839613"/>
                <a:gd name="connsiteY27" fmla="*/ 8012450 h 8520670"/>
                <a:gd name="connsiteX28" fmla="*/ 1321796 w 4839613"/>
                <a:gd name="connsiteY28" fmla="*/ 8012451 h 8520670"/>
                <a:gd name="connsiteX29" fmla="*/ 1324989 w 4839613"/>
                <a:gd name="connsiteY29" fmla="*/ 8498834 h 8520670"/>
                <a:gd name="connsiteX30" fmla="*/ 952095 w 4839613"/>
                <a:gd name="connsiteY30" fmla="*/ 8520670 h 8520670"/>
                <a:gd name="connsiteX31" fmla="*/ 776947 w 4839613"/>
                <a:gd name="connsiteY31" fmla="*/ 8181569 h 8520670"/>
                <a:gd name="connsiteX32" fmla="*/ 544749 w 4839613"/>
                <a:gd name="connsiteY32" fmla="*/ 6549704 h 8520670"/>
                <a:gd name="connsiteX33" fmla="*/ 0 w 4839613"/>
                <a:gd name="connsiteY33" fmla="*/ 6510794 h 8520670"/>
                <a:gd name="connsiteX34" fmla="*/ 116732 w 4839613"/>
                <a:gd name="connsiteY34" fmla="*/ 3067202 h 8520670"/>
                <a:gd name="connsiteX35" fmla="*/ 330741 w 4839613"/>
                <a:gd name="connsiteY35" fmla="*/ 421279 h 8520670"/>
                <a:gd name="connsiteX36" fmla="*/ 453451 w 4839613"/>
                <a:gd name="connsiteY36" fmla="*/ 0 h 8520670"/>
                <a:gd name="connsiteX0" fmla="*/ 453451 w 4839613"/>
                <a:gd name="connsiteY0" fmla="*/ 0 h 8520670"/>
                <a:gd name="connsiteX1" fmla="*/ 2723745 w 4839613"/>
                <a:gd name="connsiteY1" fmla="*/ 194959 h 8520670"/>
                <a:gd name="connsiteX2" fmla="*/ 4009823 w 4839613"/>
                <a:gd name="connsiteY2" fmla="*/ 364889 h 8520670"/>
                <a:gd name="connsiteX3" fmla="*/ 4201944 w 4839613"/>
                <a:gd name="connsiteY3" fmla="*/ 479442 h 8520670"/>
                <a:gd name="connsiteX4" fmla="*/ 4451975 w 4839613"/>
                <a:gd name="connsiteY4" fmla="*/ 653273 h 8520670"/>
                <a:gd name="connsiteX5" fmla="*/ 4568657 w 4839613"/>
                <a:gd name="connsiteY5" fmla="*/ 758048 h 8520670"/>
                <a:gd name="connsiteX6" fmla="*/ 4699828 w 4839613"/>
                <a:gd name="connsiteY6" fmla="*/ 907611 h 8520670"/>
                <a:gd name="connsiteX7" fmla="*/ 4771063 w 4839613"/>
                <a:gd name="connsiteY7" fmla="*/ 1005698 h 8520670"/>
                <a:gd name="connsiteX8" fmla="*/ 4839613 w 4839613"/>
                <a:gd name="connsiteY8" fmla="*/ 1129625 h 8520670"/>
                <a:gd name="connsiteX9" fmla="*/ 4235333 w 4839613"/>
                <a:gd name="connsiteY9" fmla="*/ 1656490 h 8520670"/>
                <a:gd name="connsiteX10" fmla="*/ 4307581 w 4839613"/>
                <a:gd name="connsiteY10" fmla="*/ 1968331 h 8520670"/>
                <a:gd name="connsiteX11" fmla="*/ 4304338 w 4839613"/>
                <a:gd name="connsiteY11" fmla="*/ 2103455 h 8520670"/>
                <a:gd name="connsiteX12" fmla="*/ 4297194 w 4839613"/>
                <a:gd name="connsiteY12" fmla="*/ 2193942 h 8520670"/>
                <a:gd name="connsiteX13" fmla="*/ 4278144 w 4839613"/>
                <a:gd name="connsiteY13" fmla="*/ 2291573 h 8520670"/>
                <a:gd name="connsiteX14" fmla="*/ 4215067 w 4839613"/>
                <a:gd name="connsiteY14" fmla="*/ 2659046 h 8520670"/>
                <a:gd name="connsiteX15" fmla="*/ 4235332 w 4839613"/>
                <a:gd name="connsiteY15" fmla="*/ 3007266 h 8520670"/>
                <a:gd name="connsiteX16" fmla="*/ 4099550 w 4839613"/>
                <a:gd name="connsiteY16" fmla="*/ 3177398 h 8520670"/>
                <a:gd name="connsiteX17" fmla="*/ 3982869 w 4839613"/>
                <a:gd name="connsiteY17" fmla="*/ 3389330 h 8520670"/>
                <a:gd name="connsiteX18" fmla="*/ 3835232 w 4839613"/>
                <a:gd name="connsiteY18" fmla="*/ 3608405 h 8520670"/>
                <a:gd name="connsiteX19" fmla="*/ 3621476 w 4839613"/>
                <a:gd name="connsiteY19" fmla="*/ 3912141 h 8520670"/>
                <a:gd name="connsiteX20" fmla="*/ 3477741 w 4839613"/>
                <a:gd name="connsiteY20" fmla="*/ 5561892 h 8520670"/>
                <a:gd name="connsiteX21" fmla="*/ 2938159 w 4839613"/>
                <a:gd name="connsiteY21" fmla="*/ 5631758 h 8520670"/>
                <a:gd name="connsiteX22" fmla="*/ 2928634 w 4839613"/>
                <a:gd name="connsiteY22" fmla="*/ 6602852 h 8520670"/>
                <a:gd name="connsiteX23" fmla="*/ 1897907 w 4839613"/>
                <a:gd name="connsiteY23" fmla="*/ 6585423 h 8520670"/>
                <a:gd name="connsiteX24" fmla="*/ 1791916 w 4839613"/>
                <a:gd name="connsiteY24" fmla="*/ 7589551 h 8520670"/>
                <a:gd name="connsiteX25" fmla="*/ 1717642 w 4839613"/>
                <a:gd name="connsiteY25" fmla="*/ 7963204 h 8520670"/>
                <a:gd name="connsiteX26" fmla="*/ 1451195 w 4839613"/>
                <a:gd name="connsiteY26" fmla="*/ 7903673 h 8520670"/>
                <a:gd name="connsiteX27" fmla="*/ 1413096 w 4839613"/>
                <a:gd name="connsiteY27" fmla="*/ 8012450 h 8520670"/>
                <a:gd name="connsiteX28" fmla="*/ 1321796 w 4839613"/>
                <a:gd name="connsiteY28" fmla="*/ 8012451 h 8520670"/>
                <a:gd name="connsiteX29" fmla="*/ 1324989 w 4839613"/>
                <a:gd name="connsiteY29" fmla="*/ 8498834 h 8520670"/>
                <a:gd name="connsiteX30" fmla="*/ 952095 w 4839613"/>
                <a:gd name="connsiteY30" fmla="*/ 8520670 h 8520670"/>
                <a:gd name="connsiteX31" fmla="*/ 776947 w 4839613"/>
                <a:gd name="connsiteY31" fmla="*/ 8181569 h 8520670"/>
                <a:gd name="connsiteX32" fmla="*/ 682861 w 4839613"/>
                <a:gd name="connsiteY32" fmla="*/ 6571135 h 8520670"/>
                <a:gd name="connsiteX33" fmla="*/ 0 w 4839613"/>
                <a:gd name="connsiteY33" fmla="*/ 6510794 h 8520670"/>
                <a:gd name="connsiteX34" fmla="*/ 116732 w 4839613"/>
                <a:gd name="connsiteY34" fmla="*/ 3067202 h 8520670"/>
                <a:gd name="connsiteX35" fmla="*/ 330741 w 4839613"/>
                <a:gd name="connsiteY35" fmla="*/ 421279 h 8520670"/>
                <a:gd name="connsiteX36" fmla="*/ 453451 w 4839613"/>
                <a:gd name="connsiteY36" fmla="*/ 0 h 8520670"/>
                <a:gd name="connsiteX0" fmla="*/ 453451 w 4839613"/>
                <a:gd name="connsiteY0" fmla="*/ 0 h 8520670"/>
                <a:gd name="connsiteX1" fmla="*/ 2723745 w 4839613"/>
                <a:gd name="connsiteY1" fmla="*/ 194959 h 8520670"/>
                <a:gd name="connsiteX2" fmla="*/ 4009823 w 4839613"/>
                <a:gd name="connsiteY2" fmla="*/ 364889 h 8520670"/>
                <a:gd name="connsiteX3" fmla="*/ 4201944 w 4839613"/>
                <a:gd name="connsiteY3" fmla="*/ 479442 h 8520670"/>
                <a:gd name="connsiteX4" fmla="*/ 4451975 w 4839613"/>
                <a:gd name="connsiteY4" fmla="*/ 653273 h 8520670"/>
                <a:gd name="connsiteX5" fmla="*/ 4568657 w 4839613"/>
                <a:gd name="connsiteY5" fmla="*/ 758048 h 8520670"/>
                <a:gd name="connsiteX6" fmla="*/ 4699828 w 4839613"/>
                <a:gd name="connsiteY6" fmla="*/ 907611 h 8520670"/>
                <a:gd name="connsiteX7" fmla="*/ 4771063 w 4839613"/>
                <a:gd name="connsiteY7" fmla="*/ 1005698 h 8520670"/>
                <a:gd name="connsiteX8" fmla="*/ 4839613 w 4839613"/>
                <a:gd name="connsiteY8" fmla="*/ 1129625 h 8520670"/>
                <a:gd name="connsiteX9" fmla="*/ 4235333 w 4839613"/>
                <a:gd name="connsiteY9" fmla="*/ 1656490 h 8520670"/>
                <a:gd name="connsiteX10" fmla="*/ 4307581 w 4839613"/>
                <a:gd name="connsiteY10" fmla="*/ 1968331 h 8520670"/>
                <a:gd name="connsiteX11" fmla="*/ 4304338 w 4839613"/>
                <a:gd name="connsiteY11" fmla="*/ 2103455 h 8520670"/>
                <a:gd name="connsiteX12" fmla="*/ 4297194 w 4839613"/>
                <a:gd name="connsiteY12" fmla="*/ 2193942 h 8520670"/>
                <a:gd name="connsiteX13" fmla="*/ 4278144 w 4839613"/>
                <a:gd name="connsiteY13" fmla="*/ 2291573 h 8520670"/>
                <a:gd name="connsiteX14" fmla="*/ 4215067 w 4839613"/>
                <a:gd name="connsiteY14" fmla="*/ 2659046 h 8520670"/>
                <a:gd name="connsiteX15" fmla="*/ 4235332 w 4839613"/>
                <a:gd name="connsiteY15" fmla="*/ 3007266 h 8520670"/>
                <a:gd name="connsiteX16" fmla="*/ 4099550 w 4839613"/>
                <a:gd name="connsiteY16" fmla="*/ 3177398 h 8520670"/>
                <a:gd name="connsiteX17" fmla="*/ 3982869 w 4839613"/>
                <a:gd name="connsiteY17" fmla="*/ 3389330 h 8520670"/>
                <a:gd name="connsiteX18" fmla="*/ 3835232 w 4839613"/>
                <a:gd name="connsiteY18" fmla="*/ 3608405 h 8520670"/>
                <a:gd name="connsiteX19" fmla="*/ 3621476 w 4839613"/>
                <a:gd name="connsiteY19" fmla="*/ 3912141 h 8520670"/>
                <a:gd name="connsiteX20" fmla="*/ 3477741 w 4839613"/>
                <a:gd name="connsiteY20" fmla="*/ 5561892 h 8520670"/>
                <a:gd name="connsiteX21" fmla="*/ 2938159 w 4839613"/>
                <a:gd name="connsiteY21" fmla="*/ 5631758 h 8520670"/>
                <a:gd name="connsiteX22" fmla="*/ 2928634 w 4839613"/>
                <a:gd name="connsiteY22" fmla="*/ 6602852 h 8520670"/>
                <a:gd name="connsiteX23" fmla="*/ 1897907 w 4839613"/>
                <a:gd name="connsiteY23" fmla="*/ 6585423 h 8520670"/>
                <a:gd name="connsiteX24" fmla="*/ 1791916 w 4839613"/>
                <a:gd name="connsiteY24" fmla="*/ 7589551 h 8520670"/>
                <a:gd name="connsiteX25" fmla="*/ 1717642 w 4839613"/>
                <a:gd name="connsiteY25" fmla="*/ 7963204 h 8520670"/>
                <a:gd name="connsiteX26" fmla="*/ 1451195 w 4839613"/>
                <a:gd name="connsiteY26" fmla="*/ 7903673 h 8520670"/>
                <a:gd name="connsiteX27" fmla="*/ 1413096 w 4839613"/>
                <a:gd name="connsiteY27" fmla="*/ 8012450 h 8520670"/>
                <a:gd name="connsiteX28" fmla="*/ 1321796 w 4839613"/>
                <a:gd name="connsiteY28" fmla="*/ 8012451 h 8520670"/>
                <a:gd name="connsiteX29" fmla="*/ 1324989 w 4839613"/>
                <a:gd name="connsiteY29" fmla="*/ 8498834 h 8520670"/>
                <a:gd name="connsiteX30" fmla="*/ 952095 w 4839613"/>
                <a:gd name="connsiteY30" fmla="*/ 8520670 h 8520670"/>
                <a:gd name="connsiteX31" fmla="*/ 776947 w 4839613"/>
                <a:gd name="connsiteY31" fmla="*/ 8181569 h 8520670"/>
                <a:gd name="connsiteX32" fmla="*/ 687219 w 4839613"/>
                <a:gd name="connsiteY32" fmla="*/ 7096936 h 8520670"/>
                <a:gd name="connsiteX33" fmla="*/ 682861 w 4839613"/>
                <a:gd name="connsiteY33" fmla="*/ 6571135 h 8520670"/>
                <a:gd name="connsiteX34" fmla="*/ 0 w 4839613"/>
                <a:gd name="connsiteY34" fmla="*/ 6510794 h 8520670"/>
                <a:gd name="connsiteX35" fmla="*/ 116732 w 4839613"/>
                <a:gd name="connsiteY35" fmla="*/ 3067202 h 8520670"/>
                <a:gd name="connsiteX36" fmla="*/ 330741 w 4839613"/>
                <a:gd name="connsiteY36" fmla="*/ 421279 h 8520670"/>
                <a:gd name="connsiteX37" fmla="*/ 453451 w 4839613"/>
                <a:gd name="connsiteY37" fmla="*/ 0 h 8520670"/>
                <a:gd name="connsiteX0" fmla="*/ 453451 w 4839613"/>
                <a:gd name="connsiteY0" fmla="*/ 0 h 8520670"/>
                <a:gd name="connsiteX1" fmla="*/ 2723745 w 4839613"/>
                <a:gd name="connsiteY1" fmla="*/ 194959 h 8520670"/>
                <a:gd name="connsiteX2" fmla="*/ 4009823 w 4839613"/>
                <a:gd name="connsiteY2" fmla="*/ 364889 h 8520670"/>
                <a:gd name="connsiteX3" fmla="*/ 4201944 w 4839613"/>
                <a:gd name="connsiteY3" fmla="*/ 479442 h 8520670"/>
                <a:gd name="connsiteX4" fmla="*/ 4451975 w 4839613"/>
                <a:gd name="connsiteY4" fmla="*/ 653273 h 8520670"/>
                <a:gd name="connsiteX5" fmla="*/ 4568657 w 4839613"/>
                <a:gd name="connsiteY5" fmla="*/ 758048 h 8520670"/>
                <a:gd name="connsiteX6" fmla="*/ 4699828 w 4839613"/>
                <a:gd name="connsiteY6" fmla="*/ 907611 h 8520670"/>
                <a:gd name="connsiteX7" fmla="*/ 4771063 w 4839613"/>
                <a:gd name="connsiteY7" fmla="*/ 1005698 h 8520670"/>
                <a:gd name="connsiteX8" fmla="*/ 4839613 w 4839613"/>
                <a:gd name="connsiteY8" fmla="*/ 1129625 h 8520670"/>
                <a:gd name="connsiteX9" fmla="*/ 4235333 w 4839613"/>
                <a:gd name="connsiteY9" fmla="*/ 1656490 h 8520670"/>
                <a:gd name="connsiteX10" fmla="*/ 4307581 w 4839613"/>
                <a:gd name="connsiteY10" fmla="*/ 1968331 h 8520670"/>
                <a:gd name="connsiteX11" fmla="*/ 4304338 w 4839613"/>
                <a:gd name="connsiteY11" fmla="*/ 2103455 h 8520670"/>
                <a:gd name="connsiteX12" fmla="*/ 4297194 w 4839613"/>
                <a:gd name="connsiteY12" fmla="*/ 2193942 h 8520670"/>
                <a:gd name="connsiteX13" fmla="*/ 4278144 w 4839613"/>
                <a:gd name="connsiteY13" fmla="*/ 2291573 h 8520670"/>
                <a:gd name="connsiteX14" fmla="*/ 4215067 w 4839613"/>
                <a:gd name="connsiteY14" fmla="*/ 2659046 h 8520670"/>
                <a:gd name="connsiteX15" fmla="*/ 4235332 w 4839613"/>
                <a:gd name="connsiteY15" fmla="*/ 3007266 h 8520670"/>
                <a:gd name="connsiteX16" fmla="*/ 4099550 w 4839613"/>
                <a:gd name="connsiteY16" fmla="*/ 3177398 h 8520670"/>
                <a:gd name="connsiteX17" fmla="*/ 3982869 w 4839613"/>
                <a:gd name="connsiteY17" fmla="*/ 3389330 h 8520670"/>
                <a:gd name="connsiteX18" fmla="*/ 3835232 w 4839613"/>
                <a:gd name="connsiteY18" fmla="*/ 3608405 h 8520670"/>
                <a:gd name="connsiteX19" fmla="*/ 3621476 w 4839613"/>
                <a:gd name="connsiteY19" fmla="*/ 3912141 h 8520670"/>
                <a:gd name="connsiteX20" fmla="*/ 3477741 w 4839613"/>
                <a:gd name="connsiteY20" fmla="*/ 5561892 h 8520670"/>
                <a:gd name="connsiteX21" fmla="*/ 2938159 w 4839613"/>
                <a:gd name="connsiteY21" fmla="*/ 5631758 h 8520670"/>
                <a:gd name="connsiteX22" fmla="*/ 2928634 w 4839613"/>
                <a:gd name="connsiteY22" fmla="*/ 6602852 h 8520670"/>
                <a:gd name="connsiteX23" fmla="*/ 1897907 w 4839613"/>
                <a:gd name="connsiteY23" fmla="*/ 6585423 h 8520670"/>
                <a:gd name="connsiteX24" fmla="*/ 1791916 w 4839613"/>
                <a:gd name="connsiteY24" fmla="*/ 7589551 h 8520670"/>
                <a:gd name="connsiteX25" fmla="*/ 1717642 w 4839613"/>
                <a:gd name="connsiteY25" fmla="*/ 7963204 h 8520670"/>
                <a:gd name="connsiteX26" fmla="*/ 1451195 w 4839613"/>
                <a:gd name="connsiteY26" fmla="*/ 7903673 h 8520670"/>
                <a:gd name="connsiteX27" fmla="*/ 1413096 w 4839613"/>
                <a:gd name="connsiteY27" fmla="*/ 8012450 h 8520670"/>
                <a:gd name="connsiteX28" fmla="*/ 1321796 w 4839613"/>
                <a:gd name="connsiteY28" fmla="*/ 8012451 h 8520670"/>
                <a:gd name="connsiteX29" fmla="*/ 1324989 w 4839613"/>
                <a:gd name="connsiteY29" fmla="*/ 8498834 h 8520670"/>
                <a:gd name="connsiteX30" fmla="*/ 952095 w 4839613"/>
                <a:gd name="connsiteY30" fmla="*/ 8520670 h 8520670"/>
                <a:gd name="connsiteX31" fmla="*/ 776947 w 4839613"/>
                <a:gd name="connsiteY31" fmla="*/ 8181569 h 8520670"/>
                <a:gd name="connsiteX32" fmla="*/ 715794 w 4839613"/>
                <a:gd name="connsiteY32" fmla="*/ 7608905 h 8520670"/>
                <a:gd name="connsiteX33" fmla="*/ 687219 w 4839613"/>
                <a:gd name="connsiteY33" fmla="*/ 7096936 h 8520670"/>
                <a:gd name="connsiteX34" fmla="*/ 682861 w 4839613"/>
                <a:gd name="connsiteY34" fmla="*/ 6571135 h 8520670"/>
                <a:gd name="connsiteX35" fmla="*/ 0 w 4839613"/>
                <a:gd name="connsiteY35" fmla="*/ 6510794 h 8520670"/>
                <a:gd name="connsiteX36" fmla="*/ 116732 w 4839613"/>
                <a:gd name="connsiteY36" fmla="*/ 3067202 h 8520670"/>
                <a:gd name="connsiteX37" fmla="*/ 330741 w 4839613"/>
                <a:gd name="connsiteY37" fmla="*/ 421279 h 8520670"/>
                <a:gd name="connsiteX38" fmla="*/ 453451 w 4839613"/>
                <a:gd name="connsiteY38" fmla="*/ 0 h 8520670"/>
                <a:gd name="connsiteX0" fmla="*/ 453451 w 4839613"/>
                <a:gd name="connsiteY0" fmla="*/ 0 h 8520670"/>
                <a:gd name="connsiteX1" fmla="*/ 2723745 w 4839613"/>
                <a:gd name="connsiteY1" fmla="*/ 194959 h 8520670"/>
                <a:gd name="connsiteX2" fmla="*/ 4009823 w 4839613"/>
                <a:gd name="connsiteY2" fmla="*/ 364889 h 8520670"/>
                <a:gd name="connsiteX3" fmla="*/ 4201944 w 4839613"/>
                <a:gd name="connsiteY3" fmla="*/ 479442 h 8520670"/>
                <a:gd name="connsiteX4" fmla="*/ 4451975 w 4839613"/>
                <a:gd name="connsiteY4" fmla="*/ 653273 h 8520670"/>
                <a:gd name="connsiteX5" fmla="*/ 4568657 w 4839613"/>
                <a:gd name="connsiteY5" fmla="*/ 758048 h 8520670"/>
                <a:gd name="connsiteX6" fmla="*/ 4699828 w 4839613"/>
                <a:gd name="connsiteY6" fmla="*/ 907611 h 8520670"/>
                <a:gd name="connsiteX7" fmla="*/ 4771063 w 4839613"/>
                <a:gd name="connsiteY7" fmla="*/ 1005698 h 8520670"/>
                <a:gd name="connsiteX8" fmla="*/ 4839613 w 4839613"/>
                <a:gd name="connsiteY8" fmla="*/ 1129625 h 8520670"/>
                <a:gd name="connsiteX9" fmla="*/ 4235333 w 4839613"/>
                <a:gd name="connsiteY9" fmla="*/ 1656490 h 8520670"/>
                <a:gd name="connsiteX10" fmla="*/ 4307581 w 4839613"/>
                <a:gd name="connsiteY10" fmla="*/ 1968331 h 8520670"/>
                <a:gd name="connsiteX11" fmla="*/ 4304338 w 4839613"/>
                <a:gd name="connsiteY11" fmla="*/ 2103455 h 8520670"/>
                <a:gd name="connsiteX12" fmla="*/ 4297194 w 4839613"/>
                <a:gd name="connsiteY12" fmla="*/ 2193942 h 8520670"/>
                <a:gd name="connsiteX13" fmla="*/ 4278144 w 4839613"/>
                <a:gd name="connsiteY13" fmla="*/ 2291573 h 8520670"/>
                <a:gd name="connsiteX14" fmla="*/ 4215067 w 4839613"/>
                <a:gd name="connsiteY14" fmla="*/ 2659046 h 8520670"/>
                <a:gd name="connsiteX15" fmla="*/ 4235332 w 4839613"/>
                <a:gd name="connsiteY15" fmla="*/ 3007266 h 8520670"/>
                <a:gd name="connsiteX16" fmla="*/ 4099550 w 4839613"/>
                <a:gd name="connsiteY16" fmla="*/ 3177398 h 8520670"/>
                <a:gd name="connsiteX17" fmla="*/ 3982869 w 4839613"/>
                <a:gd name="connsiteY17" fmla="*/ 3389330 h 8520670"/>
                <a:gd name="connsiteX18" fmla="*/ 3835232 w 4839613"/>
                <a:gd name="connsiteY18" fmla="*/ 3608405 h 8520670"/>
                <a:gd name="connsiteX19" fmla="*/ 3621476 w 4839613"/>
                <a:gd name="connsiteY19" fmla="*/ 3912141 h 8520670"/>
                <a:gd name="connsiteX20" fmla="*/ 3477741 w 4839613"/>
                <a:gd name="connsiteY20" fmla="*/ 5561892 h 8520670"/>
                <a:gd name="connsiteX21" fmla="*/ 2938159 w 4839613"/>
                <a:gd name="connsiteY21" fmla="*/ 5631758 h 8520670"/>
                <a:gd name="connsiteX22" fmla="*/ 2928634 w 4839613"/>
                <a:gd name="connsiteY22" fmla="*/ 6602852 h 8520670"/>
                <a:gd name="connsiteX23" fmla="*/ 1897907 w 4839613"/>
                <a:gd name="connsiteY23" fmla="*/ 6585423 h 8520670"/>
                <a:gd name="connsiteX24" fmla="*/ 1791916 w 4839613"/>
                <a:gd name="connsiteY24" fmla="*/ 7589551 h 8520670"/>
                <a:gd name="connsiteX25" fmla="*/ 1717642 w 4839613"/>
                <a:gd name="connsiteY25" fmla="*/ 7963204 h 8520670"/>
                <a:gd name="connsiteX26" fmla="*/ 1451195 w 4839613"/>
                <a:gd name="connsiteY26" fmla="*/ 7903673 h 8520670"/>
                <a:gd name="connsiteX27" fmla="*/ 1413096 w 4839613"/>
                <a:gd name="connsiteY27" fmla="*/ 8012450 h 8520670"/>
                <a:gd name="connsiteX28" fmla="*/ 1321796 w 4839613"/>
                <a:gd name="connsiteY28" fmla="*/ 8012451 h 8520670"/>
                <a:gd name="connsiteX29" fmla="*/ 1324989 w 4839613"/>
                <a:gd name="connsiteY29" fmla="*/ 8498834 h 8520670"/>
                <a:gd name="connsiteX30" fmla="*/ 952095 w 4839613"/>
                <a:gd name="connsiteY30" fmla="*/ 8520670 h 8520670"/>
                <a:gd name="connsiteX31" fmla="*/ 776947 w 4839613"/>
                <a:gd name="connsiteY31" fmla="*/ 8181569 h 8520670"/>
                <a:gd name="connsiteX32" fmla="*/ 715794 w 4839613"/>
                <a:gd name="connsiteY32" fmla="*/ 7608905 h 8520670"/>
                <a:gd name="connsiteX33" fmla="*/ 687219 w 4839613"/>
                <a:gd name="connsiteY33" fmla="*/ 7096936 h 8520670"/>
                <a:gd name="connsiteX34" fmla="*/ 682861 w 4839613"/>
                <a:gd name="connsiteY34" fmla="*/ 6571135 h 8520670"/>
                <a:gd name="connsiteX35" fmla="*/ 0 w 4839613"/>
                <a:gd name="connsiteY35" fmla="*/ 6510794 h 8520670"/>
                <a:gd name="connsiteX36" fmla="*/ 116732 w 4839613"/>
                <a:gd name="connsiteY36" fmla="*/ 3067202 h 8520670"/>
                <a:gd name="connsiteX37" fmla="*/ 330741 w 4839613"/>
                <a:gd name="connsiteY37" fmla="*/ 421279 h 8520670"/>
                <a:gd name="connsiteX38" fmla="*/ 453451 w 4839613"/>
                <a:gd name="connsiteY38" fmla="*/ 0 h 8520670"/>
                <a:gd name="connsiteX0" fmla="*/ 453451 w 4839613"/>
                <a:gd name="connsiteY0" fmla="*/ 0 h 8520670"/>
                <a:gd name="connsiteX1" fmla="*/ 2723745 w 4839613"/>
                <a:gd name="connsiteY1" fmla="*/ 194959 h 8520670"/>
                <a:gd name="connsiteX2" fmla="*/ 4009823 w 4839613"/>
                <a:gd name="connsiteY2" fmla="*/ 364889 h 8520670"/>
                <a:gd name="connsiteX3" fmla="*/ 4201944 w 4839613"/>
                <a:gd name="connsiteY3" fmla="*/ 479442 h 8520670"/>
                <a:gd name="connsiteX4" fmla="*/ 4451975 w 4839613"/>
                <a:gd name="connsiteY4" fmla="*/ 653273 h 8520670"/>
                <a:gd name="connsiteX5" fmla="*/ 4568657 w 4839613"/>
                <a:gd name="connsiteY5" fmla="*/ 758048 h 8520670"/>
                <a:gd name="connsiteX6" fmla="*/ 4699828 w 4839613"/>
                <a:gd name="connsiteY6" fmla="*/ 907611 h 8520670"/>
                <a:gd name="connsiteX7" fmla="*/ 4771063 w 4839613"/>
                <a:gd name="connsiteY7" fmla="*/ 1005698 h 8520670"/>
                <a:gd name="connsiteX8" fmla="*/ 4839613 w 4839613"/>
                <a:gd name="connsiteY8" fmla="*/ 1129625 h 8520670"/>
                <a:gd name="connsiteX9" fmla="*/ 4235333 w 4839613"/>
                <a:gd name="connsiteY9" fmla="*/ 1656490 h 8520670"/>
                <a:gd name="connsiteX10" fmla="*/ 4307581 w 4839613"/>
                <a:gd name="connsiteY10" fmla="*/ 1968331 h 8520670"/>
                <a:gd name="connsiteX11" fmla="*/ 4304338 w 4839613"/>
                <a:gd name="connsiteY11" fmla="*/ 2103455 h 8520670"/>
                <a:gd name="connsiteX12" fmla="*/ 4297194 w 4839613"/>
                <a:gd name="connsiteY12" fmla="*/ 2193942 h 8520670"/>
                <a:gd name="connsiteX13" fmla="*/ 4278144 w 4839613"/>
                <a:gd name="connsiteY13" fmla="*/ 2291573 h 8520670"/>
                <a:gd name="connsiteX14" fmla="*/ 4215067 w 4839613"/>
                <a:gd name="connsiteY14" fmla="*/ 2659046 h 8520670"/>
                <a:gd name="connsiteX15" fmla="*/ 4235332 w 4839613"/>
                <a:gd name="connsiteY15" fmla="*/ 3007266 h 8520670"/>
                <a:gd name="connsiteX16" fmla="*/ 4099550 w 4839613"/>
                <a:gd name="connsiteY16" fmla="*/ 3177398 h 8520670"/>
                <a:gd name="connsiteX17" fmla="*/ 3982869 w 4839613"/>
                <a:gd name="connsiteY17" fmla="*/ 3389330 h 8520670"/>
                <a:gd name="connsiteX18" fmla="*/ 3835232 w 4839613"/>
                <a:gd name="connsiteY18" fmla="*/ 3608405 h 8520670"/>
                <a:gd name="connsiteX19" fmla="*/ 3621476 w 4839613"/>
                <a:gd name="connsiteY19" fmla="*/ 3912141 h 8520670"/>
                <a:gd name="connsiteX20" fmla="*/ 3477741 w 4839613"/>
                <a:gd name="connsiteY20" fmla="*/ 5561892 h 8520670"/>
                <a:gd name="connsiteX21" fmla="*/ 2938159 w 4839613"/>
                <a:gd name="connsiteY21" fmla="*/ 5631758 h 8520670"/>
                <a:gd name="connsiteX22" fmla="*/ 2928634 w 4839613"/>
                <a:gd name="connsiteY22" fmla="*/ 6602852 h 8520670"/>
                <a:gd name="connsiteX23" fmla="*/ 1897907 w 4839613"/>
                <a:gd name="connsiteY23" fmla="*/ 6585423 h 8520670"/>
                <a:gd name="connsiteX24" fmla="*/ 1791916 w 4839613"/>
                <a:gd name="connsiteY24" fmla="*/ 7589551 h 8520670"/>
                <a:gd name="connsiteX25" fmla="*/ 1717642 w 4839613"/>
                <a:gd name="connsiteY25" fmla="*/ 7963204 h 8520670"/>
                <a:gd name="connsiteX26" fmla="*/ 1451195 w 4839613"/>
                <a:gd name="connsiteY26" fmla="*/ 7903673 h 8520670"/>
                <a:gd name="connsiteX27" fmla="*/ 1413096 w 4839613"/>
                <a:gd name="connsiteY27" fmla="*/ 8012450 h 8520670"/>
                <a:gd name="connsiteX28" fmla="*/ 1321796 w 4839613"/>
                <a:gd name="connsiteY28" fmla="*/ 8012451 h 8520670"/>
                <a:gd name="connsiteX29" fmla="*/ 1324989 w 4839613"/>
                <a:gd name="connsiteY29" fmla="*/ 8498834 h 8520670"/>
                <a:gd name="connsiteX30" fmla="*/ 952095 w 4839613"/>
                <a:gd name="connsiteY30" fmla="*/ 8520670 h 8520670"/>
                <a:gd name="connsiteX31" fmla="*/ 784091 w 4839613"/>
                <a:gd name="connsiteY31" fmla="*/ 8181569 h 8520670"/>
                <a:gd name="connsiteX32" fmla="*/ 715794 w 4839613"/>
                <a:gd name="connsiteY32" fmla="*/ 7608905 h 8520670"/>
                <a:gd name="connsiteX33" fmla="*/ 687219 w 4839613"/>
                <a:gd name="connsiteY33" fmla="*/ 7096936 h 8520670"/>
                <a:gd name="connsiteX34" fmla="*/ 682861 w 4839613"/>
                <a:gd name="connsiteY34" fmla="*/ 6571135 h 8520670"/>
                <a:gd name="connsiteX35" fmla="*/ 0 w 4839613"/>
                <a:gd name="connsiteY35" fmla="*/ 6510794 h 8520670"/>
                <a:gd name="connsiteX36" fmla="*/ 116732 w 4839613"/>
                <a:gd name="connsiteY36" fmla="*/ 3067202 h 8520670"/>
                <a:gd name="connsiteX37" fmla="*/ 330741 w 4839613"/>
                <a:gd name="connsiteY37" fmla="*/ 421279 h 8520670"/>
                <a:gd name="connsiteX38" fmla="*/ 453451 w 4839613"/>
                <a:gd name="connsiteY38" fmla="*/ 0 h 8520670"/>
                <a:gd name="connsiteX0" fmla="*/ 496314 w 4882476"/>
                <a:gd name="connsiteY0" fmla="*/ 0 h 8520670"/>
                <a:gd name="connsiteX1" fmla="*/ 2766608 w 4882476"/>
                <a:gd name="connsiteY1" fmla="*/ 194959 h 8520670"/>
                <a:gd name="connsiteX2" fmla="*/ 4052686 w 4882476"/>
                <a:gd name="connsiteY2" fmla="*/ 364889 h 8520670"/>
                <a:gd name="connsiteX3" fmla="*/ 4244807 w 4882476"/>
                <a:gd name="connsiteY3" fmla="*/ 479442 h 8520670"/>
                <a:gd name="connsiteX4" fmla="*/ 4494838 w 4882476"/>
                <a:gd name="connsiteY4" fmla="*/ 653273 h 8520670"/>
                <a:gd name="connsiteX5" fmla="*/ 4611520 w 4882476"/>
                <a:gd name="connsiteY5" fmla="*/ 758048 h 8520670"/>
                <a:gd name="connsiteX6" fmla="*/ 4742691 w 4882476"/>
                <a:gd name="connsiteY6" fmla="*/ 907611 h 8520670"/>
                <a:gd name="connsiteX7" fmla="*/ 4813926 w 4882476"/>
                <a:gd name="connsiteY7" fmla="*/ 1005698 h 8520670"/>
                <a:gd name="connsiteX8" fmla="*/ 4882476 w 4882476"/>
                <a:gd name="connsiteY8" fmla="*/ 1129625 h 8520670"/>
                <a:gd name="connsiteX9" fmla="*/ 4278196 w 4882476"/>
                <a:gd name="connsiteY9" fmla="*/ 1656490 h 8520670"/>
                <a:gd name="connsiteX10" fmla="*/ 4350444 w 4882476"/>
                <a:gd name="connsiteY10" fmla="*/ 1968331 h 8520670"/>
                <a:gd name="connsiteX11" fmla="*/ 4347201 w 4882476"/>
                <a:gd name="connsiteY11" fmla="*/ 2103455 h 8520670"/>
                <a:gd name="connsiteX12" fmla="*/ 4340057 w 4882476"/>
                <a:gd name="connsiteY12" fmla="*/ 2193942 h 8520670"/>
                <a:gd name="connsiteX13" fmla="*/ 4321007 w 4882476"/>
                <a:gd name="connsiteY13" fmla="*/ 2291573 h 8520670"/>
                <a:gd name="connsiteX14" fmla="*/ 4257930 w 4882476"/>
                <a:gd name="connsiteY14" fmla="*/ 2659046 h 8520670"/>
                <a:gd name="connsiteX15" fmla="*/ 4278195 w 4882476"/>
                <a:gd name="connsiteY15" fmla="*/ 3007266 h 8520670"/>
                <a:gd name="connsiteX16" fmla="*/ 4142413 w 4882476"/>
                <a:gd name="connsiteY16" fmla="*/ 3177398 h 8520670"/>
                <a:gd name="connsiteX17" fmla="*/ 4025732 w 4882476"/>
                <a:gd name="connsiteY17" fmla="*/ 3389330 h 8520670"/>
                <a:gd name="connsiteX18" fmla="*/ 3878095 w 4882476"/>
                <a:gd name="connsiteY18" fmla="*/ 3608405 h 8520670"/>
                <a:gd name="connsiteX19" fmla="*/ 3664339 w 4882476"/>
                <a:gd name="connsiteY19" fmla="*/ 3912141 h 8520670"/>
                <a:gd name="connsiteX20" fmla="*/ 3520604 w 4882476"/>
                <a:gd name="connsiteY20" fmla="*/ 5561892 h 8520670"/>
                <a:gd name="connsiteX21" fmla="*/ 2981022 w 4882476"/>
                <a:gd name="connsiteY21" fmla="*/ 5631758 h 8520670"/>
                <a:gd name="connsiteX22" fmla="*/ 2971497 w 4882476"/>
                <a:gd name="connsiteY22" fmla="*/ 6602852 h 8520670"/>
                <a:gd name="connsiteX23" fmla="*/ 1940770 w 4882476"/>
                <a:gd name="connsiteY23" fmla="*/ 6585423 h 8520670"/>
                <a:gd name="connsiteX24" fmla="*/ 1834779 w 4882476"/>
                <a:gd name="connsiteY24" fmla="*/ 7589551 h 8520670"/>
                <a:gd name="connsiteX25" fmla="*/ 1760505 w 4882476"/>
                <a:gd name="connsiteY25" fmla="*/ 7963204 h 8520670"/>
                <a:gd name="connsiteX26" fmla="*/ 1494058 w 4882476"/>
                <a:gd name="connsiteY26" fmla="*/ 7903673 h 8520670"/>
                <a:gd name="connsiteX27" fmla="*/ 1455959 w 4882476"/>
                <a:gd name="connsiteY27" fmla="*/ 8012450 h 8520670"/>
                <a:gd name="connsiteX28" fmla="*/ 1364659 w 4882476"/>
                <a:gd name="connsiteY28" fmla="*/ 8012451 h 8520670"/>
                <a:gd name="connsiteX29" fmla="*/ 1367852 w 4882476"/>
                <a:gd name="connsiteY29" fmla="*/ 8498834 h 8520670"/>
                <a:gd name="connsiteX30" fmla="*/ 994958 w 4882476"/>
                <a:gd name="connsiteY30" fmla="*/ 8520670 h 8520670"/>
                <a:gd name="connsiteX31" fmla="*/ 826954 w 4882476"/>
                <a:gd name="connsiteY31" fmla="*/ 8181569 h 8520670"/>
                <a:gd name="connsiteX32" fmla="*/ 758657 w 4882476"/>
                <a:gd name="connsiteY32" fmla="*/ 7608905 h 8520670"/>
                <a:gd name="connsiteX33" fmla="*/ 730082 w 4882476"/>
                <a:gd name="connsiteY33" fmla="*/ 7096936 h 8520670"/>
                <a:gd name="connsiteX34" fmla="*/ 725724 w 4882476"/>
                <a:gd name="connsiteY34" fmla="*/ 6571135 h 8520670"/>
                <a:gd name="connsiteX35" fmla="*/ 0 w 4882476"/>
                <a:gd name="connsiteY35" fmla="*/ 6560800 h 8520670"/>
                <a:gd name="connsiteX36" fmla="*/ 159595 w 4882476"/>
                <a:gd name="connsiteY36" fmla="*/ 3067202 h 8520670"/>
                <a:gd name="connsiteX37" fmla="*/ 373604 w 4882476"/>
                <a:gd name="connsiteY37" fmla="*/ 421279 h 8520670"/>
                <a:gd name="connsiteX38" fmla="*/ 496314 w 4882476"/>
                <a:gd name="connsiteY38" fmla="*/ 0 h 8520670"/>
                <a:gd name="connsiteX0" fmla="*/ 496314 w 4882476"/>
                <a:gd name="connsiteY0" fmla="*/ 0 h 8520670"/>
                <a:gd name="connsiteX1" fmla="*/ 2766608 w 4882476"/>
                <a:gd name="connsiteY1" fmla="*/ 194959 h 8520670"/>
                <a:gd name="connsiteX2" fmla="*/ 4052686 w 4882476"/>
                <a:gd name="connsiteY2" fmla="*/ 364889 h 8520670"/>
                <a:gd name="connsiteX3" fmla="*/ 4244807 w 4882476"/>
                <a:gd name="connsiteY3" fmla="*/ 479442 h 8520670"/>
                <a:gd name="connsiteX4" fmla="*/ 4494838 w 4882476"/>
                <a:gd name="connsiteY4" fmla="*/ 653273 h 8520670"/>
                <a:gd name="connsiteX5" fmla="*/ 4611520 w 4882476"/>
                <a:gd name="connsiteY5" fmla="*/ 758048 h 8520670"/>
                <a:gd name="connsiteX6" fmla="*/ 4742691 w 4882476"/>
                <a:gd name="connsiteY6" fmla="*/ 907611 h 8520670"/>
                <a:gd name="connsiteX7" fmla="*/ 4813926 w 4882476"/>
                <a:gd name="connsiteY7" fmla="*/ 1005698 h 8520670"/>
                <a:gd name="connsiteX8" fmla="*/ 4882476 w 4882476"/>
                <a:gd name="connsiteY8" fmla="*/ 1129625 h 8520670"/>
                <a:gd name="connsiteX9" fmla="*/ 4278196 w 4882476"/>
                <a:gd name="connsiteY9" fmla="*/ 1656490 h 8520670"/>
                <a:gd name="connsiteX10" fmla="*/ 4350444 w 4882476"/>
                <a:gd name="connsiteY10" fmla="*/ 1968331 h 8520670"/>
                <a:gd name="connsiteX11" fmla="*/ 4347201 w 4882476"/>
                <a:gd name="connsiteY11" fmla="*/ 2103455 h 8520670"/>
                <a:gd name="connsiteX12" fmla="*/ 4340057 w 4882476"/>
                <a:gd name="connsiteY12" fmla="*/ 2193942 h 8520670"/>
                <a:gd name="connsiteX13" fmla="*/ 4321007 w 4882476"/>
                <a:gd name="connsiteY13" fmla="*/ 2291573 h 8520670"/>
                <a:gd name="connsiteX14" fmla="*/ 4257930 w 4882476"/>
                <a:gd name="connsiteY14" fmla="*/ 2659046 h 8520670"/>
                <a:gd name="connsiteX15" fmla="*/ 4278195 w 4882476"/>
                <a:gd name="connsiteY15" fmla="*/ 3007266 h 8520670"/>
                <a:gd name="connsiteX16" fmla="*/ 4142413 w 4882476"/>
                <a:gd name="connsiteY16" fmla="*/ 3177398 h 8520670"/>
                <a:gd name="connsiteX17" fmla="*/ 4025732 w 4882476"/>
                <a:gd name="connsiteY17" fmla="*/ 3389330 h 8520670"/>
                <a:gd name="connsiteX18" fmla="*/ 3878095 w 4882476"/>
                <a:gd name="connsiteY18" fmla="*/ 3608405 h 8520670"/>
                <a:gd name="connsiteX19" fmla="*/ 3664339 w 4882476"/>
                <a:gd name="connsiteY19" fmla="*/ 3912141 h 8520670"/>
                <a:gd name="connsiteX20" fmla="*/ 3520604 w 4882476"/>
                <a:gd name="connsiteY20" fmla="*/ 5561892 h 8520670"/>
                <a:gd name="connsiteX21" fmla="*/ 2981022 w 4882476"/>
                <a:gd name="connsiteY21" fmla="*/ 5631758 h 8520670"/>
                <a:gd name="connsiteX22" fmla="*/ 2971497 w 4882476"/>
                <a:gd name="connsiteY22" fmla="*/ 6602852 h 8520670"/>
                <a:gd name="connsiteX23" fmla="*/ 1940770 w 4882476"/>
                <a:gd name="connsiteY23" fmla="*/ 6585423 h 8520670"/>
                <a:gd name="connsiteX24" fmla="*/ 1834779 w 4882476"/>
                <a:gd name="connsiteY24" fmla="*/ 7589551 h 8520670"/>
                <a:gd name="connsiteX25" fmla="*/ 1760505 w 4882476"/>
                <a:gd name="connsiteY25" fmla="*/ 7963204 h 8520670"/>
                <a:gd name="connsiteX26" fmla="*/ 1494058 w 4882476"/>
                <a:gd name="connsiteY26" fmla="*/ 7903673 h 8520670"/>
                <a:gd name="connsiteX27" fmla="*/ 1455959 w 4882476"/>
                <a:gd name="connsiteY27" fmla="*/ 8012450 h 8520670"/>
                <a:gd name="connsiteX28" fmla="*/ 1364659 w 4882476"/>
                <a:gd name="connsiteY28" fmla="*/ 8012451 h 8520670"/>
                <a:gd name="connsiteX29" fmla="*/ 1367852 w 4882476"/>
                <a:gd name="connsiteY29" fmla="*/ 8498834 h 8520670"/>
                <a:gd name="connsiteX30" fmla="*/ 994958 w 4882476"/>
                <a:gd name="connsiteY30" fmla="*/ 8520670 h 8520670"/>
                <a:gd name="connsiteX31" fmla="*/ 826954 w 4882476"/>
                <a:gd name="connsiteY31" fmla="*/ 8181569 h 8520670"/>
                <a:gd name="connsiteX32" fmla="*/ 758657 w 4882476"/>
                <a:gd name="connsiteY32" fmla="*/ 7608905 h 8520670"/>
                <a:gd name="connsiteX33" fmla="*/ 730082 w 4882476"/>
                <a:gd name="connsiteY33" fmla="*/ 7096936 h 8520670"/>
                <a:gd name="connsiteX34" fmla="*/ 725724 w 4882476"/>
                <a:gd name="connsiteY34" fmla="*/ 6571135 h 8520670"/>
                <a:gd name="connsiteX35" fmla="*/ 0 w 4882476"/>
                <a:gd name="connsiteY35" fmla="*/ 6560800 h 8520670"/>
                <a:gd name="connsiteX36" fmla="*/ 89526 w 4882476"/>
                <a:gd name="connsiteY36" fmla="*/ 4875230 h 8520670"/>
                <a:gd name="connsiteX37" fmla="*/ 159595 w 4882476"/>
                <a:gd name="connsiteY37" fmla="*/ 3067202 h 8520670"/>
                <a:gd name="connsiteX38" fmla="*/ 373604 w 4882476"/>
                <a:gd name="connsiteY38" fmla="*/ 421279 h 8520670"/>
                <a:gd name="connsiteX39" fmla="*/ 496314 w 4882476"/>
                <a:gd name="connsiteY39" fmla="*/ 0 h 8520670"/>
                <a:gd name="connsiteX0" fmla="*/ 496314 w 4882476"/>
                <a:gd name="connsiteY0" fmla="*/ 0 h 8520670"/>
                <a:gd name="connsiteX1" fmla="*/ 2766608 w 4882476"/>
                <a:gd name="connsiteY1" fmla="*/ 194959 h 8520670"/>
                <a:gd name="connsiteX2" fmla="*/ 4052686 w 4882476"/>
                <a:gd name="connsiteY2" fmla="*/ 364889 h 8520670"/>
                <a:gd name="connsiteX3" fmla="*/ 4244807 w 4882476"/>
                <a:gd name="connsiteY3" fmla="*/ 479442 h 8520670"/>
                <a:gd name="connsiteX4" fmla="*/ 4494838 w 4882476"/>
                <a:gd name="connsiteY4" fmla="*/ 653273 h 8520670"/>
                <a:gd name="connsiteX5" fmla="*/ 4611520 w 4882476"/>
                <a:gd name="connsiteY5" fmla="*/ 758048 h 8520670"/>
                <a:gd name="connsiteX6" fmla="*/ 4742691 w 4882476"/>
                <a:gd name="connsiteY6" fmla="*/ 907611 h 8520670"/>
                <a:gd name="connsiteX7" fmla="*/ 4813926 w 4882476"/>
                <a:gd name="connsiteY7" fmla="*/ 1005698 h 8520670"/>
                <a:gd name="connsiteX8" fmla="*/ 4882476 w 4882476"/>
                <a:gd name="connsiteY8" fmla="*/ 1129625 h 8520670"/>
                <a:gd name="connsiteX9" fmla="*/ 4278196 w 4882476"/>
                <a:gd name="connsiteY9" fmla="*/ 1656490 h 8520670"/>
                <a:gd name="connsiteX10" fmla="*/ 4350444 w 4882476"/>
                <a:gd name="connsiteY10" fmla="*/ 1968331 h 8520670"/>
                <a:gd name="connsiteX11" fmla="*/ 4347201 w 4882476"/>
                <a:gd name="connsiteY11" fmla="*/ 2103455 h 8520670"/>
                <a:gd name="connsiteX12" fmla="*/ 4340057 w 4882476"/>
                <a:gd name="connsiteY12" fmla="*/ 2193942 h 8520670"/>
                <a:gd name="connsiteX13" fmla="*/ 4321007 w 4882476"/>
                <a:gd name="connsiteY13" fmla="*/ 2291573 h 8520670"/>
                <a:gd name="connsiteX14" fmla="*/ 4257930 w 4882476"/>
                <a:gd name="connsiteY14" fmla="*/ 2659046 h 8520670"/>
                <a:gd name="connsiteX15" fmla="*/ 4278195 w 4882476"/>
                <a:gd name="connsiteY15" fmla="*/ 3007266 h 8520670"/>
                <a:gd name="connsiteX16" fmla="*/ 4142413 w 4882476"/>
                <a:gd name="connsiteY16" fmla="*/ 3177398 h 8520670"/>
                <a:gd name="connsiteX17" fmla="*/ 4025732 w 4882476"/>
                <a:gd name="connsiteY17" fmla="*/ 3389330 h 8520670"/>
                <a:gd name="connsiteX18" fmla="*/ 3878095 w 4882476"/>
                <a:gd name="connsiteY18" fmla="*/ 3608405 h 8520670"/>
                <a:gd name="connsiteX19" fmla="*/ 3664339 w 4882476"/>
                <a:gd name="connsiteY19" fmla="*/ 3912141 h 8520670"/>
                <a:gd name="connsiteX20" fmla="*/ 3520604 w 4882476"/>
                <a:gd name="connsiteY20" fmla="*/ 5561892 h 8520670"/>
                <a:gd name="connsiteX21" fmla="*/ 2981022 w 4882476"/>
                <a:gd name="connsiteY21" fmla="*/ 5631758 h 8520670"/>
                <a:gd name="connsiteX22" fmla="*/ 2971497 w 4882476"/>
                <a:gd name="connsiteY22" fmla="*/ 6602852 h 8520670"/>
                <a:gd name="connsiteX23" fmla="*/ 1940770 w 4882476"/>
                <a:gd name="connsiteY23" fmla="*/ 6585423 h 8520670"/>
                <a:gd name="connsiteX24" fmla="*/ 1834779 w 4882476"/>
                <a:gd name="connsiteY24" fmla="*/ 7589551 h 8520670"/>
                <a:gd name="connsiteX25" fmla="*/ 1760505 w 4882476"/>
                <a:gd name="connsiteY25" fmla="*/ 7963204 h 8520670"/>
                <a:gd name="connsiteX26" fmla="*/ 1494058 w 4882476"/>
                <a:gd name="connsiteY26" fmla="*/ 7903673 h 8520670"/>
                <a:gd name="connsiteX27" fmla="*/ 1455959 w 4882476"/>
                <a:gd name="connsiteY27" fmla="*/ 8012450 h 8520670"/>
                <a:gd name="connsiteX28" fmla="*/ 1364659 w 4882476"/>
                <a:gd name="connsiteY28" fmla="*/ 8012451 h 8520670"/>
                <a:gd name="connsiteX29" fmla="*/ 1367852 w 4882476"/>
                <a:gd name="connsiteY29" fmla="*/ 8498834 h 8520670"/>
                <a:gd name="connsiteX30" fmla="*/ 994958 w 4882476"/>
                <a:gd name="connsiteY30" fmla="*/ 8520670 h 8520670"/>
                <a:gd name="connsiteX31" fmla="*/ 826954 w 4882476"/>
                <a:gd name="connsiteY31" fmla="*/ 8181569 h 8520670"/>
                <a:gd name="connsiteX32" fmla="*/ 758657 w 4882476"/>
                <a:gd name="connsiteY32" fmla="*/ 7608905 h 8520670"/>
                <a:gd name="connsiteX33" fmla="*/ 730082 w 4882476"/>
                <a:gd name="connsiteY33" fmla="*/ 7096936 h 8520670"/>
                <a:gd name="connsiteX34" fmla="*/ 725724 w 4882476"/>
                <a:gd name="connsiteY34" fmla="*/ 6571135 h 8520670"/>
                <a:gd name="connsiteX35" fmla="*/ 0 w 4882476"/>
                <a:gd name="connsiteY35" fmla="*/ 6560800 h 8520670"/>
                <a:gd name="connsiteX36" fmla="*/ 89526 w 4882476"/>
                <a:gd name="connsiteY36" fmla="*/ 4875230 h 8520670"/>
                <a:gd name="connsiteX37" fmla="*/ 228652 w 4882476"/>
                <a:gd name="connsiteY37" fmla="*/ 3064821 h 8520670"/>
                <a:gd name="connsiteX38" fmla="*/ 373604 w 4882476"/>
                <a:gd name="connsiteY38" fmla="*/ 421279 h 8520670"/>
                <a:gd name="connsiteX39" fmla="*/ 496314 w 4882476"/>
                <a:gd name="connsiteY39" fmla="*/ 0 h 8520670"/>
                <a:gd name="connsiteX0" fmla="*/ 496314 w 4882476"/>
                <a:gd name="connsiteY0" fmla="*/ 0 h 8520670"/>
                <a:gd name="connsiteX1" fmla="*/ 2766608 w 4882476"/>
                <a:gd name="connsiteY1" fmla="*/ 194959 h 8520670"/>
                <a:gd name="connsiteX2" fmla="*/ 4052686 w 4882476"/>
                <a:gd name="connsiteY2" fmla="*/ 364889 h 8520670"/>
                <a:gd name="connsiteX3" fmla="*/ 4244807 w 4882476"/>
                <a:gd name="connsiteY3" fmla="*/ 479442 h 8520670"/>
                <a:gd name="connsiteX4" fmla="*/ 4494838 w 4882476"/>
                <a:gd name="connsiteY4" fmla="*/ 653273 h 8520670"/>
                <a:gd name="connsiteX5" fmla="*/ 4611520 w 4882476"/>
                <a:gd name="connsiteY5" fmla="*/ 758048 h 8520670"/>
                <a:gd name="connsiteX6" fmla="*/ 4742691 w 4882476"/>
                <a:gd name="connsiteY6" fmla="*/ 907611 h 8520670"/>
                <a:gd name="connsiteX7" fmla="*/ 4813926 w 4882476"/>
                <a:gd name="connsiteY7" fmla="*/ 1005698 h 8520670"/>
                <a:gd name="connsiteX8" fmla="*/ 4882476 w 4882476"/>
                <a:gd name="connsiteY8" fmla="*/ 1129625 h 8520670"/>
                <a:gd name="connsiteX9" fmla="*/ 4278196 w 4882476"/>
                <a:gd name="connsiteY9" fmla="*/ 1656490 h 8520670"/>
                <a:gd name="connsiteX10" fmla="*/ 4350444 w 4882476"/>
                <a:gd name="connsiteY10" fmla="*/ 1968331 h 8520670"/>
                <a:gd name="connsiteX11" fmla="*/ 4347201 w 4882476"/>
                <a:gd name="connsiteY11" fmla="*/ 2103455 h 8520670"/>
                <a:gd name="connsiteX12" fmla="*/ 4340057 w 4882476"/>
                <a:gd name="connsiteY12" fmla="*/ 2193942 h 8520670"/>
                <a:gd name="connsiteX13" fmla="*/ 4321007 w 4882476"/>
                <a:gd name="connsiteY13" fmla="*/ 2291573 h 8520670"/>
                <a:gd name="connsiteX14" fmla="*/ 4257930 w 4882476"/>
                <a:gd name="connsiteY14" fmla="*/ 2659046 h 8520670"/>
                <a:gd name="connsiteX15" fmla="*/ 4278195 w 4882476"/>
                <a:gd name="connsiteY15" fmla="*/ 3007266 h 8520670"/>
                <a:gd name="connsiteX16" fmla="*/ 4142413 w 4882476"/>
                <a:gd name="connsiteY16" fmla="*/ 3177398 h 8520670"/>
                <a:gd name="connsiteX17" fmla="*/ 4025732 w 4882476"/>
                <a:gd name="connsiteY17" fmla="*/ 3389330 h 8520670"/>
                <a:gd name="connsiteX18" fmla="*/ 3878095 w 4882476"/>
                <a:gd name="connsiteY18" fmla="*/ 3608405 h 8520670"/>
                <a:gd name="connsiteX19" fmla="*/ 3664339 w 4882476"/>
                <a:gd name="connsiteY19" fmla="*/ 3912141 h 8520670"/>
                <a:gd name="connsiteX20" fmla="*/ 3520604 w 4882476"/>
                <a:gd name="connsiteY20" fmla="*/ 5561892 h 8520670"/>
                <a:gd name="connsiteX21" fmla="*/ 2981022 w 4882476"/>
                <a:gd name="connsiteY21" fmla="*/ 5631758 h 8520670"/>
                <a:gd name="connsiteX22" fmla="*/ 2971497 w 4882476"/>
                <a:gd name="connsiteY22" fmla="*/ 6602852 h 8520670"/>
                <a:gd name="connsiteX23" fmla="*/ 1940770 w 4882476"/>
                <a:gd name="connsiteY23" fmla="*/ 6585423 h 8520670"/>
                <a:gd name="connsiteX24" fmla="*/ 1834779 w 4882476"/>
                <a:gd name="connsiteY24" fmla="*/ 7589551 h 8520670"/>
                <a:gd name="connsiteX25" fmla="*/ 1760505 w 4882476"/>
                <a:gd name="connsiteY25" fmla="*/ 7963204 h 8520670"/>
                <a:gd name="connsiteX26" fmla="*/ 1494058 w 4882476"/>
                <a:gd name="connsiteY26" fmla="*/ 7903673 h 8520670"/>
                <a:gd name="connsiteX27" fmla="*/ 1455959 w 4882476"/>
                <a:gd name="connsiteY27" fmla="*/ 8012450 h 8520670"/>
                <a:gd name="connsiteX28" fmla="*/ 1364659 w 4882476"/>
                <a:gd name="connsiteY28" fmla="*/ 8012451 h 8520670"/>
                <a:gd name="connsiteX29" fmla="*/ 1367852 w 4882476"/>
                <a:gd name="connsiteY29" fmla="*/ 8498834 h 8520670"/>
                <a:gd name="connsiteX30" fmla="*/ 994958 w 4882476"/>
                <a:gd name="connsiteY30" fmla="*/ 8520670 h 8520670"/>
                <a:gd name="connsiteX31" fmla="*/ 826954 w 4882476"/>
                <a:gd name="connsiteY31" fmla="*/ 8181569 h 8520670"/>
                <a:gd name="connsiteX32" fmla="*/ 758657 w 4882476"/>
                <a:gd name="connsiteY32" fmla="*/ 7608905 h 8520670"/>
                <a:gd name="connsiteX33" fmla="*/ 730082 w 4882476"/>
                <a:gd name="connsiteY33" fmla="*/ 7096936 h 8520670"/>
                <a:gd name="connsiteX34" fmla="*/ 725724 w 4882476"/>
                <a:gd name="connsiteY34" fmla="*/ 6571135 h 8520670"/>
                <a:gd name="connsiteX35" fmla="*/ 0 w 4882476"/>
                <a:gd name="connsiteY35" fmla="*/ 6560800 h 8520670"/>
                <a:gd name="connsiteX36" fmla="*/ 89526 w 4882476"/>
                <a:gd name="connsiteY36" fmla="*/ 4875230 h 8520670"/>
                <a:gd name="connsiteX37" fmla="*/ 228652 w 4882476"/>
                <a:gd name="connsiteY37" fmla="*/ 3064821 h 8520670"/>
                <a:gd name="connsiteX38" fmla="*/ 414085 w 4882476"/>
                <a:gd name="connsiteY38" fmla="*/ 904673 h 8520670"/>
                <a:gd name="connsiteX39" fmla="*/ 496314 w 4882476"/>
                <a:gd name="connsiteY39" fmla="*/ 0 h 8520670"/>
                <a:gd name="connsiteX0" fmla="*/ 496314 w 4882476"/>
                <a:gd name="connsiteY0" fmla="*/ 0 h 8520670"/>
                <a:gd name="connsiteX1" fmla="*/ 2766608 w 4882476"/>
                <a:gd name="connsiteY1" fmla="*/ 194959 h 8520670"/>
                <a:gd name="connsiteX2" fmla="*/ 4052686 w 4882476"/>
                <a:gd name="connsiteY2" fmla="*/ 364889 h 8520670"/>
                <a:gd name="connsiteX3" fmla="*/ 4244807 w 4882476"/>
                <a:gd name="connsiteY3" fmla="*/ 479442 h 8520670"/>
                <a:gd name="connsiteX4" fmla="*/ 4494838 w 4882476"/>
                <a:gd name="connsiteY4" fmla="*/ 653273 h 8520670"/>
                <a:gd name="connsiteX5" fmla="*/ 4611520 w 4882476"/>
                <a:gd name="connsiteY5" fmla="*/ 758048 h 8520670"/>
                <a:gd name="connsiteX6" fmla="*/ 4742691 w 4882476"/>
                <a:gd name="connsiteY6" fmla="*/ 907611 h 8520670"/>
                <a:gd name="connsiteX7" fmla="*/ 4813926 w 4882476"/>
                <a:gd name="connsiteY7" fmla="*/ 1005698 h 8520670"/>
                <a:gd name="connsiteX8" fmla="*/ 4882476 w 4882476"/>
                <a:gd name="connsiteY8" fmla="*/ 1129625 h 8520670"/>
                <a:gd name="connsiteX9" fmla="*/ 4278196 w 4882476"/>
                <a:gd name="connsiteY9" fmla="*/ 1656490 h 8520670"/>
                <a:gd name="connsiteX10" fmla="*/ 4350444 w 4882476"/>
                <a:gd name="connsiteY10" fmla="*/ 1968331 h 8520670"/>
                <a:gd name="connsiteX11" fmla="*/ 4347201 w 4882476"/>
                <a:gd name="connsiteY11" fmla="*/ 2103455 h 8520670"/>
                <a:gd name="connsiteX12" fmla="*/ 4340057 w 4882476"/>
                <a:gd name="connsiteY12" fmla="*/ 2193942 h 8520670"/>
                <a:gd name="connsiteX13" fmla="*/ 4321007 w 4882476"/>
                <a:gd name="connsiteY13" fmla="*/ 2291573 h 8520670"/>
                <a:gd name="connsiteX14" fmla="*/ 4257930 w 4882476"/>
                <a:gd name="connsiteY14" fmla="*/ 2659046 h 8520670"/>
                <a:gd name="connsiteX15" fmla="*/ 4278195 w 4882476"/>
                <a:gd name="connsiteY15" fmla="*/ 3007266 h 8520670"/>
                <a:gd name="connsiteX16" fmla="*/ 4142413 w 4882476"/>
                <a:gd name="connsiteY16" fmla="*/ 3177398 h 8520670"/>
                <a:gd name="connsiteX17" fmla="*/ 4025732 w 4882476"/>
                <a:gd name="connsiteY17" fmla="*/ 3389330 h 8520670"/>
                <a:gd name="connsiteX18" fmla="*/ 3878095 w 4882476"/>
                <a:gd name="connsiteY18" fmla="*/ 3608405 h 8520670"/>
                <a:gd name="connsiteX19" fmla="*/ 3664339 w 4882476"/>
                <a:gd name="connsiteY19" fmla="*/ 3912141 h 8520670"/>
                <a:gd name="connsiteX20" fmla="*/ 3520604 w 4882476"/>
                <a:gd name="connsiteY20" fmla="*/ 5561892 h 8520670"/>
                <a:gd name="connsiteX21" fmla="*/ 2981022 w 4882476"/>
                <a:gd name="connsiteY21" fmla="*/ 5631758 h 8520670"/>
                <a:gd name="connsiteX22" fmla="*/ 2971497 w 4882476"/>
                <a:gd name="connsiteY22" fmla="*/ 6602852 h 8520670"/>
                <a:gd name="connsiteX23" fmla="*/ 1940770 w 4882476"/>
                <a:gd name="connsiteY23" fmla="*/ 6585423 h 8520670"/>
                <a:gd name="connsiteX24" fmla="*/ 1834779 w 4882476"/>
                <a:gd name="connsiteY24" fmla="*/ 7589551 h 8520670"/>
                <a:gd name="connsiteX25" fmla="*/ 1760505 w 4882476"/>
                <a:gd name="connsiteY25" fmla="*/ 7963204 h 8520670"/>
                <a:gd name="connsiteX26" fmla="*/ 1494058 w 4882476"/>
                <a:gd name="connsiteY26" fmla="*/ 7903673 h 8520670"/>
                <a:gd name="connsiteX27" fmla="*/ 1455959 w 4882476"/>
                <a:gd name="connsiteY27" fmla="*/ 8012450 h 8520670"/>
                <a:gd name="connsiteX28" fmla="*/ 1364659 w 4882476"/>
                <a:gd name="connsiteY28" fmla="*/ 8012451 h 8520670"/>
                <a:gd name="connsiteX29" fmla="*/ 1367852 w 4882476"/>
                <a:gd name="connsiteY29" fmla="*/ 8498834 h 8520670"/>
                <a:gd name="connsiteX30" fmla="*/ 994958 w 4882476"/>
                <a:gd name="connsiteY30" fmla="*/ 8520670 h 8520670"/>
                <a:gd name="connsiteX31" fmla="*/ 826954 w 4882476"/>
                <a:gd name="connsiteY31" fmla="*/ 8181569 h 8520670"/>
                <a:gd name="connsiteX32" fmla="*/ 758657 w 4882476"/>
                <a:gd name="connsiteY32" fmla="*/ 7608905 h 8520670"/>
                <a:gd name="connsiteX33" fmla="*/ 730082 w 4882476"/>
                <a:gd name="connsiteY33" fmla="*/ 7096936 h 8520670"/>
                <a:gd name="connsiteX34" fmla="*/ 725724 w 4882476"/>
                <a:gd name="connsiteY34" fmla="*/ 6571135 h 8520670"/>
                <a:gd name="connsiteX35" fmla="*/ 0 w 4882476"/>
                <a:gd name="connsiteY35" fmla="*/ 6560800 h 8520670"/>
                <a:gd name="connsiteX36" fmla="*/ 89526 w 4882476"/>
                <a:gd name="connsiteY36" fmla="*/ 4875230 h 8520670"/>
                <a:gd name="connsiteX37" fmla="*/ 228652 w 4882476"/>
                <a:gd name="connsiteY37" fmla="*/ 3064821 h 8520670"/>
                <a:gd name="connsiteX38" fmla="*/ 325979 w 4882476"/>
                <a:gd name="connsiteY38" fmla="*/ 866573 h 8520670"/>
                <a:gd name="connsiteX39" fmla="*/ 496314 w 4882476"/>
                <a:gd name="connsiteY39" fmla="*/ 0 h 8520670"/>
                <a:gd name="connsiteX0" fmla="*/ 489170 w 4882476"/>
                <a:gd name="connsiteY0" fmla="*/ 0 h 8518289"/>
                <a:gd name="connsiteX1" fmla="*/ 2766608 w 4882476"/>
                <a:gd name="connsiteY1" fmla="*/ 192578 h 8518289"/>
                <a:gd name="connsiteX2" fmla="*/ 4052686 w 4882476"/>
                <a:gd name="connsiteY2" fmla="*/ 362508 h 8518289"/>
                <a:gd name="connsiteX3" fmla="*/ 4244807 w 4882476"/>
                <a:gd name="connsiteY3" fmla="*/ 477061 h 8518289"/>
                <a:gd name="connsiteX4" fmla="*/ 4494838 w 4882476"/>
                <a:gd name="connsiteY4" fmla="*/ 650892 h 8518289"/>
                <a:gd name="connsiteX5" fmla="*/ 4611520 w 4882476"/>
                <a:gd name="connsiteY5" fmla="*/ 755667 h 8518289"/>
                <a:gd name="connsiteX6" fmla="*/ 4742691 w 4882476"/>
                <a:gd name="connsiteY6" fmla="*/ 905230 h 8518289"/>
                <a:gd name="connsiteX7" fmla="*/ 4813926 w 4882476"/>
                <a:gd name="connsiteY7" fmla="*/ 1003317 h 8518289"/>
                <a:gd name="connsiteX8" fmla="*/ 4882476 w 4882476"/>
                <a:gd name="connsiteY8" fmla="*/ 1127244 h 8518289"/>
                <a:gd name="connsiteX9" fmla="*/ 4278196 w 4882476"/>
                <a:gd name="connsiteY9" fmla="*/ 1654109 h 8518289"/>
                <a:gd name="connsiteX10" fmla="*/ 4350444 w 4882476"/>
                <a:gd name="connsiteY10" fmla="*/ 1965950 h 8518289"/>
                <a:gd name="connsiteX11" fmla="*/ 4347201 w 4882476"/>
                <a:gd name="connsiteY11" fmla="*/ 2101074 h 8518289"/>
                <a:gd name="connsiteX12" fmla="*/ 4340057 w 4882476"/>
                <a:gd name="connsiteY12" fmla="*/ 2191561 h 8518289"/>
                <a:gd name="connsiteX13" fmla="*/ 4321007 w 4882476"/>
                <a:gd name="connsiteY13" fmla="*/ 2289192 h 8518289"/>
                <a:gd name="connsiteX14" fmla="*/ 4257930 w 4882476"/>
                <a:gd name="connsiteY14" fmla="*/ 2656665 h 8518289"/>
                <a:gd name="connsiteX15" fmla="*/ 4278195 w 4882476"/>
                <a:gd name="connsiteY15" fmla="*/ 3004885 h 8518289"/>
                <a:gd name="connsiteX16" fmla="*/ 4142413 w 4882476"/>
                <a:gd name="connsiteY16" fmla="*/ 3175017 h 8518289"/>
                <a:gd name="connsiteX17" fmla="*/ 4025732 w 4882476"/>
                <a:gd name="connsiteY17" fmla="*/ 3386949 h 8518289"/>
                <a:gd name="connsiteX18" fmla="*/ 3878095 w 4882476"/>
                <a:gd name="connsiteY18" fmla="*/ 3606024 h 8518289"/>
                <a:gd name="connsiteX19" fmla="*/ 3664339 w 4882476"/>
                <a:gd name="connsiteY19" fmla="*/ 3909760 h 8518289"/>
                <a:gd name="connsiteX20" fmla="*/ 3520604 w 4882476"/>
                <a:gd name="connsiteY20" fmla="*/ 5559511 h 8518289"/>
                <a:gd name="connsiteX21" fmla="*/ 2981022 w 4882476"/>
                <a:gd name="connsiteY21" fmla="*/ 5629377 h 8518289"/>
                <a:gd name="connsiteX22" fmla="*/ 2971497 w 4882476"/>
                <a:gd name="connsiteY22" fmla="*/ 6600471 h 8518289"/>
                <a:gd name="connsiteX23" fmla="*/ 1940770 w 4882476"/>
                <a:gd name="connsiteY23" fmla="*/ 6583042 h 8518289"/>
                <a:gd name="connsiteX24" fmla="*/ 1834779 w 4882476"/>
                <a:gd name="connsiteY24" fmla="*/ 7587170 h 8518289"/>
                <a:gd name="connsiteX25" fmla="*/ 1760505 w 4882476"/>
                <a:gd name="connsiteY25" fmla="*/ 7960823 h 8518289"/>
                <a:gd name="connsiteX26" fmla="*/ 1494058 w 4882476"/>
                <a:gd name="connsiteY26" fmla="*/ 7901292 h 8518289"/>
                <a:gd name="connsiteX27" fmla="*/ 1455959 w 4882476"/>
                <a:gd name="connsiteY27" fmla="*/ 8010069 h 8518289"/>
                <a:gd name="connsiteX28" fmla="*/ 1364659 w 4882476"/>
                <a:gd name="connsiteY28" fmla="*/ 8010070 h 8518289"/>
                <a:gd name="connsiteX29" fmla="*/ 1367852 w 4882476"/>
                <a:gd name="connsiteY29" fmla="*/ 8496453 h 8518289"/>
                <a:gd name="connsiteX30" fmla="*/ 994958 w 4882476"/>
                <a:gd name="connsiteY30" fmla="*/ 8518289 h 8518289"/>
                <a:gd name="connsiteX31" fmla="*/ 826954 w 4882476"/>
                <a:gd name="connsiteY31" fmla="*/ 8179188 h 8518289"/>
                <a:gd name="connsiteX32" fmla="*/ 758657 w 4882476"/>
                <a:gd name="connsiteY32" fmla="*/ 7606524 h 8518289"/>
                <a:gd name="connsiteX33" fmla="*/ 730082 w 4882476"/>
                <a:gd name="connsiteY33" fmla="*/ 7094555 h 8518289"/>
                <a:gd name="connsiteX34" fmla="*/ 725724 w 4882476"/>
                <a:gd name="connsiteY34" fmla="*/ 6568754 h 8518289"/>
                <a:gd name="connsiteX35" fmla="*/ 0 w 4882476"/>
                <a:gd name="connsiteY35" fmla="*/ 6558419 h 8518289"/>
                <a:gd name="connsiteX36" fmla="*/ 89526 w 4882476"/>
                <a:gd name="connsiteY36" fmla="*/ 4872849 h 8518289"/>
                <a:gd name="connsiteX37" fmla="*/ 228652 w 4882476"/>
                <a:gd name="connsiteY37" fmla="*/ 3062440 h 8518289"/>
                <a:gd name="connsiteX38" fmla="*/ 325979 w 4882476"/>
                <a:gd name="connsiteY38" fmla="*/ 864192 h 8518289"/>
                <a:gd name="connsiteX39" fmla="*/ 489170 w 4882476"/>
                <a:gd name="connsiteY39" fmla="*/ 0 h 8518289"/>
                <a:gd name="connsiteX0" fmla="*/ 489170 w 4882476"/>
                <a:gd name="connsiteY0" fmla="*/ 0 h 8518289"/>
                <a:gd name="connsiteX1" fmla="*/ 2766608 w 4882476"/>
                <a:gd name="connsiteY1" fmla="*/ 192578 h 8518289"/>
                <a:gd name="connsiteX2" fmla="*/ 4052686 w 4882476"/>
                <a:gd name="connsiteY2" fmla="*/ 362508 h 8518289"/>
                <a:gd name="connsiteX3" fmla="*/ 4244807 w 4882476"/>
                <a:gd name="connsiteY3" fmla="*/ 477061 h 8518289"/>
                <a:gd name="connsiteX4" fmla="*/ 4494838 w 4882476"/>
                <a:gd name="connsiteY4" fmla="*/ 650892 h 8518289"/>
                <a:gd name="connsiteX5" fmla="*/ 4611520 w 4882476"/>
                <a:gd name="connsiteY5" fmla="*/ 755667 h 8518289"/>
                <a:gd name="connsiteX6" fmla="*/ 4742691 w 4882476"/>
                <a:gd name="connsiteY6" fmla="*/ 905230 h 8518289"/>
                <a:gd name="connsiteX7" fmla="*/ 4813926 w 4882476"/>
                <a:gd name="connsiteY7" fmla="*/ 1003317 h 8518289"/>
                <a:gd name="connsiteX8" fmla="*/ 4882476 w 4882476"/>
                <a:gd name="connsiteY8" fmla="*/ 1127244 h 8518289"/>
                <a:gd name="connsiteX9" fmla="*/ 4278196 w 4882476"/>
                <a:gd name="connsiteY9" fmla="*/ 1654109 h 8518289"/>
                <a:gd name="connsiteX10" fmla="*/ 4350444 w 4882476"/>
                <a:gd name="connsiteY10" fmla="*/ 1965950 h 8518289"/>
                <a:gd name="connsiteX11" fmla="*/ 4347201 w 4882476"/>
                <a:gd name="connsiteY11" fmla="*/ 2101074 h 8518289"/>
                <a:gd name="connsiteX12" fmla="*/ 4340057 w 4882476"/>
                <a:gd name="connsiteY12" fmla="*/ 2191561 h 8518289"/>
                <a:gd name="connsiteX13" fmla="*/ 4321007 w 4882476"/>
                <a:gd name="connsiteY13" fmla="*/ 2289192 h 8518289"/>
                <a:gd name="connsiteX14" fmla="*/ 4257930 w 4882476"/>
                <a:gd name="connsiteY14" fmla="*/ 2656665 h 8518289"/>
                <a:gd name="connsiteX15" fmla="*/ 4278195 w 4882476"/>
                <a:gd name="connsiteY15" fmla="*/ 3004885 h 8518289"/>
                <a:gd name="connsiteX16" fmla="*/ 4142413 w 4882476"/>
                <a:gd name="connsiteY16" fmla="*/ 3175017 h 8518289"/>
                <a:gd name="connsiteX17" fmla="*/ 4025732 w 4882476"/>
                <a:gd name="connsiteY17" fmla="*/ 3386949 h 8518289"/>
                <a:gd name="connsiteX18" fmla="*/ 3878095 w 4882476"/>
                <a:gd name="connsiteY18" fmla="*/ 3606024 h 8518289"/>
                <a:gd name="connsiteX19" fmla="*/ 3664339 w 4882476"/>
                <a:gd name="connsiteY19" fmla="*/ 3909760 h 8518289"/>
                <a:gd name="connsiteX20" fmla="*/ 3520604 w 4882476"/>
                <a:gd name="connsiteY20" fmla="*/ 5559511 h 8518289"/>
                <a:gd name="connsiteX21" fmla="*/ 2981022 w 4882476"/>
                <a:gd name="connsiteY21" fmla="*/ 5629377 h 8518289"/>
                <a:gd name="connsiteX22" fmla="*/ 2971497 w 4882476"/>
                <a:gd name="connsiteY22" fmla="*/ 6600471 h 8518289"/>
                <a:gd name="connsiteX23" fmla="*/ 1940770 w 4882476"/>
                <a:gd name="connsiteY23" fmla="*/ 6583042 h 8518289"/>
                <a:gd name="connsiteX24" fmla="*/ 1834779 w 4882476"/>
                <a:gd name="connsiteY24" fmla="*/ 7587170 h 8518289"/>
                <a:gd name="connsiteX25" fmla="*/ 1760505 w 4882476"/>
                <a:gd name="connsiteY25" fmla="*/ 7960823 h 8518289"/>
                <a:gd name="connsiteX26" fmla="*/ 1494058 w 4882476"/>
                <a:gd name="connsiteY26" fmla="*/ 7901292 h 8518289"/>
                <a:gd name="connsiteX27" fmla="*/ 1455959 w 4882476"/>
                <a:gd name="connsiteY27" fmla="*/ 8010069 h 8518289"/>
                <a:gd name="connsiteX28" fmla="*/ 1364659 w 4882476"/>
                <a:gd name="connsiteY28" fmla="*/ 8010070 h 8518289"/>
                <a:gd name="connsiteX29" fmla="*/ 1367852 w 4882476"/>
                <a:gd name="connsiteY29" fmla="*/ 8496453 h 8518289"/>
                <a:gd name="connsiteX30" fmla="*/ 994958 w 4882476"/>
                <a:gd name="connsiteY30" fmla="*/ 8518289 h 8518289"/>
                <a:gd name="connsiteX31" fmla="*/ 826954 w 4882476"/>
                <a:gd name="connsiteY31" fmla="*/ 8179188 h 8518289"/>
                <a:gd name="connsiteX32" fmla="*/ 758657 w 4882476"/>
                <a:gd name="connsiteY32" fmla="*/ 7606524 h 8518289"/>
                <a:gd name="connsiteX33" fmla="*/ 730082 w 4882476"/>
                <a:gd name="connsiteY33" fmla="*/ 7094555 h 8518289"/>
                <a:gd name="connsiteX34" fmla="*/ 725724 w 4882476"/>
                <a:gd name="connsiteY34" fmla="*/ 6568754 h 8518289"/>
                <a:gd name="connsiteX35" fmla="*/ 0 w 4882476"/>
                <a:gd name="connsiteY35" fmla="*/ 6558419 h 8518289"/>
                <a:gd name="connsiteX36" fmla="*/ 89526 w 4882476"/>
                <a:gd name="connsiteY36" fmla="*/ 4872849 h 8518289"/>
                <a:gd name="connsiteX37" fmla="*/ 228652 w 4882476"/>
                <a:gd name="connsiteY37" fmla="*/ 3062440 h 8518289"/>
                <a:gd name="connsiteX38" fmla="*/ 251451 w 4882476"/>
                <a:gd name="connsiteY38" fmla="*/ 2582086 h 8518289"/>
                <a:gd name="connsiteX39" fmla="*/ 325979 w 4882476"/>
                <a:gd name="connsiteY39" fmla="*/ 864192 h 8518289"/>
                <a:gd name="connsiteX40" fmla="*/ 489170 w 4882476"/>
                <a:gd name="connsiteY40" fmla="*/ 0 h 8518289"/>
                <a:gd name="connsiteX0" fmla="*/ 489170 w 4882476"/>
                <a:gd name="connsiteY0" fmla="*/ 0 h 8518289"/>
                <a:gd name="connsiteX1" fmla="*/ 2766608 w 4882476"/>
                <a:gd name="connsiteY1" fmla="*/ 192578 h 8518289"/>
                <a:gd name="connsiteX2" fmla="*/ 4052686 w 4882476"/>
                <a:gd name="connsiteY2" fmla="*/ 362508 h 8518289"/>
                <a:gd name="connsiteX3" fmla="*/ 4244807 w 4882476"/>
                <a:gd name="connsiteY3" fmla="*/ 477061 h 8518289"/>
                <a:gd name="connsiteX4" fmla="*/ 4494838 w 4882476"/>
                <a:gd name="connsiteY4" fmla="*/ 650892 h 8518289"/>
                <a:gd name="connsiteX5" fmla="*/ 4611520 w 4882476"/>
                <a:gd name="connsiteY5" fmla="*/ 755667 h 8518289"/>
                <a:gd name="connsiteX6" fmla="*/ 4742691 w 4882476"/>
                <a:gd name="connsiteY6" fmla="*/ 905230 h 8518289"/>
                <a:gd name="connsiteX7" fmla="*/ 4813926 w 4882476"/>
                <a:gd name="connsiteY7" fmla="*/ 1003317 h 8518289"/>
                <a:gd name="connsiteX8" fmla="*/ 4882476 w 4882476"/>
                <a:gd name="connsiteY8" fmla="*/ 1127244 h 8518289"/>
                <a:gd name="connsiteX9" fmla="*/ 4278196 w 4882476"/>
                <a:gd name="connsiteY9" fmla="*/ 1654109 h 8518289"/>
                <a:gd name="connsiteX10" fmla="*/ 4350444 w 4882476"/>
                <a:gd name="connsiteY10" fmla="*/ 1965950 h 8518289"/>
                <a:gd name="connsiteX11" fmla="*/ 4347201 w 4882476"/>
                <a:gd name="connsiteY11" fmla="*/ 2101074 h 8518289"/>
                <a:gd name="connsiteX12" fmla="*/ 4340057 w 4882476"/>
                <a:gd name="connsiteY12" fmla="*/ 2191561 h 8518289"/>
                <a:gd name="connsiteX13" fmla="*/ 4321007 w 4882476"/>
                <a:gd name="connsiteY13" fmla="*/ 2289192 h 8518289"/>
                <a:gd name="connsiteX14" fmla="*/ 4257930 w 4882476"/>
                <a:gd name="connsiteY14" fmla="*/ 2656665 h 8518289"/>
                <a:gd name="connsiteX15" fmla="*/ 4278195 w 4882476"/>
                <a:gd name="connsiteY15" fmla="*/ 3004885 h 8518289"/>
                <a:gd name="connsiteX16" fmla="*/ 4142413 w 4882476"/>
                <a:gd name="connsiteY16" fmla="*/ 3175017 h 8518289"/>
                <a:gd name="connsiteX17" fmla="*/ 4025732 w 4882476"/>
                <a:gd name="connsiteY17" fmla="*/ 3386949 h 8518289"/>
                <a:gd name="connsiteX18" fmla="*/ 3878095 w 4882476"/>
                <a:gd name="connsiteY18" fmla="*/ 3606024 h 8518289"/>
                <a:gd name="connsiteX19" fmla="*/ 3664339 w 4882476"/>
                <a:gd name="connsiteY19" fmla="*/ 3909760 h 8518289"/>
                <a:gd name="connsiteX20" fmla="*/ 3520604 w 4882476"/>
                <a:gd name="connsiteY20" fmla="*/ 5559511 h 8518289"/>
                <a:gd name="connsiteX21" fmla="*/ 2981022 w 4882476"/>
                <a:gd name="connsiteY21" fmla="*/ 5629377 h 8518289"/>
                <a:gd name="connsiteX22" fmla="*/ 2971497 w 4882476"/>
                <a:gd name="connsiteY22" fmla="*/ 6600471 h 8518289"/>
                <a:gd name="connsiteX23" fmla="*/ 1940770 w 4882476"/>
                <a:gd name="connsiteY23" fmla="*/ 6583042 h 8518289"/>
                <a:gd name="connsiteX24" fmla="*/ 1834779 w 4882476"/>
                <a:gd name="connsiteY24" fmla="*/ 7587170 h 8518289"/>
                <a:gd name="connsiteX25" fmla="*/ 1760505 w 4882476"/>
                <a:gd name="connsiteY25" fmla="*/ 7960823 h 8518289"/>
                <a:gd name="connsiteX26" fmla="*/ 1494058 w 4882476"/>
                <a:gd name="connsiteY26" fmla="*/ 7901292 h 8518289"/>
                <a:gd name="connsiteX27" fmla="*/ 1455959 w 4882476"/>
                <a:gd name="connsiteY27" fmla="*/ 8010069 h 8518289"/>
                <a:gd name="connsiteX28" fmla="*/ 1364659 w 4882476"/>
                <a:gd name="connsiteY28" fmla="*/ 8010070 h 8518289"/>
                <a:gd name="connsiteX29" fmla="*/ 1367852 w 4882476"/>
                <a:gd name="connsiteY29" fmla="*/ 8496453 h 8518289"/>
                <a:gd name="connsiteX30" fmla="*/ 994958 w 4882476"/>
                <a:gd name="connsiteY30" fmla="*/ 8518289 h 8518289"/>
                <a:gd name="connsiteX31" fmla="*/ 826954 w 4882476"/>
                <a:gd name="connsiteY31" fmla="*/ 8179188 h 8518289"/>
                <a:gd name="connsiteX32" fmla="*/ 758657 w 4882476"/>
                <a:gd name="connsiteY32" fmla="*/ 7606524 h 8518289"/>
                <a:gd name="connsiteX33" fmla="*/ 730082 w 4882476"/>
                <a:gd name="connsiteY33" fmla="*/ 7094555 h 8518289"/>
                <a:gd name="connsiteX34" fmla="*/ 725724 w 4882476"/>
                <a:gd name="connsiteY34" fmla="*/ 6568754 h 8518289"/>
                <a:gd name="connsiteX35" fmla="*/ 0 w 4882476"/>
                <a:gd name="connsiteY35" fmla="*/ 6558419 h 8518289"/>
                <a:gd name="connsiteX36" fmla="*/ 89526 w 4882476"/>
                <a:gd name="connsiteY36" fmla="*/ 4872849 h 8518289"/>
                <a:gd name="connsiteX37" fmla="*/ 228652 w 4882476"/>
                <a:gd name="connsiteY37" fmla="*/ 3062440 h 8518289"/>
                <a:gd name="connsiteX38" fmla="*/ 251451 w 4882476"/>
                <a:gd name="connsiteY38" fmla="*/ 2582086 h 8518289"/>
                <a:gd name="connsiteX39" fmla="*/ 325979 w 4882476"/>
                <a:gd name="connsiteY39" fmla="*/ 864192 h 8518289"/>
                <a:gd name="connsiteX40" fmla="*/ 489170 w 4882476"/>
                <a:gd name="connsiteY40" fmla="*/ 0 h 8518289"/>
                <a:gd name="connsiteX0" fmla="*/ 489170 w 4882476"/>
                <a:gd name="connsiteY0" fmla="*/ 0 h 8518289"/>
                <a:gd name="connsiteX1" fmla="*/ 2766608 w 4882476"/>
                <a:gd name="connsiteY1" fmla="*/ 192578 h 8518289"/>
                <a:gd name="connsiteX2" fmla="*/ 4052686 w 4882476"/>
                <a:gd name="connsiteY2" fmla="*/ 362508 h 8518289"/>
                <a:gd name="connsiteX3" fmla="*/ 4244807 w 4882476"/>
                <a:gd name="connsiteY3" fmla="*/ 477061 h 8518289"/>
                <a:gd name="connsiteX4" fmla="*/ 4494838 w 4882476"/>
                <a:gd name="connsiteY4" fmla="*/ 650892 h 8518289"/>
                <a:gd name="connsiteX5" fmla="*/ 4611520 w 4882476"/>
                <a:gd name="connsiteY5" fmla="*/ 755667 h 8518289"/>
                <a:gd name="connsiteX6" fmla="*/ 4742691 w 4882476"/>
                <a:gd name="connsiteY6" fmla="*/ 905230 h 8518289"/>
                <a:gd name="connsiteX7" fmla="*/ 4813926 w 4882476"/>
                <a:gd name="connsiteY7" fmla="*/ 1003317 h 8518289"/>
                <a:gd name="connsiteX8" fmla="*/ 4882476 w 4882476"/>
                <a:gd name="connsiteY8" fmla="*/ 1127244 h 8518289"/>
                <a:gd name="connsiteX9" fmla="*/ 4278196 w 4882476"/>
                <a:gd name="connsiteY9" fmla="*/ 1654109 h 8518289"/>
                <a:gd name="connsiteX10" fmla="*/ 4350444 w 4882476"/>
                <a:gd name="connsiteY10" fmla="*/ 1965950 h 8518289"/>
                <a:gd name="connsiteX11" fmla="*/ 4347201 w 4882476"/>
                <a:gd name="connsiteY11" fmla="*/ 2101074 h 8518289"/>
                <a:gd name="connsiteX12" fmla="*/ 4340057 w 4882476"/>
                <a:gd name="connsiteY12" fmla="*/ 2191561 h 8518289"/>
                <a:gd name="connsiteX13" fmla="*/ 4321007 w 4882476"/>
                <a:gd name="connsiteY13" fmla="*/ 2289192 h 8518289"/>
                <a:gd name="connsiteX14" fmla="*/ 4257930 w 4882476"/>
                <a:gd name="connsiteY14" fmla="*/ 2656665 h 8518289"/>
                <a:gd name="connsiteX15" fmla="*/ 4278195 w 4882476"/>
                <a:gd name="connsiteY15" fmla="*/ 3004885 h 8518289"/>
                <a:gd name="connsiteX16" fmla="*/ 4142413 w 4882476"/>
                <a:gd name="connsiteY16" fmla="*/ 3175017 h 8518289"/>
                <a:gd name="connsiteX17" fmla="*/ 4025732 w 4882476"/>
                <a:gd name="connsiteY17" fmla="*/ 3386949 h 8518289"/>
                <a:gd name="connsiteX18" fmla="*/ 3878095 w 4882476"/>
                <a:gd name="connsiteY18" fmla="*/ 3606024 h 8518289"/>
                <a:gd name="connsiteX19" fmla="*/ 3664339 w 4882476"/>
                <a:gd name="connsiteY19" fmla="*/ 3909760 h 8518289"/>
                <a:gd name="connsiteX20" fmla="*/ 3520604 w 4882476"/>
                <a:gd name="connsiteY20" fmla="*/ 5559511 h 8518289"/>
                <a:gd name="connsiteX21" fmla="*/ 2981022 w 4882476"/>
                <a:gd name="connsiteY21" fmla="*/ 5629377 h 8518289"/>
                <a:gd name="connsiteX22" fmla="*/ 2971497 w 4882476"/>
                <a:gd name="connsiteY22" fmla="*/ 6600471 h 8518289"/>
                <a:gd name="connsiteX23" fmla="*/ 1940770 w 4882476"/>
                <a:gd name="connsiteY23" fmla="*/ 6583042 h 8518289"/>
                <a:gd name="connsiteX24" fmla="*/ 1834779 w 4882476"/>
                <a:gd name="connsiteY24" fmla="*/ 7587170 h 8518289"/>
                <a:gd name="connsiteX25" fmla="*/ 1760505 w 4882476"/>
                <a:gd name="connsiteY25" fmla="*/ 7960823 h 8518289"/>
                <a:gd name="connsiteX26" fmla="*/ 1494058 w 4882476"/>
                <a:gd name="connsiteY26" fmla="*/ 7901292 h 8518289"/>
                <a:gd name="connsiteX27" fmla="*/ 1455959 w 4882476"/>
                <a:gd name="connsiteY27" fmla="*/ 8010069 h 8518289"/>
                <a:gd name="connsiteX28" fmla="*/ 1364659 w 4882476"/>
                <a:gd name="connsiteY28" fmla="*/ 8010070 h 8518289"/>
                <a:gd name="connsiteX29" fmla="*/ 1367852 w 4882476"/>
                <a:gd name="connsiteY29" fmla="*/ 8496453 h 8518289"/>
                <a:gd name="connsiteX30" fmla="*/ 994958 w 4882476"/>
                <a:gd name="connsiteY30" fmla="*/ 8518289 h 8518289"/>
                <a:gd name="connsiteX31" fmla="*/ 826954 w 4882476"/>
                <a:gd name="connsiteY31" fmla="*/ 8179188 h 8518289"/>
                <a:gd name="connsiteX32" fmla="*/ 758657 w 4882476"/>
                <a:gd name="connsiteY32" fmla="*/ 7606524 h 8518289"/>
                <a:gd name="connsiteX33" fmla="*/ 730082 w 4882476"/>
                <a:gd name="connsiteY33" fmla="*/ 7094555 h 8518289"/>
                <a:gd name="connsiteX34" fmla="*/ 725724 w 4882476"/>
                <a:gd name="connsiteY34" fmla="*/ 6568754 h 8518289"/>
                <a:gd name="connsiteX35" fmla="*/ 0 w 4882476"/>
                <a:gd name="connsiteY35" fmla="*/ 6558419 h 8518289"/>
                <a:gd name="connsiteX36" fmla="*/ 89526 w 4882476"/>
                <a:gd name="connsiteY36" fmla="*/ 4872849 h 8518289"/>
                <a:gd name="connsiteX37" fmla="*/ 211983 w 4882476"/>
                <a:gd name="connsiteY37" fmla="*/ 3060059 h 8518289"/>
                <a:gd name="connsiteX38" fmla="*/ 251451 w 4882476"/>
                <a:gd name="connsiteY38" fmla="*/ 2582086 h 8518289"/>
                <a:gd name="connsiteX39" fmla="*/ 325979 w 4882476"/>
                <a:gd name="connsiteY39" fmla="*/ 864192 h 8518289"/>
                <a:gd name="connsiteX40" fmla="*/ 489170 w 4882476"/>
                <a:gd name="connsiteY40" fmla="*/ 0 h 8518289"/>
                <a:gd name="connsiteX0" fmla="*/ 489170 w 4882476"/>
                <a:gd name="connsiteY0" fmla="*/ 0 h 8518289"/>
                <a:gd name="connsiteX1" fmla="*/ 2766608 w 4882476"/>
                <a:gd name="connsiteY1" fmla="*/ 192578 h 8518289"/>
                <a:gd name="connsiteX2" fmla="*/ 4052686 w 4882476"/>
                <a:gd name="connsiteY2" fmla="*/ 362508 h 8518289"/>
                <a:gd name="connsiteX3" fmla="*/ 4244807 w 4882476"/>
                <a:gd name="connsiteY3" fmla="*/ 477061 h 8518289"/>
                <a:gd name="connsiteX4" fmla="*/ 4494838 w 4882476"/>
                <a:gd name="connsiteY4" fmla="*/ 650892 h 8518289"/>
                <a:gd name="connsiteX5" fmla="*/ 4611520 w 4882476"/>
                <a:gd name="connsiteY5" fmla="*/ 755667 h 8518289"/>
                <a:gd name="connsiteX6" fmla="*/ 4742691 w 4882476"/>
                <a:gd name="connsiteY6" fmla="*/ 905230 h 8518289"/>
                <a:gd name="connsiteX7" fmla="*/ 4813926 w 4882476"/>
                <a:gd name="connsiteY7" fmla="*/ 1003317 h 8518289"/>
                <a:gd name="connsiteX8" fmla="*/ 4882476 w 4882476"/>
                <a:gd name="connsiteY8" fmla="*/ 1127244 h 8518289"/>
                <a:gd name="connsiteX9" fmla="*/ 4278196 w 4882476"/>
                <a:gd name="connsiteY9" fmla="*/ 1654109 h 8518289"/>
                <a:gd name="connsiteX10" fmla="*/ 4350444 w 4882476"/>
                <a:gd name="connsiteY10" fmla="*/ 1965950 h 8518289"/>
                <a:gd name="connsiteX11" fmla="*/ 4347201 w 4882476"/>
                <a:gd name="connsiteY11" fmla="*/ 2101074 h 8518289"/>
                <a:gd name="connsiteX12" fmla="*/ 4340057 w 4882476"/>
                <a:gd name="connsiteY12" fmla="*/ 2191561 h 8518289"/>
                <a:gd name="connsiteX13" fmla="*/ 4321007 w 4882476"/>
                <a:gd name="connsiteY13" fmla="*/ 2289192 h 8518289"/>
                <a:gd name="connsiteX14" fmla="*/ 4257930 w 4882476"/>
                <a:gd name="connsiteY14" fmla="*/ 2656665 h 8518289"/>
                <a:gd name="connsiteX15" fmla="*/ 4278195 w 4882476"/>
                <a:gd name="connsiteY15" fmla="*/ 3004885 h 8518289"/>
                <a:gd name="connsiteX16" fmla="*/ 4142413 w 4882476"/>
                <a:gd name="connsiteY16" fmla="*/ 3175017 h 8518289"/>
                <a:gd name="connsiteX17" fmla="*/ 4025732 w 4882476"/>
                <a:gd name="connsiteY17" fmla="*/ 3386949 h 8518289"/>
                <a:gd name="connsiteX18" fmla="*/ 3878095 w 4882476"/>
                <a:gd name="connsiteY18" fmla="*/ 3606024 h 8518289"/>
                <a:gd name="connsiteX19" fmla="*/ 3664339 w 4882476"/>
                <a:gd name="connsiteY19" fmla="*/ 3909760 h 8518289"/>
                <a:gd name="connsiteX20" fmla="*/ 3520604 w 4882476"/>
                <a:gd name="connsiteY20" fmla="*/ 5559511 h 8518289"/>
                <a:gd name="connsiteX21" fmla="*/ 2981022 w 4882476"/>
                <a:gd name="connsiteY21" fmla="*/ 5629377 h 8518289"/>
                <a:gd name="connsiteX22" fmla="*/ 2971497 w 4882476"/>
                <a:gd name="connsiteY22" fmla="*/ 6600471 h 8518289"/>
                <a:gd name="connsiteX23" fmla="*/ 1940770 w 4882476"/>
                <a:gd name="connsiteY23" fmla="*/ 6583042 h 8518289"/>
                <a:gd name="connsiteX24" fmla="*/ 1834779 w 4882476"/>
                <a:gd name="connsiteY24" fmla="*/ 7587170 h 8518289"/>
                <a:gd name="connsiteX25" fmla="*/ 1760505 w 4882476"/>
                <a:gd name="connsiteY25" fmla="*/ 7960823 h 8518289"/>
                <a:gd name="connsiteX26" fmla="*/ 1494058 w 4882476"/>
                <a:gd name="connsiteY26" fmla="*/ 7901292 h 8518289"/>
                <a:gd name="connsiteX27" fmla="*/ 1455959 w 4882476"/>
                <a:gd name="connsiteY27" fmla="*/ 8010069 h 8518289"/>
                <a:gd name="connsiteX28" fmla="*/ 1364659 w 4882476"/>
                <a:gd name="connsiteY28" fmla="*/ 8010070 h 8518289"/>
                <a:gd name="connsiteX29" fmla="*/ 1367852 w 4882476"/>
                <a:gd name="connsiteY29" fmla="*/ 8496453 h 8518289"/>
                <a:gd name="connsiteX30" fmla="*/ 994958 w 4882476"/>
                <a:gd name="connsiteY30" fmla="*/ 8518289 h 8518289"/>
                <a:gd name="connsiteX31" fmla="*/ 826954 w 4882476"/>
                <a:gd name="connsiteY31" fmla="*/ 8179188 h 8518289"/>
                <a:gd name="connsiteX32" fmla="*/ 758657 w 4882476"/>
                <a:gd name="connsiteY32" fmla="*/ 7606524 h 8518289"/>
                <a:gd name="connsiteX33" fmla="*/ 730082 w 4882476"/>
                <a:gd name="connsiteY33" fmla="*/ 7094555 h 8518289"/>
                <a:gd name="connsiteX34" fmla="*/ 725724 w 4882476"/>
                <a:gd name="connsiteY34" fmla="*/ 6568754 h 8518289"/>
                <a:gd name="connsiteX35" fmla="*/ 0 w 4882476"/>
                <a:gd name="connsiteY35" fmla="*/ 6556038 h 8518289"/>
                <a:gd name="connsiteX36" fmla="*/ 89526 w 4882476"/>
                <a:gd name="connsiteY36" fmla="*/ 4872849 h 8518289"/>
                <a:gd name="connsiteX37" fmla="*/ 211983 w 4882476"/>
                <a:gd name="connsiteY37" fmla="*/ 3060059 h 8518289"/>
                <a:gd name="connsiteX38" fmla="*/ 251451 w 4882476"/>
                <a:gd name="connsiteY38" fmla="*/ 2582086 h 8518289"/>
                <a:gd name="connsiteX39" fmla="*/ 325979 w 4882476"/>
                <a:gd name="connsiteY39" fmla="*/ 864192 h 8518289"/>
                <a:gd name="connsiteX40" fmla="*/ 489170 w 4882476"/>
                <a:gd name="connsiteY40" fmla="*/ 0 h 8518289"/>
                <a:gd name="connsiteX0" fmla="*/ 489170 w 4882476"/>
                <a:gd name="connsiteY0" fmla="*/ 0 h 8518289"/>
                <a:gd name="connsiteX1" fmla="*/ 2766608 w 4882476"/>
                <a:gd name="connsiteY1" fmla="*/ 192578 h 8518289"/>
                <a:gd name="connsiteX2" fmla="*/ 4052686 w 4882476"/>
                <a:gd name="connsiteY2" fmla="*/ 362508 h 8518289"/>
                <a:gd name="connsiteX3" fmla="*/ 4244807 w 4882476"/>
                <a:gd name="connsiteY3" fmla="*/ 477061 h 8518289"/>
                <a:gd name="connsiteX4" fmla="*/ 4494838 w 4882476"/>
                <a:gd name="connsiteY4" fmla="*/ 650892 h 8518289"/>
                <a:gd name="connsiteX5" fmla="*/ 4611520 w 4882476"/>
                <a:gd name="connsiteY5" fmla="*/ 755667 h 8518289"/>
                <a:gd name="connsiteX6" fmla="*/ 4742691 w 4882476"/>
                <a:gd name="connsiteY6" fmla="*/ 905230 h 8518289"/>
                <a:gd name="connsiteX7" fmla="*/ 4813926 w 4882476"/>
                <a:gd name="connsiteY7" fmla="*/ 1003317 h 8518289"/>
                <a:gd name="connsiteX8" fmla="*/ 4882476 w 4882476"/>
                <a:gd name="connsiteY8" fmla="*/ 1127244 h 8518289"/>
                <a:gd name="connsiteX9" fmla="*/ 4278196 w 4882476"/>
                <a:gd name="connsiteY9" fmla="*/ 1654109 h 8518289"/>
                <a:gd name="connsiteX10" fmla="*/ 4350444 w 4882476"/>
                <a:gd name="connsiteY10" fmla="*/ 1965950 h 8518289"/>
                <a:gd name="connsiteX11" fmla="*/ 4347201 w 4882476"/>
                <a:gd name="connsiteY11" fmla="*/ 2101074 h 8518289"/>
                <a:gd name="connsiteX12" fmla="*/ 4340057 w 4882476"/>
                <a:gd name="connsiteY12" fmla="*/ 2191561 h 8518289"/>
                <a:gd name="connsiteX13" fmla="*/ 4321007 w 4882476"/>
                <a:gd name="connsiteY13" fmla="*/ 2289192 h 8518289"/>
                <a:gd name="connsiteX14" fmla="*/ 4257930 w 4882476"/>
                <a:gd name="connsiteY14" fmla="*/ 2656665 h 8518289"/>
                <a:gd name="connsiteX15" fmla="*/ 4278195 w 4882476"/>
                <a:gd name="connsiteY15" fmla="*/ 3004885 h 8518289"/>
                <a:gd name="connsiteX16" fmla="*/ 4142413 w 4882476"/>
                <a:gd name="connsiteY16" fmla="*/ 3175017 h 8518289"/>
                <a:gd name="connsiteX17" fmla="*/ 4025732 w 4882476"/>
                <a:gd name="connsiteY17" fmla="*/ 3386949 h 8518289"/>
                <a:gd name="connsiteX18" fmla="*/ 3878095 w 4882476"/>
                <a:gd name="connsiteY18" fmla="*/ 3606024 h 8518289"/>
                <a:gd name="connsiteX19" fmla="*/ 3664339 w 4882476"/>
                <a:gd name="connsiteY19" fmla="*/ 3909760 h 8518289"/>
                <a:gd name="connsiteX20" fmla="*/ 3520604 w 4882476"/>
                <a:gd name="connsiteY20" fmla="*/ 5559511 h 8518289"/>
                <a:gd name="connsiteX21" fmla="*/ 2981022 w 4882476"/>
                <a:gd name="connsiteY21" fmla="*/ 5629377 h 8518289"/>
                <a:gd name="connsiteX22" fmla="*/ 2971497 w 4882476"/>
                <a:gd name="connsiteY22" fmla="*/ 6600471 h 8518289"/>
                <a:gd name="connsiteX23" fmla="*/ 1940770 w 4882476"/>
                <a:gd name="connsiteY23" fmla="*/ 6583042 h 8518289"/>
                <a:gd name="connsiteX24" fmla="*/ 1834779 w 4882476"/>
                <a:gd name="connsiteY24" fmla="*/ 7587170 h 8518289"/>
                <a:gd name="connsiteX25" fmla="*/ 1760505 w 4882476"/>
                <a:gd name="connsiteY25" fmla="*/ 7960823 h 8518289"/>
                <a:gd name="connsiteX26" fmla="*/ 1494058 w 4882476"/>
                <a:gd name="connsiteY26" fmla="*/ 7901292 h 8518289"/>
                <a:gd name="connsiteX27" fmla="*/ 1455959 w 4882476"/>
                <a:gd name="connsiteY27" fmla="*/ 8010069 h 8518289"/>
                <a:gd name="connsiteX28" fmla="*/ 1364659 w 4882476"/>
                <a:gd name="connsiteY28" fmla="*/ 8010070 h 8518289"/>
                <a:gd name="connsiteX29" fmla="*/ 1367852 w 4882476"/>
                <a:gd name="connsiteY29" fmla="*/ 8496453 h 8518289"/>
                <a:gd name="connsiteX30" fmla="*/ 994958 w 4882476"/>
                <a:gd name="connsiteY30" fmla="*/ 8518289 h 8518289"/>
                <a:gd name="connsiteX31" fmla="*/ 826954 w 4882476"/>
                <a:gd name="connsiteY31" fmla="*/ 8179188 h 8518289"/>
                <a:gd name="connsiteX32" fmla="*/ 758657 w 4882476"/>
                <a:gd name="connsiteY32" fmla="*/ 7606524 h 8518289"/>
                <a:gd name="connsiteX33" fmla="*/ 730082 w 4882476"/>
                <a:gd name="connsiteY33" fmla="*/ 7094555 h 8518289"/>
                <a:gd name="connsiteX34" fmla="*/ 718581 w 4882476"/>
                <a:gd name="connsiteY34" fmla="*/ 6556847 h 8518289"/>
                <a:gd name="connsiteX35" fmla="*/ 0 w 4882476"/>
                <a:gd name="connsiteY35" fmla="*/ 6556038 h 8518289"/>
                <a:gd name="connsiteX36" fmla="*/ 89526 w 4882476"/>
                <a:gd name="connsiteY36" fmla="*/ 4872849 h 8518289"/>
                <a:gd name="connsiteX37" fmla="*/ 211983 w 4882476"/>
                <a:gd name="connsiteY37" fmla="*/ 3060059 h 8518289"/>
                <a:gd name="connsiteX38" fmla="*/ 251451 w 4882476"/>
                <a:gd name="connsiteY38" fmla="*/ 2582086 h 8518289"/>
                <a:gd name="connsiteX39" fmla="*/ 325979 w 4882476"/>
                <a:gd name="connsiteY39" fmla="*/ 864192 h 8518289"/>
                <a:gd name="connsiteX40" fmla="*/ 489170 w 4882476"/>
                <a:gd name="connsiteY40" fmla="*/ 0 h 8518289"/>
                <a:gd name="connsiteX0" fmla="*/ 489170 w 4882476"/>
                <a:gd name="connsiteY0" fmla="*/ 0 h 8518289"/>
                <a:gd name="connsiteX1" fmla="*/ 2766608 w 4882476"/>
                <a:gd name="connsiteY1" fmla="*/ 192578 h 8518289"/>
                <a:gd name="connsiteX2" fmla="*/ 4052686 w 4882476"/>
                <a:gd name="connsiteY2" fmla="*/ 362508 h 8518289"/>
                <a:gd name="connsiteX3" fmla="*/ 4244807 w 4882476"/>
                <a:gd name="connsiteY3" fmla="*/ 477061 h 8518289"/>
                <a:gd name="connsiteX4" fmla="*/ 4494838 w 4882476"/>
                <a:gd name="connsiteY4" fmla="*/ 650892 h 8518289"/>
                <a:gd name="connsiteX5" fmla="*/ 4611520 w 4882476"/>
                <a:gd name="connsiteY5" fmla="*/ 755667 h 8518289"/>
                <a:gd name="connsiteX6" fmla="*/ 4742691 w 4882476"/>
                <a:gd name="connsiteY6" fmla="*/ 905230 h 8518289"/>
                <a:gd name="connsiteX7" fmla="*/ 4813926 w 4882476"/>
                <a:gd name="connsiteY7" fmla="*/ 1003317 h 8518289"/>
                <a:gd name="connsiteX8" fmla="*/ 4882476 w 4882476"/>
                <a:gd name="connsiteY8" fmla="*/ 1127244 h 8518289"/>
                <a:gd name="connsiteX9" fmla="*/ 4278196 w 4882476"/>
                <a:gd name="connsiteY9" fmla="*/ 1654109 h 8518289"/>
                <a:gd name="connsiteX10" fmla="*/ 4350444 w 4882476"/>
                <a:gd name="connsiteY10" fmla="*/ 1965950 h 8518289"/>
                <a:gd name="connsiteX11" fmla="*/ 4347201 w 4882476"/>
                <a:gd name="connsiteY11" fmla="*/ 2101074 h 8518289"/>
                <a:gd name="connsiteX12" fmla="*/ 4340057 w 4882476"/>
                <a:gd name="connsiteY12" fmla="*/ 2191561 h 8518289"/>
                <a:gd name="connsiteX13" fmla="*/ 4321007 w 4882476"/>
                <a:gd name="connsiteY13" fmla="*/ 2289192 h 8518289"/>
                <a:gd name="connsiteX14" fmla="*/ 4257930 w 4882476"/>
                <a:gd name="connsiteY14" fmla="*/ 2656665 h 8518289"/>
                <a:gd name="connsiteX15" fmla="*/ 4278195 w 4882476"/>
                <a:gd name="connsiteY15" fmla="*/ 3004885 h 8518289"/>
                <a:gd name="connsiteX16" fmla="*/ 4142413 w 4882476"/>
                <a:gd name="connsiteY16" fmla="*/ 3175017 h 8518289"/>
                <a:gd name="connsiteX17" fmla="*/ 4025732 w 4882476"/>
                <a:gd name="connsiteY17" fmla="*/ 3386949 h 8518289"/>
                <a:gd name="connsiteX18" fmla="*/ 3878095 w 4882476"/>
                <a:gd name="connsiteY18" fmla="*/ 3606024 h 8518289"/>
                <a:gd name="connsiteX19" fmla="*/ 3664339 w 4882476"/>
                <a:gd name="connsiteY19" fmla="*/ 3909760 h 8518289"/>
                <a:gd name="connsiteX20" fmla="*/ 3520604 w 4882476"/>
                <a:gd name="connsiteY20" fmla="*/ 5559511 h 8518289"/>
                <a:gd name="connsiteX21" fmla="*/ 2981022 w 4882476"/>
                <a:gd name="connsiteY21" fmla="*/ 5629377 h 8518289"/>
                <a:gd name="connsiteX22" fmla="*/ 2971497 w 4882476"/>
                <a:gd name="connsiteY22" fmla="*/ 6600471 h 8518289"/>
                <a:gd name="connsiteX23" fmla="*/ 1940770 w 4882476"/>
                <a:gd name="connsiteY23" fmla="*/ 6583042 h 8518289"/>
                <a:gd name="connsiteX24" fmla="*/ 1834779 w 4882476"/>
                <a:gd name="connsiteY24" fmla="*/ 7587170 h 8518289"/>
                <a:gd name="connsiteX25" fmla="*/ 1760505 w 4882476"/>
                <a:gd name="connsiteY25" fmla="*/ 7960823 h 8518289"/>
                <a:gd name="connsiteX26" fmla="*/ 1494058 w 4882476"/>
                <a:gd name="connsiteY26" fmla="*/ 7901292 h 8518289"/>
                <a:gd name="connsiteX27" fmla="*/ 1455959 w 4882476"/>
                <a:gd name="connsiteY27" fmla="*/ 8010069 h 8518289"/>
                <a:gd name="connsiteX28" fmla="*/ 1364659 w 4882476"/>
                <a:gd name="connsiteY28" fmla="*/ 8010070 h 8518289"/>
                <a:gd name="connsiteX29" fmla="*/ 1367852 w 4882476"/>
                <a:gd name="connsiteY29" fmla="*/ 8496453 h 8518289"/>
                <a:gd name="connsiteX30" fmla="*/ 994958 w 4882476"/>
                <a:gd name="connsiteY30" fmla="*/ 8518289 h 8518289"/>
                <a:gd name="connsiteX31" fmla="*/ 826954 w 4882476"/>
                <a:gd name="connsiteY31" fmla="*/ 8179188 h 8518289"/>
                <a:gd name="connsiteX32" fmla="*/ 758657 w 4882476"/>
                <a:gd name="connsiteY32" fmla="*/ 7606524 h 8518289"/>
                <a:gd name="connsiteX33" fmla="*/ 730082 w 4882476"/>
                <a:gd name="connsiteY33" fmla="*/ 7094555 h 8518289"/>
                <a:gd name="connsiteX34" fmla="*/ 718581 w 4882476"/>
                <a:gd name="connsiteY34" fmla="*/ 6561610 h 8518289"/>
                <a:gd name="connsiteX35" fmla="*/ 0 w 4882476"/>
                <a:gd name="connsiteY35" fmla="*/ 6556038 h 8518289"/>
                <a:gd name="connsiteX36" fmla="*/ 89526 w 4882476"/>
                <a:gd name="connsiteY36" fmla="*/ 4872849 h 8518289"/>
                <a:gd name="connsiteX37" fmla="*/ 211983 w 4882476"/>
                <a:gd name="connsiteY37" fmla="*/ 3060059 h 8518289"/>
                <a:gd name="connsiteX38" fmla="*/ 251451 w 4882476"/>
                <a:gd name="connsiteY38" fmla="*/ 2582086 h 8518289"/>
                <a:gd name="connsiteX39" fmla="*/ 325979 w 4882476"/>
                <a:gd name="connsiteY39" fmla="*/ 864192 h 8518289"/>
                <a:gd name="connsiteX40" fmla="*/ 489170 w 4882476"/>
                <a:gd name="connsiteY40" fmla="*/ 0 h 8518289"/>
                <a:gd name="connsiteX0" fmla="*/ 420114 w 4882476"/>
                <a:gd name="connsiteY0" fmla="*/ 0 h 8534958"/>
                <a:gd name="connsiteX1" fmla="*/ 2766608 w 4882476"/>
                <a:gd name="connsiteY1" fmla="*/ 209247 h 8534958"/>
                <a:gd name="connsiteX2" fmla="*/ 4052686 w 4882476"/>
                <a:gd name="connsiteY2" fmla="*/ 379177 h 8534958"/>
                <a:gd name="connsiteX3" fmla="*/ 4244807 w 4882476"/>
                <a:gd name="connsiteY3" fmla="*/ 493730 h 8534958"/>
                <a:gd name="connsiteX4" fmla="*/ 4494838 w 4882476"/>
                <a:gd name="connsiteY4" fmla="*/ 667561 h 8534958"/>
                <a:gd name="connsiteX5" fmla="*/ 4611520 w 4882476"/>
                <a:gd name="connsiteY5" fmla="*/ 772336 h 8534958"/>
                <a:gd name="connsiteX6" fmla="*/ 4742691 w 4882476"/>
                <a:gd name="connsiteY6" fmla="*/ 921899 h 8534958"/>
                <a:gd name="connsiteX7" fmla="*/ 4813926 w 4882476"/>
                <a:gd name="connsiteY7" fmla="*/ 1019986 h 8534958"/>
                <a:gd name="connsiteX8" fmla="*/ 4882476 w 4882476"/>
                <a:gd name="connsiteY8" fmla="*/ 1143913 h 8534958"/>
                <a:gd name="connsiteX9" fmla="*/ 4278196 w 4882476"/>
                <a:gd name="connsiteY9" fmla="*/ 1670778 h 8534958"/>
                <a:gd name="connsiteX10" fmla="*/ 4350444 w 4882476"/>
                <a:gd name="connsiteY10" fmla="*/ 1982619 h 8534958"/>
                <a:gd name="connsiteX11" fmla="*/ 4347201 w 4882476"/>
                <a:gd name="connsiteY11" fmla="*/ 2117743 h 8534958"/>
                <a:gd name="connsiteX12" fmla="*/ 4340057 w 4882476"/>
                <a:gd name="connsiteY12" fmla="*/ 2208230 h 8534958"/>
                <a:gd name="connsiteX13" fmla="*/ 4321007 w 4882476"/>
                <a:gd name="connsiteY13" fmla="*/ 2305861 h 8534958"/>
                <a:gd name="connsiteX14" fmla="*/ 4257930 w 4882476"/>
                <a:gd name="connsiteY14" fmla="*/ 2673334 h 8534958"/>
                <a:gd name="connsiteX15" fmla="*/ 4278195 w 4882476"/>
                <a:gd name="connsiteY15" fmla="*/ 3021554 h 8534958"/>
                <a:gd name="connsiteX16" fmla="*/ 4142413 w 4882476"/>
                <a:gd name="connsiteY16" fmla="*/ 3191686 h 8534958"/>
                <a:gd name="connsiteX17" fmla="*/ 4025732 w 4882476"/>
                <a:gd name="connsiteY17" fmla="*/ 3403618 h 8534958"/>
                <a:gd name="connsiteX18" fmla="*/ 3878095 w 4882476"/>
                <a:gd name="connsiteY18" fmla="*/ 3622693 h 8534958"/>
                <a:gd name="connsiteX19" fmla="*/ 3664339 w 4882476"/>
                <a:gd name="connsiteY19" fmla="*/ 3926429 h 8534958"/>
                <a:gd name="connsiteX20" fmla="*/ 3520604 w 4882476"/>
                <a:gd name="connsiteY20" fmla="*/ 5576180 h 8534958"/>
                <a:gd name="connsiteX21" fmla="*/ 2981022 w 4882476"/>
                <a:gd name="connsiteY21" fmla="*/ 5646046 h 8534958"/>
                <a:gd name="connsiteX22" fmla="*/ 2971497 w 4882476"/>
                <a:gd name="connsiteY22" fmla="*/ 6617140 h 8534958"/>
                <a:gd name="connsiteX23" fmla="*/ 1940770 w 4882476"/>
                <a:gd name="connsiteY23" fmla="*/ 6599711 h 8534958"/>
                <a:gd name="connsiteX24" fmla="*/ 1834779 w 4882476"/>
                <a:gd name="connsiteY24" fmla="*/ 7603839 h 8534958"/>
                <a:gd name="connsiteX25" fmla="*/ 1760505 w 4882476"/>
                <a:gd name="connsiteY25" fmla="*/ 7977492 h 8534958"/>
                <a:gd name="connsiteX26" fmla="*/ 1494058 w 4882476"/>
                <a:gd name="connsiteY26" fmla="*/ 7917961 h 8534958"/>
                <a:gd name="connsiteX27" fmla="*/ 1455959 w 4882476"/>
                <a:gd name="connsiteY27" fmla="*/ 8026738 h 8534958"/>
                <a:gd name="connsiteX28" fmla="*/ 1364659 w 4882476"/>
                <a:gd name="connsiteY28" fmla="*/ 8026739 h 8534958"/>
                <a:gd name="connsiteX29" fmla="*/ 1367852 w 4882476"/>
                <a:gd name="connsiteY29" fmla="*/ 8513122 h 8534958"/>
                <a:gd name="connsiteX30" fmla="*/ 994958 w 4882476"/>
                <a:gd name="connsiteY30" fmla="*/ 8534958 h 8534958"/>
                <a:gd name="connsiteX31" fmla="*/ 826954 w 4882476"/>
                <a:gd name="connsiteY31" fmla="*/ 8195857 h 8534958"/>
                <a:gd name="connsiteX32" fmla="*/ 758657 w 4882476"/>
                <a:gd name="connsiteY32" fmla="*/ 7623193 h 8534958"/>
                <a:gd name="connsiteX33" fmla="*/ 730082 w 4882476"/>
                <a:gd name="connsiteY33" fmla="*/ 7111224 h 8534958"/>
                <a:gd name="connsiteX34" fmla="*/ 718581 w 4882476"/>
                <a:gd name="connsiteY34" fmla="*/ 6578279 h 8534958"/>
                <a:gd name="connsiteX35" fmla="*/ 0 w 4882476"/>
                <a:gd name="connsiteY35" fmla="*/ 6572707 h 8534958"/>
                <a:gd name="connsiteX36" fmla="*/ 89526 w 4882476"/>
                <a:gd name="connsiteY36" fmla="*/ 4889518 h 8534958"/>
                <a:gd name="connsiteX37" fmla="*/ 211983 w 4882476"/>
                <a:gd name="connsiteY37" fmla="*/ 3076728 h 8534958"/>
                <a:gd name="connsiteX38" fmla="*/ 251451 w 4882476"/>
                <a:gd name="connsiteY38" fmla="*/ 2598755 h 8534958"/>
                <a:gd name="connsiteX39" fmla="*/ 325979 w 4882476"/>
                <a:gd name="connsiteY39" fmla="*/ 880861 h 8534958"/>
                <a:gd name="connsiteX40" fmla="*/ 420114 w 4882476"/>
                <a:gd name="connsiteY40" fmla="*/ 0 h 8534958"/>
                <a:gd name="connsiteX0" fmla="*/ 420114 w 4882476"/>
                <a:gd name="connsiteY0" fmla="*/ 0 h 8534958"/>
                <a:gd name="connsiteX1" fmla="*/ 2766608 w 4882476"/>
                <a:gd name="connsiteY1" fmla="*/ 209247 h 8534958"/>
                <a:gd name="connsiteX2" fmla="*/ 4052686 w 4882476"/>
                <a:gd name="connsiteY2" fmla="*/ 379177 h 8534958"/>
                <a:gd name="connsiteX3" fmla="*/ 4244807 w 4882476"/>
                <a:gd name="connsiteY3" fmla="*/ 493730 h 8534958"/>
                <a:gd name="connsiteX4" fmla="*/ 4494838 w 4882476"/>
                <a:gd name="connsiteY4" fmla="*/ 667561 h 8534958"/>
                <a:gd name="connsiteX5" fmla="*/ 4611520 w 4882476"/>
                <a:gd name="connsiteY5" fmla="*/ 772336 h 8534958"/>
                <a:gd name="connsiteX6" fmla="*/ 4742691 w 4882476"/>
                <a:gd name="connsiteY6" fmla="*/ 921899 h 8534958"/>
                <a:gd name="connsiteX7" fmla="*/ 4813926 w 4882476"/>
                <a:gd name="connsiteY7" fmla="*/ 1019986 h 8534958"/>
                <a:gd name="connsiteX8" fmla="*/ 4882476 w 4882476"/>
                <a:gd name="connsiteY8" fmla="*/ 1143913 h 8534958"/>
                <a:gd name="connsiteX9" fmla="*/ 4278196 w 4882476"/>
                <a:gd name="connsiteY9" fmla="*/ 1670778 h 8534958"/>
                <a:gd name="connsiteX10" fmla="*/ 4350444 w 4882476"/>
                <a:gd name="connsiteY10" fmla="*/ 1982619 h 8534958"/>
                <a:gd name="connsiteX11" fmla="*/ 4347201 w 4882476"/>
                <a:gd name="connsiteY11" fmla="*/ 2117743 h 8534958"/>
                <a:gd name="connsiteX12" fmla="*/ 4340057 w 4882476"/>
                <a:gd name="connsiteY12" fmla="*/ 2208230 h 8534958"/>
                <a:gd name="connsiteX13" fmla="*/ 4321007 w 4882476"/>
                <a:gd name="connsiteY13" fmla="*/ 2305861 h 8534958"/>
                <a:gd name="connsiteX14" fmla="*/ 4257930 w 4882476"/>
                <a:gd name="connsiteY14" fmla="*/ 2673334 h 8534958"/>
                <a:gd name="connsiteX15" fmla="*/ 4278195 w 4882476"/>
                <a:gd name="connsiteY15" fmla="*/ 3021554 h 8534958"/>
                <a:gd name="connsiteX16" fmla="*/ 4142413 w 4882476"/>
                <a:gd name="connsiteY16" fmla="*/ 3191686 h 8534958"/>
                <a:gd name="connsiteX17" fmla="*/ 4025732 w 4882476"/>
                <a:gd name="connsiteY17" fmla="*/ 3403618 h 8534958"/>
                <a:gd name="connsiteX18" fmla="*/ 3878095 w 4882476"/>
                <a:gd name="connsiteY18" fmla="*/ 3622693 h 8534958"/>
                <a:gd name="connsiteX19" fmla="*/ 3664339 w 4882476"/>
                <a:gd name="connsiteY19" fmla="*/ 3926429 h 8534958"/>
                <a:gd name="connsiteX20" fmla="*/ 3520604 w 4882476"/>
                <a:gd name="connsiteY20" fmla="*/ 5576180 h 8534958"/>
                <a:gd name="connsiteX21" fmla="*/ 2981022 w 4882476"/>
                <a:gd name="connsiteY21" fmla="*/ 5646046 h 8534958"/>
                <a:gd name="connsiteX22" fmla="*/ 2971497 w 4882476"/>
                <a:gd name="connsiteY22" fmla="*/ 6617140 h 8534958"/>
                <a:gd name="connsiteX23" fmla="*/ 1940770 w 4882476"/>
                <a:gd name="connsiteY23" fmla="*/ 6599711 h 8534958"/>
                <a:gd name="connsiteX24" fmla="*/ 1834779 w 4882476"/>
                <a:gd name="connsiteY24" fmla="*/ 7603839 h 8534958"/>
                <a:gd name="connsiteX25" fmla="*/ 1760505 w 4882476"/>
                <a:gd name="connsiteY25" fmla="*/ 7977492 h 8534958"/>
                <a:gd name="connsiteX26" fmla="*/ 1494058 w 4882476"/>
                <a:gd name="connsiteY26" fmla="*/ 7917961 h 8534958"/>
                <a:gd name="connsiteX27" fmla="*/ 1455959 w 4882476"/>
                <a:gd name="connsiteY27" fmla="*/ 8026738 h 8534958"/>
                <a:gd name="connsiteX28" fmla="*/ 1364659 w 4882476"/>
                <a:gd name="connsiteY28" fmla="*/ 8026739 h 8534958"/>
                <a:gd name="connsiteX29" fmla="*/ 1367852 w 4882476"/>
                <a:gd name="connsiteY29" fmla="*/ 8513122 h 8534958"/>
                <a:gd name="connsiteX30" fmla="*/ 994958 w 4882476"/>
                <a:gd name="connsiteY30" fmla="*/ 8534958 h 8534958"/>
                <a:gd name="connsiteX31" fmla="*/ 826954 w 4882476"/>
                <a:gd name="connsiteY31" fmla="*/ 8195857 h 8534958"/>
                <a:gd name="connsiteX32" fmla="*/ 758657 w 4882476"/>
                <a:gd name="connsiteY32" fmla="*/ 7623193 h 8534958"/>
                <a:gd name="connsiteX33" fmla="*/ 730082 w 4882476"/>
                <a:gd name="connsiteY33" fmla="*/ 7111224 h 8534958"/>
                <a:gd name="connsiteX34" fmla="*/ 718581 w 4882476"/>
                <a:gd name="connsiteY34" fmla="*/ 6578279 h 8534958"/>
                <a:gd name="connsiteX35" fmla="*/ 0 w 4882476"/>
                <a:gd name="connsiteY35" fmla="*/ 6572707 h 8534958"/>
                <a:gd name="connsiteX36" fmla="*/ 89526 w 4882476"/>
                <a:gd name="connsiteY36" fmla="*/ 4889518 h 8534958"/>
                <a:gd name="connsiteX37" fmla="*/ 211983 w 4882476"/>
                <a:gd name="connsiteY37" fmla="*/ 3076728 h 8534958"/>
                <a:gd name="connsiteX38" fmla="*/ 251451 w 4882476"/>
                <a:gd name="connsiteY38" fmla="*/ 2598755 h 8534958"/>
                <a:gd name="connsiteX39" fmla="*/ 254541 w 4882476"/>
                <a:gd name="connsiteY39" fmla="*/ 861811 h 8534958"/>
                <a:gd name="connsiteX40" fmla="*/ 420114 w 4882476"/>
                <a:gd name="connsiteY40" fmla="*/ 0 h 8534958"/>
                <a:gd name="connsiteX0" fmla="*/ 420114 w 4882476"/>
                <a:gd name="connsiteY0" fmla="*/ 0 h 8534958"/>
                <a:gd name="connsiteX1" fmla="*/ 2766608 w 4882476"/>
                <a:gd name="connsiteY1" fmla="*/ 209247 h 8534958"/>
                <a:gd name="connsiteX2" fmla="*/ 4052686 w 4882476"/>
                <a:gd name="connsiteY2" fmla="*/ 379177 h 8534958"/>
                <a:gd name="connsiteX3" fmla="*/ 4244807 w 4882476"/>
                <a:gd name="connsiteY3" fmla="*/ 493730 h 8534958"/>
                <a:gd name="connsiteX4" fmla="*/ 4494838 w 4882476"/>
                <a:gd name="connsiteY4" fmla="*/ 667561 h 8534958"/>
                <a:gd name="connsiteX5" fmla="*/ 4611520 w 4882476"/>
                <a:gd name="connsiteY5" fmla="*/ 772336 h 8534958"/>
                <a:gd name="connsiteX6" fmla="*/ 4742691 w 4882476"/>
                <a:gd name="connsiteY6" fmla="*/ 921899 h 8534958"/>
                <a:gd name="connsiteX7" fmla="*/ 4813926 w 4882476"/>
                <a:gd name="connsiteY7" fmla="*/ 1019986 h 8534958"/>
                <a:gd name="connsiteX8" fmla="*/ 4882476 w 4882476"/>
                <a:gd name="connsiteY8" fmla="*/ 1143913 h 8534958"/>
                <a:gd name="connsiteX9" fmla="*/ 4278196 w 4882476"/>
                <a:gd name="connsiteY9" fmla="*/ 1670778 h 8534958"/>
                <a:gd name="connsiteX10" fmla="*/ 4350444 w 4882476"/>
                <a:gd name="connsiteY10" fmla="*/ 1982619 h 8534958"/>
                <a:gd name="connsiteX11" fmla="*/ 4347201 w 4882476"/>
                <a:gd name="connsiteY11" fmla="*/ 2117743 h 8534958"/>
                <a:gd name="connsiteX12" fmla="*/ 4340057 w 4882476"/>
                <a:gd name="connsiteY12" fmla="*/ 2208230 h 8534958"/>
                <a:gd name="connsiteX13" fmla="*/ 4321007 w 4882476"/>
                <a:gd name="connsiteY13" fmla="*/ 2305861 h 8534958"/>
                <a:gd name="connsiteX14" fmla="*/ 4257930 w 4882476"/>
                <a:gd name="connsiteY14" fmla="*/ 2673334 h 8534958"/>
                <a:gd name="connsiteX15" fmla="*/ 4278195 w 4882476"/>
                <a:gd name="connsiteY15" fmla="*/ 3021554 h 8534958"/>
                <a:gd name="connsiteX16" fmla="*/ 4142413 w 4882476"/>
                <a:gd name="connsiteY16" fmla="*/ 3191686 h 8534958"/>
                <a:gd name="connsiteX17" fmla="*/ 4025732 w 4882476"/>
                <a:gd name="connsiteY17" fmla="*/ 3403618 h 8534958"/>
                <a:gd name="connsiteX18" fmla="*/ 3878095 w 4882476"/>
                <a:gd name="connsiteY18" fmla="*/ 3622693 h 8534958"/>
                <a:gd name="connsiteX19" fmla="*/ 3664339 w 4882476"/>
                <a:gd name="connsiteY19" fmla="*/ 3926429 h 8534958"/>
                <a:gd name="connsiteX20" fmla="*/ 3520604 w 4882476"/>
                <a:gd name="connsiteY20" fmla="*/ 5576180 h 8534958"/>
                <a:gd name="connsiteX21" fmla="*/ 2981022 w 4882476"/>
                <a:gd name="connsiteY21" fmla="*/ 5646046 h 8534958"/>
                <a:gd name="connsiteX22" fmla="*/ 2971497 w 4882476"/>
                <a:gd name="connsiteY22" fmla="*/ 6617140 h 8534958"/>
                <a:gd name="connsiteX23" fmla="*/ 1940770 w 4882476"/>
                <a:gd name="connsiteY23" fmla="*/ 6599711 h 8534958"/>
                <a:gd name="connsiteX24" fmla="*/ 1834779 w 4882476"/>
                <a:gd name="connsiteY24" fmla="*/ 7603839 h 8534958"/>
                <a:gd name="connsiteX25" fmla="*/ 1760505 w 4882476"/>
                <a:gd name="connsiteY25" fmla="*/ 7977492 h 8534958"/>
                <a:gd name="connsiteX26" fmla="*/ 1494058 w 4882476"/>
                <a:gd name="connsiteY26" fmla="*/ 7917961 h 8534958"/>
                <a:gd name="connsiteX27" fmla="*/ 1455959 w 4882476"/>
                <a:gd name="connsiteY27" fmla="*/ 8026738 h 8534958"/>
                <a:gd name="connsiteX28" fmla="*/ 1364659 w 4882476"/>
                <a:gd name="connsiteY28" fmla="*/ 8026739 h 8534958"/>
                <a:gd name="connsiteX29" fmla="*/ 1367852 w 4882476"/>
                <a:gd name="connsiteY29" fmla="*/ 8513122 h 8534958"/>
                <a:gd name="connsiteX30" fmla="*/ 994958 w 4882476"/>
                <a:gd name="connsiteY30" fmla="*/ 8534958 h 8534958"/>
                <a:gd name="connsiteX31" fmla="*/ 826954 w 4882476"/>
                <a:gd name="connsiteY31" fmla="*/ 8195857 h 8534958"/>
                <a:gd name="connsiteX32" fmla="*/ 758657 w 4882476"/>
                <a:gd name="connsiteY32" fmla="*/ 7623193 h 8534958"/>
                <a:gd name="connsiteX33" fmla="*/ 730082 w 4882476"/>
                <a:gd name="connsiteY33" fmla="*/ 7111224 h 8534958"/>
                <a:gd name="connsiteX34" fmla="*/ 718581 w 4882476"/>
                <a:gd name="connsiteY34" fmla="*/ 6578279 h 8534958"/>
                <a:gd name="connsiteX35" fmla="*/ 0 w 4882476"/>
                <a:gd name="connsiteY35" fmla="*/ 6572707 h 8534958"/>
                <a:gd name="connsiteX36" fmla="*/ 89526 w 4882476"/>
                <a:gd name="connsiteY36" fmla="*/ 4889518 h 8534958"/>
                <a:gd name="connsiteX37" fmla="*/ 211983 w 4882476"/>
                <a:gd name="connsiteY37" fmla="*/ 3076728 h 8534958"/>
                <a:gd name="connsiteX38" fmla="*/ 127626 w 4882476"/>
                <a:gd name="connsiteY38" fmla="*/ 2591611 h 8534958"/>
                <a:gd name="connsiteX39" fmla="*/ 254541 w 4882476"/>
                <a:gd name="connsiteY39" fmla="*/ 861811 h 8534958"/>
                <a:gd name="connsiteX40" fmla="*/ 420114 w 4882476"/>
                <a:gd name="connsiteY40" fmla="*/ 0 h 8534958"/>
                <a:gd name="connsiteX0" fmla="*/ 420114 w 4882476"/>
                <a:gd name="connsiteY0" fmla="*/ 0 h 8534958"/>
                <a:gd name="connsiteX1" fmla="*/ 2766608 w 4882476"/>
                <a:gd name="connsiteY1" fmla="*/ 209247 h 8534958"/>
                <a:gd name="connsiteX2" fmla="*/ 4052686 w 4882476"/>
                <a:gd name="connsiteY2" fmla="*/ 379177 h 8534958"/>
                <a:gd name="connsiteX3" fmla="*/ 4244807 w 4882476"/>
                <a:gd name="connsiteY3" fmla="*/ 493730 h 8534958"/>
                <a:gd name="connsiteX4" fmla="*/ 4494838 w 4882476"/>
                <a:gd name="connsiteY4" fmla="*/ 667561 h 8534958"/>
                <a:gd name="connsiteX5" fmla="*/ 4611520 w 4882476"/>
                <a:gd name="connsiteY5" fmla="*/ 772336 h 8534958"/>
                <a:gd name="connsiteX6" fmla="*/ 4742691 w 4882476"/>
                <a:gd name="connsiteY6" fmla="*/ 921899 h 8534958"/>
                <a:gd name="connsiteX7" fmla="*/ 4813926 w 4882476"/>
                <a:gd name="connsiteY7" fmla="*/ 1019986 h 8534958"/>
                <a:gd name="connsiteX8" fmla="*/ 4882476 w 4882476"/>
                <a:gd name="connsiteY8" fmla="*/ 1143913 h 8534958"/>
                <a:gd name="connsiteX9" fmla="*/ 4278196 w 4882476"/>
                <a:gd name="connsiteY9" fmla="*/ 1670778 h 8534958"/>
                <a:gd name="connsiteX10" fmla="*/ 4350444 w 4882476"/>
                <a:gd name="connsiteY10" fmla="*/ 1982619 h 8534958"/>
                <a:gd name="connsiteX11" fmla="*/ 4347201 w 4882476"/>
                <a:gd name="connsiteY11" fmla="*/ 2117743 h 8534958"/>
                <a:gd name="connsiteX12" fmla="*/ 4340057 w 4882476"/>
                <a:gd name="connsiteY12" fmla="*/ 2208230 h 8534958"/>
                <a:gd name="connsiteX13" fmla="*/ 4321007 w 4882476"/>
                <a:gd name="connsiteY13" fmla="*/ 2305861 h 8534958"/>
                <a:gd name="connsiteX14" fmla="*/ 4257930 w 4882476"/>
                <a:gd name="connsiteY14" fmla="*/ 2673334 h 8534958"/>
                <a:gd name="connsiteX15" fmla="*/ 4278195 w 4882476"/>
                <a:gd name="connsiteY15" fmla="*/ 3021554 h 8534958"/>
                <a:gd name="connsiteX16" fmla="*/ 4142413 w 4882476"/>
                <a:gd name="connsiteY16" fmla="*/ 3191686 h 8534958"/>
                <a:gd name="connsiteX17" fmla="*/ 4025732 w 4882476"/>
                <a:gd name="connsiteY17" fmla="*/ 3403618 h 8534958"/>
                <a:gd name="connsiteX18" fmla="*/ 3878095 w 4882476"/>
                <a:gd name="connsiteY18" fmla="*/ 3622693 h 8534958"/>
                <a:gd name="connsiteX19" fmla="*/ 3664339 w 4882476"/>
                <a:gd name="connsiteY19" fmla="*/ 3926429 h 8534958"/>
                <a:gd name="connsiteX20" fmla="*/ 3520604 w 4882476"/>
                <a:gd name="connsiteY20" fmla="*/ 5576180 h 8534958"/>
                <a:gd name="connsiteX21" fmla="*/ 2981022 w 4882476"/>
                <a:gd name="connsiteY21" fmla="*/ 5646046 h 8534958"/>
                <a:gd name="connsiteX22" fmla="*/ 2971497 w 4882476"/>
                <a:gd name="connsiteY22" fmla="*/ 6617140 h 8534958"/>
                <a:gd name="connsiteX23" fmla="*/ 1940770 w 4882476"/>
                <a:gd name="connsiteY23" fmla="*/ 6599711 h 8534958"/>
                <a:gd name="connsiteX24" fmla="*/ 1834779 w 4882476"/>
                <a:gd name="connsiteY24" fmla="*/ 7603839 h 8534958"/>
                <a:gd name="connsiteX25" fmla="*/ 1760505 w 4882476"/>
                <a:gd name="connsiteY25" fmla="*/ 7977492 h 8534958"/>
                <a:gd name="connsiteX26" fmla="*/ 1494058 w 4882476"/>
                <a:gd name="connsiteY26" fmla="*/ 7917961 h 8534958"/>
                <a:gd name="connsiteX27" fmla="*/ 1455959 w 4882476"/>
                <a:gd name="connsiteY27" fmla="*/ 8026738 h 8534958"/>
                <a:gd name="connsiteX28" fmla="*/ 1364659 w 4882476"/>
                <a:gd name="connsiteY28" fmla="*/ 8026739 h 8534958"/>
                <a:gd name="connsiteX29" fmla="*/ 1367852 w 4882476"/>
                <a:gd name="connsiteY29" fmla="*/ 8513122 h 8534958"/>
                <a:gd name="connsiteX30" fmla="*/ 994958 w 4882476"/>
                <a:gd name="connsiteY30" fmla="*/ 8534958 h 8534958"/>
                <a:gd name="connsiteX31" fmla="*/ 826954 w 4882476"/>
                <a:gd name="connsiteY31" fmla="*/ 8195857 h 8534958"/>
                <a:gd name="connsiteX32" fmla="*/ 758657 w 4882476"/>
                <a:gd name="connsiteY32" fmla="*/ 7623193 h 8534958"/>
                <a:gd name="connsiteX33" fmla="*/ 730082 w 4882476"/>
                <a:gd name="connsiteY33" fmla="*/ 7111224 h 8534958"/>
                <a:gd name="connsiteX34" fmla="*/ 718581 w 4882476"/>
                <a:gd name="connsiteY34" fmla="*/ 6578279 h 8534958"/>
                <a:gd name="connsiteX35" fmla="*/ 0 w 4882476"/>
                <a:gd name="connsiteY35" fmla="*/ 6572707 h 8534958"/>
                <a:gd name="connsiteX36" fmla="*/ 89526 w 4882476"/>
                <a:gd name="connsiteY36" fmla="*/ 4889518 h 8534958"/>
                <a:gd name="connsiteX37" fmla="*/ 127626 w 4882476"/>
                <a:gd name="connsiteY37" fmla="*/ 2591611 h 8534958"/>
                <a:gd name="connsiteX38" fmla="*/ 254541 w 4882476"/>
                <a:gd name="connsiteY38" fmla="*/ 861811 h 8534958"/>
                <a:gd name="connsiteX39" fmla="*/ 420114 w 4882476"/>
                <a:gd name="connsiteY39" fmla="*/ 0 h 8534958"/>
                <a:gd name="connsiteX0" fmla="*/ 450099 w 4912461"/>
                <a:gd name="connsiteY0" fmla="*/ 0 h 8534958"/>
                <a:gd name="connsiteX1" fmla="*/ 2796593 w 4912461"/>
                <a:gd name="connsiteY1" fmla="*/ 209247 h 8534958"/>
                <a:gd name="connsiteX2" fmla="*/ 4082671 w 4912461"/>
                <a:gd name="connsiteY2" fmla="*/ 379177 h 8534958"/>
                <a:gd name="connsiteX3" fmla="*/ 4274792 w 4912461"/>
                <a:gd name="connsiteY3" fmla="*/ 493730 h 8534958"/>
                <a:gd name="connsiteX4" fmla="*/ 4524823 w 4912461"/>
                <a:gd name="connsiteY4" fmla="*/ 667561 h 8534958"/>
                <a:gd name="connsiteX5" fmla="*/ 4641505 w 4912461"/>
                <a:gd name="connsiteY5" fmla="*/ 772336 h 8534958"/>
                <a:gd name="connsiteX6" fmla="*/ 4772676 w 4912461"/>
                <a:gd name="connsiteY6" fmla="*/ 921899 h 8534958"/>
                <a:gd name="connsiteX7" fmla="*/ 4843911 w 4912461"/>
                <a:gd name="connsiteY7" fmla="*/ 1019986 h 8534958"/>
                <a:gd name="connsiteX8" fmla="*/ 4912461 w 4912461"/>
                <a:gd name="connsiteY8" fmla="*/ 1143913 h 8534958"/>
                <a:gd name="connsiteX9" fmla="*/ 4308181 w 4912461"/>
                <a:gd name="connsiteY9" fmla="*/ 1670778 h 8534958"/>
                <a:gd name="connsiteX10" fmla="*/ 4380429 w 4912461"/>
                <a:gd name="connsiteY10" fmla="*/ 1982619 h 8534958"/>
                <a:gd name="connsiteX11" fmla="*/ 4377186 w 4912461"/>
                <a:gd name="connsiteY11" fmla="*/ 2117743 h 8534958"/>
                <a:gd name="connsiteX12" fmla="*/ 4370042 w 4912461"/>
                <a:gd name="connsiteY12" fmla="*/ 2208230 h 8534958"/>
                <a:gd name="connsiteX13" fmla="*/ 4350992 w 4912461"/>
                <a:gd name="connsiteY13" fmla="*/ 2305861 h 8534958"/>
                <a:gd name="connsiteX14" fmla="*/ 4287915 w 4912461"/>
                <a:gd name="connsiteY14" fmla="*/ 2673334 h 8534958"/>
                <a:gd name="connsiteX15" fmla="*/ 4308180 w 4912461"/>
                <a:gd name="connsiteY15" fmla="*/ 3021554 h 8534958"/>
                <a:gd name="connsiteX16" fmla="*/ 4172398 w 4912461"/>
                <a:gd name="connsiteY16" fmla="*/ 3191686 h 8534958"/>
                <a:gd name="connsiteX17" fmla="*/ 4055717 w 4912461"/>
                <a:gd name="connsiteY17" fmla="*/ 3403618 h 8534958"/>
                <a:gd name="connsiteX18" fmla="*/ 3908080 w 4912461"/>
                <a:gd name="connsiteY18" fmla="*/ 3622693 h 8534958"/>
                <a:gd name="connsiteX19" fmla="*/ 3694324 w 4912461"/>
                <a:gd name="connsiteY19" fmla="*/ 3926429 h 8534958"/>
                <a:gd name="connsiteX20" fmla="*/ 3550589 w 4912461"/>
                <a:gd name="connsiteY20" fmla="*/ 5576180 h 8534958"/>
                <a:gd name="connsiteX21" fmla="*/ 3011007 w 4912461"/>
                <a:gd name="connsiteY21" fmla="*/ 5646046 h 8534958"/>
                <a:gd name="connsiteX22" fmla="*/ 3001482 w 4912461"/>
                <a:gd name="connsiteY22" fmla="*/ 6617140 h 8534958"/>
                <a:gd name="connsiteX23" fmla="*/ 1970755 w 4912461"/>
                <a:gd name="connsiteY23" fmla="*/ 6599711 h 8534958"/>
                <a:gd name="connsiteX24" fmla="*/ 1864764 w 4912461"/>
                <a:gd name="connsiteY24" fmla="*/ 7603839 h 8534958"/>
                <a:gd name="connsiteX25" fmla="*/ 1790490 w 4912461"/>
                <a:gd name="connsiteY25" fmla="*/ 7977492 h 8534958"/>
                <a:gd name="connsiteX26" fmla="*/ 1524043 w 4912461"/>
                <a:gd name="connsiteY26" fmla="*/ 7917961 h 8534958"/>
                <a:gd name="connsiteX27" fmla="*/ 1485944 w 4912461"/>
                <a:gd name="connsiteY27" fmla="*/ 8026738 h 8534958"/>
                <a:gd name="connsiteX28" fmla="*/ 1394644 w 4912461"/>
                <a:gd name="connsiteY28" fmla="*/ 8026739 h 8534958"/>
                <a:gd name="connsiteX29" fmla="*/ 1397837 w 4912461"/>
                <a:gd name="connsiteY29" fmla="*/ 8513122 h 8534958"/>
                <a:gd name="connsiteX30" fmla="*/ 1024943 w 4912461"/>
                <a:gd name="connsiteY30" fmla="*/ 8534958 h 8534958"/>
                <a:gd name="connsiteX31" fmla="*/ 856939 w 4912461"/>
                <a:gd name="connsiteY31" fmla="*/ 8195857 h 8534958"/>
                <a:gd name="connsiteX32" fmla="*/ 788642 w 4912461"/>
                <a:gd name="connsiteY32" fmla="*/ 7623193 h 8534958"/>
                <a:gd name="connsiteX33" fmla="*/ 760067 w 4912461"/>
                <a:gd name="connsiteY33" fmla="*/ 7111224 h 8534958"/>
                <a:gd name="connsiteX34" fmla="*/ 748566 w 4912461"/>
                <a:gd name="connsiteY34" fmla="*/ 6578279 h 8534958"/>
                <a:gd name="connsiteX35" fmla="*/ 29985 w 4912461"/>
                <a:gd name="connsiteY35" fmla="*/ 6572707 h 8534958"/>
                <a:gd name="connsiteX36" fmla="*/ 5211 w 4912461"/>
                <a:gd name="connsiteY36" fmla="*/ 4879993 h 8534958"/>
                <a:gd name="connsiteX37" fmla="*/ 157611 w 4912461"/>
                <a:gd name="connsiteY37" fmla="*/ 2591611 h 8534958"/>
                <a:gd name="connsiteX38" fmla="*/ 284526 w 4912461"/>
                <a:gd name="connsiteY38" fmla="*/ 861811 h 8534958"/>
                <a:gd name="connsiteX39" fmla="*/ 450099 w 4912461"/>
                <a:gd name="connsiteY39" fmla="*/ 0 h 8534958"/>
                <a:gd name="connsiteX0" fmla="*/ 474883 w 4937245"/>
                <a:gd name="connsiteY0" fmla="*/ 0 h 8534958"/>
                <a:gd name="connsiteX1" fmla="*/ 2821377 w 4937245"/>
                <a:gd name="connsiteY1" fmla="*/ 209247 h 8534958"/>
                <a:gd name="connsiteX2" fmla="*/ 4107455 w 4937245"/>
                <a:gd name="connsiteY2" fmla="*/ 379177 h 8534958"/>
                <a:gd name="connsiteX3" fmla="*/ 4299576 w 4937245"/>
                <a:gd name="connsiteY3" fmla="*/ 493730 h 8534958"/>
                <a:gd name="connsiteX4" fmla="*/ 4549607 w 4937245"/>
                <a:gd name="connsiteY4" fmla="*/ 667561 h 8534958"/>
                <a:gd name="connsiteX5" fmla="*/ 4666289 w 4937245"/>
                <a:gd name="connsiteY5" fmla="*/ 772336 h 8534958"/>
                <a:gd name="connsiteX6" fmla="*/ 4797460 w 4937245"/>
                <a:gd name="connsiteY6" fmla="*/ 921899 h 8534958"/>
                <a:gd name="connsiteX7" fmla="*/ 4868695 w 4937245"/>
                <a:gd name="connsiteY7" fmla="*/ 1019986 h 8534958"/>
                <a:gd name="connsiteX8" fmla="*/ 4937245 w 4937245"/>
                <a:gd name="connsiteY8" fmla="*/ 1143913 h 8534958"/>
                <a:gd name="connsiteX9" fmla="*/ 4332965 w 4937245"/>
                <a:gd name="connsiteY9" fmla="*/ 1670778 h 8534958"/>
                <a:gd name="connsiteX10" fmla="*/ 4405213 w 4937245"/>
                <a:gd name="connsiteY10" fmla="*/ 1982619 h 8534958"/>
                <a:gd name="connsiteX11" fmla="*/ 4401970 w 4937245"/>
                <a:gd name="connsiteY11" fmla="*/ 2117743 h 8534958"/>
                <a:gd name="connsiteX12" fmla="*/ 4394826 w 4937245"/>
                <a:gd name="connsiteY12" fmla="*/ 2208230 h 8534958"/>
                <a:gd name="connsiteX13" fmla="*/ 4375776 w 4937245"/>
                <a:gd name="connsiteY13" fmla="*/ 2305861 h 8534958"/>
                <a:gd name="connsiteX14" fmla="*/ 4312699 w 4937245"/>
                <a:gd name="connsiteY14" fmla="*/ 2673334 h 8534958"/>
                <a:gd name="connsiteX15" fmla="*/ 4332964 w 4937245"/>
                <a:gd name="connsiteY15" fmla="*/ 3021554 h 8534958"/>
                <a:gd name="connsiteX16" fmla="*/ 4197182 w 4937245"/>
                <a:gd name="connsiteY16" fmla="*/ 3191686 h 8534958"/>
                <a:gd name="connsiteX17" fmla="*/ 4080501 w 4937245"/>
                <a:gd name="connsiteY17" fmla="*/ 3403618 h 8534958"/>
                <a:gd name="connsiteX18" fmla="*/ 3932864 w 4937245"/>
                <a:gd name="connsiteY18" fmla="*/ 3622693 h 8534958"/>
                <a:gd name="connsiteX19" fmla="*/ 3719108 w 4937245"/>
                <a:gd name="connsiteY19" fmla="*/ 3926429 h 8534958"/>
                <a:gd name="connsiteX20" fmla="*/ 3575373 w 4937245"/>
                <a:gd name="connsiteY20" fmla="*/ 5576180 h 8534958"/>
                <a:gd name="connsiteX21" fmla="*/ 3035791 w 4937245"/>
                <a:gd name="connsiteY21" fmla="*/ 5646046 h 8534958"/>
                <a:gd name="connsiteX22" fmla="*/ 3026266 w 4937245"/>
                <a:gd name="connsiteY22" fmla="*/ 6617140 h 8534958"/>
                <a:gd name="connsiteX23" fmla="*/ 1995539 w 4937245"/>
                <a:gd name="connsiteY23" fmla="*/ 6599711 h 8534958"/>
                <a:gd name="connsiteX24" fmla="*/ 1889548 w 4937245"/>
                <a:gd name="connsiteY24" fmla="*/ 7603839 h 8534958"/>
                <a:gd name="connsiteX25" fmla="*/ 1815274 w 4937245"/>
                <a:gd name="connsiteY25" fmla="*/ 7977492 h 8534958"/>
                <a:gd name="connsiteX26" fmla="*/ 1548827 w 4937245"/>
                <a:gd name="connsiteY26" fmla="*/ 7917961 h 8534958"/>
                <a:gd name="connsiteX27" fmla="*/ 1510728 w 4937245"/>
                <a:gd name="connsiteY27" fmla="*/ 8026738 h 8534958"/>
                <a:gd name="connsiteX28" fmla="*/ 1419428 w 4937245"/>
                <a:gd name="connsiteY28" fmla="*/ 8026739 h 8534958"/>
                <a:gd name="connsiteX29" fmla="*/ 1422621 w 4937245"/>
                <a:gd name="connsiteY29" fmla="*/ 8513122 h 8534958"/>
                <a:gd name="connsiteX30" fmla="*/ 1049727 w 4937245"/>
                <a:gd name="connsiteY30" fmla="*/ 8534958 h 8534958"/>
                <a:gd name="connsiteX31" fmla="*/ 881723 w 4937245"/>
                <a:gd name="connsiteY31" fmla="*/ 8195857 h 8534958"/>
                <a:gd name="connsiteX32" fmla="*/ 813426 w 4937245"/>
                <a:gd name="connsiteY32" fmla="*/ 7623193 h 8534958"/>
                <a:gd name="connsiteX33" fmla="*/ 784851 w 4937245"/>
                <a:gd name="connsiteY33" fmla="*/ 7111224 h 8534958"/>
                <a:gd name="connsiteX34" fmla="*/ 773350 w 4937245"/>
                <a:gd name="connsiteY34" fmla="*/ 6578279 h 8534958"/>
                <a:gd name="connsiteX35" fmla="*/ 0 w 4937245"/>
                <a:gd name="connsiteY35" fmla="*/ 6572707 h 8534958"/>
                <a:gd name="connsiteX36" fmla="*/ 29995 w 4937245"/>
                <a:gd name="connsiteY36" fmla="*/ 4879993 h 8534958"/>
                <a:gd name="connsiteX37" fmla="*/ 182395 w 4937245"/>
                <a:gd name="connsiteY37" fmla="*/ 2591611 h 8534958"/>
                <a:gd name="connsiteX38" fmla="*/ 309310 w 4937245"/>
                <a:gd name="connsiteY38" fmla="*/ 861811 h 8534958"/>
                <a:gd name="connsiteX39" fmla="*/ 474883 w 4937245"/>
                <a:gd name="connsiteY39"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79785 w 5006302"/>
                <a:gd name="connsiteY27" fmla="*/ 8026738 h 8534958"/>
                <a:gd name="connsiteX28" fmla="*/ 1488485 w 5006302"/>
                <a:gd name="connsiteY28" fmla="*/ 8026739 h 8534958"/>
                <a:gd name="connsiteX29" fmla="*/ 1491678 w 5006302"/>
                <a:gd name="connsiteY29" fmla="*/ 8513122 h 8534958"/>
                <a:gd name="connsiteX30" fmla="*/ 1118784 w 5006302"/>
                <a:gd name="connsiteY30" fmla="*/ 8534958 h 8534958"/>
                <a:gd name="connsiteX31" fmla="*/ 950780 w 5006302"/>
                <a:gd name="connsiteY31" fmla="*/ 8195857 h 8534958"/>
                <a:gd name="connsiteX32" fmla="*/ 882483 w 5006302"/>
                <a:gd name="connsiteY32" fmla="*/ 7623193 h 8534958"/>
                <a:gd name="connsiteX33" fmla="*/ 853908 w 5006302"/>
                <a:gd name="connsiteY33" fmla="*/ 7111224 h 8534958"/>
                <a:gd name="connsiteX34" fmla="*/ 842407 w 5006302"/>
                <a:gd name="connsiteY34" fmla="*/ 6578279 h 8534958"/>
                <a:gd name="connsiteX35" fmla="*/ 0 w 5006302"/>
                <a:gd name="connsiteY35" fmla="*/ 6563182 h 8534958"/>
                <a:gd name="connsiteX36" fmla="*/ 99052 w 5006302"/>
                <a:gd name="connsiteY36" fmla="*/ 4879993 h 8534958"/>
                <a:gd name="connsiteX37" fmla="*/ 251452 w 5006302"/>
                <a:gd name="connsiteY37" fmla="*/ 2591611 h 8534958"/>
                <a:gd name="connsiteX38" fmla="*/ 378367 w 5006302"/>
                <a:gd name="connsiteY38" fmla="*/ 861811 h 8534958"/>
                <a:gd name="connsiteX39" fmla="*/ 543940 w 5006302"/>
                <a:gd name="connsiteY39"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79785 w 5006302"/>
                <a:gd name="connsiteY27" fmla="*/ 8026738 h 8534958"/>
                <a:gd name="connsiteX28" fmla="*/ 1488485 w 5006302"/>
                <a:gd name="connsiteY28" fmla="*/ 8026739 h 8534958"/>
                <a:gd name="connsiteX29" fmla="*/ 1491678 w 5006302"/>
                <a:gd name="connsiteY29" fmla="*/ 8513122 h 8534958"/>
                <a:gd name="connsiteX30" fmla="*/ 1118784 w 5006302"/>
                <a:gd name="connsiteY30" fmla="*/ 8534958 h 8534958"/>
                <a:gd name="connsiteX31" fmla="*/ 950780 w 5006302"/>
                <a:gd name="connsiteY31" fmla="*/ 8195857 h 8534958"/>
                <a:gd name="connsiteX32" fmla="*/ 882483 w 5006302"/>
                <a:gd name="connsiteY32" fmla="*/ 7623193 h 8534958"/>
                <a:gd name="connsiteX33" fmla="*/ 853908 w 5006302"/>
                <a:gd name="connsiteY33" fmla="*/ 7111224 h 8534958"/>
                <a:gd name="connsiteX34" fmla="*/ 842407 w 5006302"/>
                <a:gd name="connsiteY34" fmla="*/ 6578279 h 8534958"/>
                <a:gd name="connsiteX35" fmla="*/ 0 w 5006302"/>
                <a:gd name="connsiteY35" fmla="*/ 6563182 h 8534958"/>
                <a:gd name="connsiteX36" fmla="*/ 99052 w 5006302"/>
                <a:gd name="connsiteY36" fmla="*/ 4879993 h 8534958"/>
                <a:gd name="connsiteX37" fmla="*/ 251452 w 5006302"/>
                <a:gd name="connsiteY37" fmla="*/ 2591611 h 8534958"/>
                <a:gd name="connsiteX38" fmla="*/ 378367 w 5006302"/>
                <a:gd name="connsiteY38" fmla="*/ 861811 h 8534958"/>
                <a:gd name="connsiteX39" fmla="*/ 543940 w 5006302"/>
                <a:gd name="connsiteY39"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79785 w 5006302"/>
                <a:gd name="connsiteY27" fmla="*/ 8026738 h 8534958"/>
                <a:gd name="connsiteX28" fmla="*/ 1488485 w 5006302"/>
                <a:gd name="connsiteY28" fmla="*/ 8026739 h 8534958"/>
                <a:gd name="connsiteX29" fmla="*/ 1491678 w 5006302"/>
                <a:gd name="connsiteY29" fmla="*/ 8513122 h 8534958"/>
                <a:gd name="connsiteX30" fmla="*/ 1118784 w 5006302"/>
                <a:gd name="connsiteY30" fmla="*/ 8534958 h 8534958"/>
                <a:gd name="connsiteX31" fmla="*/ 950780 w 5006302"/>
                <a:gd name="connsiteY31" fmla="*/ 8195857 h 8534958"/>
                <a:gd name="connsiteX32" fmla="*/ 882483 w 5006302"/>
                <a:gd name="connsiteY32" fmla="*/ 7623193 h 8534958"/>
                <a:gd name="connsiteX33" fmla="*/ 834858 w 5006302"/>
                <a:gd name="connsiteY33" fmla="*/ 7111224 h 8534958"/>
                <a:gd name="connsiteX34" fmla="*/ 842407 w 5006302"/>
                <a:gd name="connsiteY34" fmla="*/ 6578279 h 8534958"/>
                <a:gd name="connsiteX35" fmla="*/ 0 w 5006302"/>
                <a:gd name="connsiteY35" fmla="*/ 6563182 h 8534958"/>
                <a:gd name="connsiteX36" fmla="*/ 99052 w 5006302"/>
                <a:gd name="connsiteY36" fmla="*/ 4879993 h 8534958"/>
                <a:gd name="connsiteX37" fmla="*/ 251452 w 5006302"/>
                <a:gd name="connsiteY37" fmla="*/ 2591611 h 8534958"/>
                <a:gd name="connsiteX38" fmla="*/ 378367 w 5006302"/>
                <a:gd name="connsiteY38" fmla="*/ 861811 h 8534958"/>
                <a:gd name="connsiteX39" fmla="*/ 543940 w 5006302"/>
                <a:gd name="connsiteY39"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79785 w 5006302"/>
                <a:gd name="connsiteY27" fmla="*/ 8026738 h 8534958"/>
                <a:gd name="connsiteX28" fmla="*/ 1488485 w 5006302"/>
                <a:gd name="connsiteY28" fmla="*/ 8026739 h 8534958"/>
                <a:gd name="connsiteX29" fmla="*/ 1491678 w 5006302"/>
                <a:gd name="connsiteY29" fmla="*/ 8513122 h 8534958"/>
                <a:gd name="connsiteX30" fmla="*/ 1118784 w 5006302"/>
                <a:gd name="connsiteY30" fmla="*/ 8534958 h 8534958"/>
                <a:gd name="connsiteX31" fmla="*/ 950780 w 5006302"/>
                <a:gd name="connsiteY31" fmla="*/ 8195857 h 8534958"/>
                <a:gd name="connsiteX32" fmla="*/ 882483 w 5006302"/>
                <a:gd name="connsiteY32" fmla="*/ 7623193 h 8534958"/>
                <a:gd name="connsiteX33" fmla="*/ 834858 w 5006302"/>
                <a:gd name="connsiteY33" fmla="*/ 7111224 h 8534958"/>
                <a:gd name="connsiteX34" fmla="*/ 828119 w 5006302"/>
                <a:gd name="connsiteY34" fmla="*/ 6583041 h 8534958"/>
                <a:gd name="connsiteX35" fmla="*/ 0 w 5006302"/>
                <a:gd name="connsiteY35" fmla="*/ 6563182 h 8534958"/>
                <a:gd name="connsiteX36" fmla="*/ 99052 w 5006302"/>
                <a:gd name="connsiteY36" fmla="*/ 4879993 h 8534958"/>
                <a:gd name="connsiteX37" fmla="*/ 251452 w 5006302"/>
                <a:gd name="connsiteY37" fmla="*/ 2591611 h 8534958"/>
                <a:gd name="connsiteX38" fmla="*/ 378367 w 5006302"/>
                <a:gd name="connsiteY38" fmla="*/ 861811 h 8534958"/>
                <a:gd name="connsiteX39" fmla="*/ 543940 w 5006302"/>
                <a:gd name="connsiteY39"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79785 w 5006302"/>
                <a:gd name="connsiteY27" fmla="*/ 8026738 h 8534958"/>
                <a:gd name="connsiteX28" fmla="*/ 1488485 w 5006302"/>
                <a:gd name="connsiteY28" fmla="*/ 8026739 h 8534958"/>
                <a:gd name="connsiteX29" fmla="*/ 1491678 w 5006302"/>
                <a:gd name="connsiteY29" fmla="*/ 8513122 h 8534958"/>
                <a:gd name="connsiteX30" fmla="*/ 1118784 w 5006302"/>
                <a:gd name="connsiteY30" fmla="*/ 8534958 h 8534958"/>
                <a:gd name="connsiteX31" fmla="*/ 950780 w 5006302"/>
                <a:gd name="connsiteY31" fmla="*/ 8195857 h 8534958"/>
                <a:gd name="connsiteX32" fmla="*/ 856289 w 5006302"/>
                <a:gd name="connsiteY32" fmla="*/ 7623193 h 8534958"/>
                <a:gd name="connsiteX33" fmla="*/ 834858 w 5006302"/>
                <a:gd name="connsiteY33" fmla="*/ 7111224 h 8534958"/>
                <a:gd name="connsiteX34" fmla="*/ 828119 w 5006302"/>
                <a:gd name="connsiteY34" fmla="*/ 6583041 h 8534958"/>
                <a:gd name="connsiteX35" fmla="*/ 0 w 5006302"/>
                <a:gd name="connsiteY35" fmla="*/ 6563182 h 8534958"/>
                <a:gd name="connsiteX36" fmla="*/ 99052 w 5006302"/>
                <a:gd name="connsiteY36" fmla="*/ 4879993 h 8534958"/>
                <a:gd name="connsiteX37" fmla="*/ 251452 w 5006302"/>
                <a:gd name="connsiteY37" fmla="*/ 2591611 h 8534958"/>
                <a:gd name="connsiteX38" fmla="*/ 378367 w 5006302"/>
                <a:gd name="connsiteY38" fmla="*/ 861811 h 8534958"/>
                <a:gd name="connsiteX39" fmla="*/ 543940 w 5006302"/>
                <a:gd name="connsiteY39"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79785 w 5006302"/>
                <a:gd name="connsiteY27" fmla="*/ 8026738 h 8534958"/>
                <a:gd name="connsiteX28" fmla="*/ 1488485 w 5006302"/>
                <a:gd name="connsiteY28" fmla="*/ 8026739 h 8534958"/>
                <a:gd name="connsiteX29" fmla="*/ 1491678 w 5006302"/>
                <a:gd name="connsiteY29" fmla="*/ 8513122 h 8534958"/>
                <a:gd name="connsiteX30" fmla="*/ 1118784 w 5006302"/>
                <a:gd name="connsiteY30" fmla="*/ 8534958 h 8534958"/>
                <a:gd name="connsiteX31" fmla="*/ 924586 w 5006302"/>
                <a:gd name="connsiteY31" fmla="*/ 8226813 h 8534958"/>
                <a:gd name="connsiteX32" fmla="*/ 856289 w 5006302"/>
                <a:gd name="connsiteY32" fmla="*/ 7623193 h 8534958"/>
                <a:gd name="connsiteX33" fmla="*/ 834858 w 5006302"/>
                <a:gd name="connsiteY33" fmla="*/ 7111224 h 8534958"/>
                <a:gd name="connsiteX34" fmla="*/ 828119 w 5006302"/>
                <a:gd name="connsiteY34" fmla="*/ 6583041 h 8534958"/>
                <a:gd name="connsiteX35" fmla="*/ 0 w 5006302"/>
                <a:gd name="connsiteY35" fmla="*/ 6563182 h 8534958"/>
                <a:gd name="connsiteX36" fmla="*/ 99052 w 5006302"/>
                <a:gd name="connsiteY36" fmla="*/ 4879993 h 8534958"/>
                <a:gd name="connsiteX37" fmla="*/ 251452 w 5006302"/>
                <a:gd name="connsiteY37" fmla="*/ 2591611 h 8534958"/>
                <a:gd name="connsiteX38" fmla="*/ 378367 w 5006302"/>
                <a:gd name="connsiteY38" fmla="*/ 861811 h 8534958"/>
                <a:gd name="connsiteX39" fmla="*/ 543940 w 5006302"/>
                <a:gd name="connsiteY39" fmla="*/ 0 h 8534958"/>
                <a:gd name="connsiteX0" fmla="*/ 543940 w 5006302"/>
                <a:gd name="connsiteY0" fmla="*/ 0 h 8539721"/>
                <a:gd name="connsiteX1" fmla="*/ 2890434 w 5006302"/>
                <a:gd name="connsiteY1" fmla="*/ 209247 h 8539721"/>
                <a:gd name="connsiteX2" fmla="*/ 4176512 w 5006302"/>
                <a:gd name="connsiteY2" fmla="*/ 379177 h 8539721"/>
                <a:gd name="connsiteX3" fmla="*/ 4368633 w 5006302"/>
                <a:gd name="connsiteY3" fmla="*/ 493730 h 8539721"/>
                <a:gd name="connsiteX4" fmla="*/ 4618664 w 5006302"/>
                <a:gd name="connsiteY4" fmla="*/ 667561 h 8539721"/>
                <a:gd name="connsiteX5" fmla="*/ 4735346 w 5006302"/>
                <a:gd name="connsiteY5" fmla="*/ 772336 h 8539721"/>
                <a:gd name="connsiteX6" fmla="*/ 4866517 w 5006302"/>
                <a:gd name="connsiteY6" fmla="*/ 921899 h 8539721"/>
                <a:gd name="connsiteX7" fmla="*/ 4937752 w 5006302"/>
                <a:gd name="connsiteY7" fmla="*/ 1019986 h 8539721"/>
                <a:gd name="connsiteX8" fmla="*/ 5006302 w 5006302"/>
                <a:gd name="connsiteY8" fmla="*/ 1143913 h 8539721"/>
                <a:gd name="connsiteX9" fmla="*/ 4402022 w 5006302"/>
                <a:gd name="connsiteY9" fmla="*/ 1670778 h 8539721"/>
                <a:gd name="connsiteX10" fmla="*/ 4474270 w 5006302"/>
                <a:gd name="connsiteY10" fmla="*/ 1982619 h 8539721"/>
                <a:gd name="connsiteX11" fmla="*/ 4471027 w 5006302"/>
                <a:gd name="connsiteY11" fmla="*/ 2117743 h 8539721"/>
                <a:gd name="connsiteX12" fmla="*/ 4463883 w 5006302"/>
                <a:gd name="connsiteY12" fmla="*/ 2208230 h 8539721"/>
                <a:gd name="connsiteX13" fmla="*/ 4444833 w 5006302"/>
                <a:gd name="connsiteY13" fmla="*/ 2305861 h 8539721"/>
                <a:gd name="connsiteX14" fmla="*/ 4381756 w 5006302"/>
                <a:gd name="connsiteY14" fmla="*/ 2673334 h 8539721"/>
                <a:gd name="connsiteX15" fmla="*/ 4402021 w 5006302"/>
                <a:gd name="connsiteY15" fmla="*/ 3021554 h 8539721"/>
                <a:gd name="connsiteX16" fmla="*/ 4266239 w 5006302"/>
                <a:gd name="connsiteY16" fmla="*/ 3191686 h 8539721"/>
                <a:gd name="connsiteX17" fmla="*/ 4149558 w 5006302"/>
                <a:gd name="connsiteY17" fmla="*/ 3403618 h 8539721"/>
                <a:gd name="connsiteX18" fmla="*/ 4001921 w 5006302"/>
                <a:gd name="connsiteY18" fmla="*/ 3622693 h 8539721"/>
                <a:gd name="connsiteX19" fmla="*/ 3788165 w 5006302"/>
                <a:gd name="connsiteY19" fmla="*/ 3926429 h 8539721"/>
                <a:gd name="connsiteX20" fmla="*/ 3644430 w 5006302"/>
                <a:gd name="connsiteY20" fmla="*/ 5576180 h 8539721"/>
                <a:gd name="connsiteX21" fmla="*/ 3104848 w 5006302"/>
                <a:gd name="connsiteY21" fmla="*/ 5646046 h 8539721"/>
                <a:gd name="connsiteX22" fmla="*/ 3095323 w 5006302"/>
                <a:gd name="connsiteY22" fmla="*/ 6617140 h 8539721"/>
                <a:gd name="connsiteX23" fmla="*/ 2064596 w 5006302"/>
                <a:gd name="connsiteY23" fmla="*/ 6599711 h 8539721"/>
                <a:gd name="connsiteX24" fmla="*/ 1958605 w 5006302"/>
                <a:gd name="connsiteY24" fmla="*/ 7603839 h 8539721"/>
                <a:gd name="connsiteX25" fmla="*/ 1884331 w 5006302"/>
                <a:gd name="connsiteY25" fmla="*/ 7977492 h 8539721"/>
                <a:gd name="connsiteX26" fmla="*/ 1617884 w 5006302"/>
                <a:gd name="connsiteY26" fmla="*/ 7917961 h 8539721"/>
                <a:gd name="connsiteX27" fmla="*/ 1579785 w 5006302"/>
                <a:gd name="connsiteY27" fmla="*/ 8026738 h 8539721"/>
                <a:gd name="connsiteX28" fmla="*/ 1488485 w 5006302"/>
                <a:gd name="connsiteY28" fmla="*/ 8026739 h 8539721"/>
                <a:gd name="connsiteX29" fmla="*/ 1491678 w 5006302"/>
                <a:gd name="connsiteY29" fmla="*/ 8513122 h 8539721"/>
                <a:gd name="connsiteX30" fmla="*/ 1090209 w 5006302"/>
                <a:gd name="connsiteY30" fmla="*/ 8539721 h 8539721"/>
                <a:gd name="connsiteX31" fmla="*/ 924586 w 5006302"/>
                <a:gd name="connsiteY31" fmla="*/ 8226813 h 8539721"/>
                <a:gd name="connsiteX32" fmla="*/ 856289 w 5006302"/>
                <a:gd name="connsiteY32" fmla="*/ 7623193 h 8539721"/>
                <a:gd name="connsiteX33" fmla="*/ 834858 w 5006302"/>
                <a:gd name="connsiteY33" fmla="*/ 7111224 h 8539721"/>
                <a:gd name="connsiteX34" fmla="*/ 828119 w 5006302"/>
                <a:gd name="connsiteY34" fmla="*/ 6583041 h 8539721"/>
                <a:gd name="connsiteX35" fmla="*/ 0 w 5006302"/>
                <a:gd name="connsiteY35" fmla="*/ 6563182 h 8539721"/>
                <a:gd name="connsiteX36" fmla="*/ 99052 w 5006302"/>
                <a:gd name="connsiteY36" fmla="*/ 4879993 h 8539721"/>
                <a:gd name="connsiteX37" fmla="*/ 251452 w 5006302"/>
                <a:gd name="connsiteY37" fmla="*/ 2591611 h 8539721"/>
                <a:gd name="connsiteX38" fmla="*/ 378367 w 5006302"/>
                <a:gd name="connsiteY38" fmla="*/ 861811 h 8539721"/>
                <a:gd name="connsiteX39" fmla="*/ 543940 w 5006302"/>
                <a:gd name="connsiteY39" fmla="*/ 0 h 8539721"/>
                <a:gd name="connsiteX0" fmla="*/ 543940 w 5006302"/>
                <a:gd name="connsiteY0" fmla="*/ 0 h 8539721"/>
                <a:gd name="connsiteX1" fmla="*/ 2890434 w 5006302"/>
                <a:gd name="connsiteY1" fmla="*/ 209247 h 8539721"/>
                <a:gd name="connsiteX2" fmla="*/ 4176512 w 5006302"/>
                <a:gd name="connsiteY2" fmla="*/ 379177 h 8539721"/>
                <a:gd name="connsiteX3" fmla="*/ 4368633 w 5006302"/>
                <a:gd name="connsiteY3" fmla="*/ 493730 h 8539721"/>
                <a:gd name="connsiteX4" fmla="*/ 4618664 w 5006302"/>
                <a:gd name="connsiteY4" fmla="*/ 667561 h 8539721"/>
                <a:gd name="connsiteX5" fmla="*/ 4735346 w 5006302"/>
                <a:gd name="connsiteY5" fmla="*/ 772336 h 8539721"/>
                <a:gd name="connsiteX6" fmla="*/ 4866517 w 5006302"/>
                <a:gd name="connsiteY6" fmla="*/ 921899 h 8539721"/>
                <a:gd name="connsiteX7" fmla="*/ 4937752 w 5006302"/>
                <a:gd name="connsiteY7" fmla="*/ 1019986 h 8539721"/>
                <a:gd name="connsiteX8" fmla="*/ 5006302 w 5006302"/>
                <a:gd name="connsiteY8" fmla="*/ 1143913 h 8539721"/>
                <a:gd name="connsiteX9" fmla="*/ 4402022 w 5006302"/>
                <a:gd name="connsiteY9" fmla="*/ 1670778 h 8539721"/>
                <a:gd name="connsiteX10" fmla="*/ 4474270 w 5006302"/>
                <a:gd name="connsiteY10" fmla="*/ 1982619 h 8539721"/>
                <a:gd name="connsiteX11" fmla="*/ 4471027 w 5006302"/>
                <a:gd name="connsiteY11" fmla="*/ 2117743 h 8539721"/>
                <a:gd name="connsiteX12" fmla="*/ 4463883 w 5006302"/>
                <a:gd name="connsiteY12" fmla="*/ 2208230 h 8539721"/>
                <a:gd name="connsiteX13" fmla="*/ 4444833 w 5006302"/>
                <a:gd name="connsiteY13" fmla="*/ 2305861 h 8539721"/>
                <a:gd name="connsiteX14" fmla="*/ 4381756 w 5006302"/>
                <a:gd name="connsiteY14" fmla="*/ 2673334 h 8539721"/>
                <a:gd name="connsiteX15" fmla="*/ 4402021 w 5006302"/>
                <a:gd name="connsiteY15" fmla="*/ 3021554 h 8539721"/>
                <a:gd name="connsiteX16" fmla="*/ 4266239 w 5006302"/>
                <a:gd name="connsiteY16" fmla="*/ 3191686 h 8539721"/>
                <a:gd name="connsiteX17" fmla="*/ 4149558 w 5006302"/>
                <a:gd name="connsiteY17" fmla="*/ 3403618 h 8539721"/>
                <a:gd name="connsiteX18" fmla="*/ 4001921 w 5006302"/>
                <a:gd name="connsiteY18" fmla="*/ 3622693 h 8539721"/>
                <a:gd name="connsiteX19" fmla="*/ 3788165 w 5006302"/>
                <a:gd name="connsiteY19" fmla="*/ 3926429 h 8539721"/>
                <a:gd name="connsiteX20" fmla="*/ 3644430 w 5006302"/>
                <a:gd name="connsiteY20" fmla="*/ 5576180 h 8539721"/>
                <a:gd name="connsiteX21" fmla="*/ 3104848 w 5006302"/>
                <a:gd name="connsiteY21" fmla="*/ 5646046 h 8539721"/>
                <a:gd name="connsiteX22" fmla="*/ 3095323 w 5006302"/>
                <a:gd name="connsiteY22" fmla="*/ 6617140 h 8539721"/>
                <a:gd name="connsiteX23" fmla="*/ 2064596 w 5006302"/>
                <a:gd name="connsiteY23" fmla="*/ 6599711 h 8539721"/>
                <a:gd name="connsiteX24" fmla="*/ 1958605 w 5006302"/>
                <a:gd name="connsiteY24" fmla="*/ 7603839 h 8539721"/>
                <a:gd name="connsiteX25" fmla="*/ 1884331 w 5006302"/>
                <a:gd name="connsiteY25" fmla="*/ 7977492 h 8539721"/>
                <a:gd name="connsiteX26" fmla="*/ 1617884 w 5006302"/>
                <a:gd name="connsiteY26" fmla="*/ 7917961 h 8539721"/>
                <a:gd name="connsiteX27" fmla="*/ 1594072 w 5006302"/>
                <a:gd name="connsiteY27" fmla="*/ 8031501 h 8539721"/>
                <a:gd name="connsiteX28" fmla="*/ 1488485 w 5006302"/>
                <a:gd name="connsiteY28" fmla="*/ 8026739 h 8539721"/>
                <a:gd name="connsiteX29" fmla="*/ 1491678 w 5006302"/>
                <a:gd name="connsiteY29" fmla="*/ 8513122 h 8539721"/>
                <a:gd name="connsiteX30" fmla="*/ 1090209 w 5006302"/>
                <a:gd name="connsiteY30" fmla="*/ 8539721 h 8539721"/>
                <a:gd name="connsiteX31" fmla="*/ 924586 w 5006302"/>
                <a:gd name="connsiteY31" fmla="*/ 8226813 h 8539721"/>
                <a:gd name="connsiteX32" fmla="*/ 856289 w 5006302"/>
                <a:gd name="connsiteY32" fmla="*/ 7623193 h 8539721"/>
                <a:gd name="connsiteX33" fmla="*/ 834858 w 5006302"/>
                <a:gd name="connsiteY33" fmla="*/ 7111224 h 8539721"/>
                <a:gd name="connsiteX34" fmla="*/ 828119 w 5006302"/>
                <a:gd name="connsiteY34" fmla="*/ 6583041 h 8539721"/>
                <a:gd name="connsiteX35" fmla="*/ 0 w 5006302"/>
                <a:gd name="connsiteY35" fmla="*/ 6563182 h 8539721"/>
                <a:gd name="connsiteX36" fmla="*/ 99052 w 5006302"/>
                <a:gd name="connsiteY36" fmla="*/ 4879993 h 8539721"/>
                <a:gd name="connsiteX37" fmla="*/ 251452 w 5006302"/>
                <a:gd name="connsiteY37" fmla="*/ 2591611 h 8539721"/>
                <a:gd name="connsiteX38" fmla="*/ 378367 w 5006302"/>
                <a:gd name="connsiteY38" fmla="*/ 861811 h 8539721"/>
                <a:gd name="connsiteX39" fmla="*/ 543940 w 5006302"/>
                <a:gd name="connsiteY39" fmla="*/ 0 h 8539721"/>
                <a:gd name="connsiteX0" fmla="*/ 543940 w 5006302"/>
                <a:gd name="connsiteY0" fmla="*/ 0 h 8539721"/>
                <a:gd name="connsiteX1" fmla="*/ 2890434 w 5006302"/>
                <a:gd name="connsiteY1" fmla="*/ 209247 h 8539721"/>
                <a:gd name="connsiteX2" fmla="*/ 4176512 w 5006302"/>
                <a:gd name="connsiteY2" fmla="*/ 379177 h 8539721"/>
                <a:gd name="connsiteX3" fmla="*/ 4368633 w 5006302"/>
                <a:gd name="connsiteY3" fmla="*/ 493730 h 8539721"/>
                <a:gd name="connsiteX4" fmla="*/ 4618664 w 5006302"/>
                <a:gd name="connsiteY4" fmla="*/ 667561 h 8539721"/>
                <a:gd name="connsiteX5" fmla="*/ 4735346 w 5006302"/>
                <a:gd name="connsiteY5" fmla="*/ 772336 h 8539721"/>
                <a:gd name="connsiteX6" fmla="*/ 4866517 w 5006302"/>
                <a:gd name="connsiteY6" fmla="*/ 921899 h 8539721"/>
                <a:gd name="connsiteX7" fmla="*/ 4937752 w 5006302"/>
                <a:gd name="connsiteY7" fmla="*/ 1019986 h 8539721"/>
                <a:gd name="connsiteX8" fmla="*/ 5006302 w 5006302"/>
                <a:gd name="connsiteY8" fmla="*/ 1143913 h 8539721"/>
                <a:gd name="connsiteX9" fmla="*/ 4402022 w 5006302"/>
                <a:gd name="connsiteY9" fmla="*/ 1670778 h 8539721"/>
                <a:gd name="connsiteX10" fmla="*/ 4474270 w 5006302"/>
                <a:gd name="connsiteY10" fmla="*/ 1982619 h 8539721"/>
                <a:gd name="connsiteX11" fmla="*/ 4471027 w 5006302"/>
                <a:gd name="connsiteY11" fmla="*/ 2117743 h 8539721"/>
                <a:gd name="connsiteX12" fmla="*/ 4463883 w 5006302"/>
                <a:gd name="connsiteY12" fmla="*/ 2208230 h 8539721"/>
                <a:gd name="connsiteX13" fmla="*/ 4444833 w 5006302"/>
                <a:gd name="connsiteY13" fmla="*/ 2305861 h 8539721"/>
                <a:gd name="connsiteX14" fmla="*/ 4381756 w 5006302"/>
                <a:gd name="connsiteY14" fmla="*/ 2673334 h 8539721"/>
                <a:gd name="connsiteX15" fmla="*/ 4402021 w 5006302"/>
                <a:gd name="connsiteY15" fmla="*/ 3021554 h 8539721"/>
                <a:gd name="connsiteX16" fmla="*/ 4266239 w 5006302"/>
                <a:gd name="connsiteY16" fmla="*/ 3191686 h 8539721"/>
                <a:gd name="connsiteX17" fmla="*/ 4149558 w 5006302"/>
                <a:gd name="connsiteY17" fmla="*/ 3403618 h 8539721"/>
                <a:gd name="connsiteX18" fmla="*/ 4001921 w 5006302"/>
                <a:gd name="connsiteY18" fmla="*/ 3622693 h 8539721"/>
                <a:gd name="connsiteX19" fmla="*/ 3788165 w 5006302"/>
                <a:gd name="connsiteY19" fmla="*/ 3926429 h 8539721"/>
                <a:gd name="connsiteX20" fmla="*/ 3644430 w 5006302"/>
                <a:gd name="connsiteY20" fmla="*/ 5576180 h 8539721"/>
                <a:gd name="connsiteX21" fmla="*/ 3104848 w 5006302"/>
                <a:gd name="connsiteY21" fmla="*/ 5646046 h 8539721"/>
                <a:gd name="connsiteX22" fmla="*/ 3095323 w 5006302"/>
                <a:gd name="connsiteY22" fmla="*/ 6617140 h 8539721"/>
                <a:gd name="connsiteX23" fmla="*/ 2064596 w 5006302"/>
                <a:gd name="connsiteY23" fmla="*/ 6599711 h 8539721"/>
                <a:gd name="connsiteX24" fmla="*/ 1958605 w 5006302"/>
                <a:gd name="connsiteY24" fmla="*/ 7603839 h 8539721"/>
                <a:gd name="connsiteX25" fmla="*/ 1884331 w 5006302"/>
                <a:gd name="connsiteY25" fmla="*/ 7977492 h 8539721"/>
                <a:gd name="connsiteX26" fmla="*/ 1617884 w 5006302"/>
                <a:gd name="connsiteY26" fmla="*/ 7917961 h 8539721"/>
                <a:gd name="connsiteX27" fmla="*/ 1594072 w 5006302"/>
                <a:gd name="connsiteY27" fmla="*/ 8031501 h 8539721"/>
                <a:gd name="connsiteX28" fmla="*/ 1488485 w 5006302"/>
                <a:gd name="connsiteY28" fmla="*/ 8026739 h 8539721"/>
                <a:gd name="connsiteX29" fmla="*/ 1491678 w 5006302"/>
                <a:gd name="connsiteY29" fmla="*/ 8513122 h 8539721"/>
                <a:gd name="connsiteX30" fmla="*/ 1090209 w 5006302"/>
                <a:gd name="connsiteY30" fmla="*/ 8539721 h 8539721"/>
                <a:gd name="connsiteX31" fmla="*/ 924586 w 5006302"/>
                <a:gd name="connsiteY31" fmla="*/ 8226813 h 8539721"/>
                <a:gd name="connsiteX32" fmla="*/ 856289 w 5006302"/>
                <a:gd name="connsiteY32" fmla="*/ 7623193 h 8539721"/>
                <a:gd name="connsiteX33" fmla="*/ 834858 w 5006302"/>
                <a:gd name="connsiteY33" fmla="*/ 7111224 h 8539721"/>
                <a:gd name="connsiteX34" fmla="*/ 828119 w 5006302"/>
                <a:gd name="connsiteY34" fmla="*/ 6583041 h 8539721"/>
                <a:gd name="connsiteX35" fmla="*/ 0 w 5006302"/>
                <a:gd name="connsiteY35" fmla="*/ 6563182 h 8539721"/>
                <a:gd name="connsiteX36" fmla="*/ 99052 w 5006302"/>
                <a:gd name="connsiteY36" fmla="*/ 4879993 h 8539721"/>
                <a:gd name="connsiteX37" fmla="*/ 251452 w 5006302"/>
                <a:gd name="connsiteY37" fmla="*/ 2591611 h 8539721"/>
                <a:gd name="connsiteX38" fmla="*/ 378367 w 5006302"/>
                <a:gd name="connsiteY38" fmla="*/ 861811 h 8539721"/>
                <a:gd name="connsiteX39" fmla="*/ 543940 w 5006302"/>
                <a:gd name="connsiteY39" fmla="*/ 0 h 8539721"/>
                <a:gd name="connsiteX0" fmla="*/ 543940 w 5006302"/>
                <a:gd name="connsiteY0" fmla="*/ 0 h 8539721"/>
                <a:gd name="connsiteX1" fmla="*/ 2890434 w 5006302"/>
                <a:gd name="connsiteY1" fmla="*/ 209247 h 8539721"/>
                <a:gd name="connsiteX2" fmla="*/ 4176512 w 5006302"/>
                <a:gd name="connsiteY2" fmla="*/ 379177 h 8539721"/>
                <a:gd name="connsiteX3" fmla="*/ 4368633 w 5006302"/>
                <a:gd name="connsiteY3" fmla="*/ 493730 h 8539721"/>
                <a:gd name="connsiteX4" fmla="*/ 4618664 w 5006302"/>
                <a:gd name="connsiteY4" fmla="*/ 667561 h 8539721"/>
                <a:gd name="connsiteX5" fmla="*/ 4735346 w 5006302"/>
                <a:gd name="connsiteY5" fmla="*/ 772336 h 8539721"/>
                <a:gd name="connsiteX6" fmla="*/ 4866517 w 5006302"/>
                <a:gd name="connsiteY6" fmla="*/ 921899 h 8539721"/>
                <a:gd name="connsiteX7" fmla="*/ 4937752 w 5006302"/>
                <a:gd name="connsiteY7" fmla="*/ 1019986 h 8539721"/>
                <a:gd name="connsiteX8" fmla="*/ 5006302 w 5006302"/>
                <a:gd name="connsiteY8" fmla="*/ 1143913 h 8539721"/>
                <a:gd name="connsiteX9" fmla="*/ 4402022 w 5006302"/>
                <a:gd name="connsiteY9" fmla="*/ 1670778 h 8539721"/>
                <a:gd name="connsiteX10" fmla="*/ 4474270 w 5006302"/>
                <a:gd name="connsiteY10" fmla="*/ 1982619 h 8539721"/>
                <a:gd name="connsiteX11" fmla="*/ 4471027 w 5006302"/>
                <a:gd name="connsiteY11" fmla="*/ 2117743 h 8539721"/>
                <a:gd name="connsiteX12" fmla="*/ 4463883 w 5006302"/>
                <a:gd name="connsiteY12" fmla="*/ 2208230 h 8539721"/>
                <a:gd name="connsiteX13" fmla="*/ 4444833 w 5006302"/>
                <a:gd name="connsiteY13" fmla="*/ 2305861 h 8539721"/>
                <a:gd name="connsiteX14" fmla="*/ 4381756 w 5006302"/>
                <a:gd name="connsiteY14" fmla="*/ 2673334 h 8539721"/>
                <a:gd name="connsiteX15" fmla="*/ 4402021 w 5006302"/>
                <a:gd name="connsiteY15" fmla="*/ 3021554 h 8539721"/>
                <a:gd name="connsiteX16" fmla="*/ 4266239 w 5006302"/>
                <a:gd name="connsiteY16" fmla="*/ 3191686 h 8539721"/>
                <a:gd name="connsiteX17" fmla="*/ 4149558 w 5006302"/>
                <a:gd name="connsiteY17" fmla="*/ 3403618 h 8539721"/>
                <a:gd name="connsiteX18" fmla="*/ 4001921 w 5006302"/>
                <a:gd name="connsiteY18" fmla="*/ 3622693 h 8539721"/>
                <a:gd name="connsiteX19" fmla="*/ 3788165 w 5006302"/>
                <a:gd name="connsiteY19" fmla="*/ 3926429 h 8539721"/>
                <a:gd name="connsiteX20" fmla="*/ 3644430 w 5006302"/>
                <a:gd name="connsiteY20" fmla="*/ 5576180 h 8539721"/>
                <a:gd name="connsiteX21" fmla="*/ 3104848 w 5006302"/>
                <a:gd name="connsiteY21" fmla="*/ 5646046 h 8539721"/>
                <a:gd name="connsiteX22" fmla="*/ 3095323 w 5006302"/>
                <a:gd name="connsiteY22" fmla="*/ 6617140 h 8539721"/>
                <a:gd name="connsiteX23" fmla="*/ 2064596 w 5006302"/>
                <a:gd name="connsiteY23" fmla="*/ 6599711 h 8539721"/>
                <a:gd name="connsiteX24" fmla="*/ 1958605 w 5006302"/>
                <a:gd name="connsiteY24" fmla="*/ 7603839 h 8539721"/>
                <a:gd name="connsiteX25" fmla="*/ 1884331 w 5006302"/>
                <a:gd name="connsiteY25" fmla="*/ 7977492 h 8539721"/>
                <a:gd name="connsiteX26" fmla="*/ 1617884 w 5006302"/>
                <a:gd name="connsiteY26" fmla="*/ 7917961 h 8539721"/>
                <a:gd name="connsiteX27" fmla="*/ 1594072 w 5006302"/>
                <a:gd name="connsiteY27" fmla="*/ 8031501 h 8539721"/>
                <a:gd name="connsiteX28" fmla="*/ 1488485 w 5006302"/>
                <a:gd name="connsiteY28" fmla="*/ 8026739 h 8539721"/>
                <a:gd name="connsiteX29" fmla="*/ 1496441 w 5006302"/>
                <a:gd name="connsiteY29" fmla="*/ 8515504 h 8539721"/>
                <a:gd name="connsiteX30" fmla="*/ 1090209 w 5006302"/>
                <a:gd name="connsiteY30" fmla="*/ 8539721 h 8539721"/>
                <a:gd name="connsiteX31" fmla="*/ 924586 w 5006302"/>
                <a:gd name="connsiteY31" fmla="*/ 8226813 h 8539721"/>
                <a:gd name="connsiteX32" fmla="*/ 856289 w 5006302"/>
                <a:gd name="connsiteY32" fmla="*/ 7623193 h 8539721"/>
                <a:gd name="connsiteX33" fmla="*/ 834858 w 5006302"/>
                <a:gd name="connsiteY33" fmla="*/ 7111224 h 8539721"/>
                <a:gd name="connsiteX34" fmla="*/ 828119 w 5006302"/>
                <a:gd name="connsiteY34" fmla="*/ 6583041 h 8539721"/>
                <a:gd name="connsiteX35" fmla="*/ 0 w 5006302"/>
                <a:gd name="connsiteY35" fmla="*/ 6563182 h 8539721"/>
                <a:gd name="connsiteX36" fmla="*/ 99052 w 5006302"/>
                <a:gd name="connsiteY36" fmla="*/ 4879993 h 8539721"/>
                <a:gd name="connsiteX37" fmla="*/ 251452 w 5006302"/>
                <a:gd name="connsiteY37" fmla="*/ 2591611 h 8539721"/>
                <a:gd name="connsiteX38" fmla="*/ 378367 w 5006302"/>
                <a:gd name="connsiteY38" fmla="*/ 861811 h 8539721"/>
                <a:gd name="connsiteX39" fmla="*/ 543940 w 5006302"/>
                <a:gd name="connsiteY39" fmla="*/ 0 h 8539721"/>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96441 w 5006302"/>
                <a:gd name="connsiteY29" fmla="*/ 8515504 h 8534958"/>
                <a:gd name="connsiteX30" fmla="*/ 1090209 w 5006302"/>
                <a:gd name="connsiteY30" fmla="*/ 8534958 h 8534958"/>
                <a:gd name="connsiteX31" fmla="*/ 924586 w 5006302"/>
                <a:gd name="connsiteY31" fmla="*/ 8226813 h 8534958"/>
                <a:gd name="connsiteX32" fmla="*/ 856289 w 5006302"/>
                <a:gd name="connsiteY32" fmla="*/ 7623193 h 8534958"/>
                <a:gd name="connsiteX33" fmla="*/ 834858 w 5006302"/>
                <a:gd name="connsiteY33" fmla="*/ 7111224 h 8534958"/>
                <a:gd name="connsiteX34" fmla="*/ 828119 w 5006302"/>
                <a:gd name="connsiteY34" fmla="*/ 6583041 h 8534958"/>
                <a:gd name="connsiteX35" fmla="*/ 0 w 5006302"/>
                <a:gd name="connsiteY35" fmla="*/ 6563182 h 8534958"/>
                <a:gd name="connsiteX36" fmla="*/ 99052 w 5006302"/>
                <a:gd name="connsiteY36" fmla="*/ 4879993 h 8534958"/>
                <a:gd name="connsiteX37" fmla="*/ 251452 w 5006302"/>
                <a:gd name="connsiteY37" fmla="*/ 2591611 h 8534958"/>
                <a:gd name="connsiteX38" fmla="*/ 378367 w 5006302"/>
                <a:gd name="connsiteY38" fmla="*/ 861811 h 8534958"/>
                <a:gd name="connsiteX39" fmla="*/ 543940 w 5006302"/>
                <a:gd name="connsiteY39"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98822 w 5006302"/>
                <a:gd name="connsiteY29" fmla="*/ 8517886 h 8534958"/>
                <a:gd name="connsiteX30" fmla="*/ 1090209 w 5006302"/>
                <a:gd name="connsiteY30" fmla="*/ 8534958 h 8534958"/>
                <a:gd name="connsiteX31" fmla="*/ 924586 w 5006302"/>
                <a:gd name="connsiteY31" fmla="*/ 8226813 h 8534958"/>
                <a:gd name="connsiteX32" fmla="*/ 856289 w 5006302"/>
                <a:gd name="connsiteY32" fmla="*/ 7623193 h 8534958"/>
                <a:gd name="connsiteX33" fmla="*/ 834858 w 5006302"/>
                <a:gd name="connsiteY33" fmla="*/ 7111224 h 8534958"/>
                <a:gd name="connsiteX34" fmla="*/ 828119 w 5006302"/>
                <a:gd name="connsiteY34" fmla="*/ 6583041 h 8534958"/>
                <a:gd name="connsiteX35" fmla="*/ 0 w 5006302"/>
                <a:gd name="connsiteY35" fmla="*/ 6563182 h 8534958"/>
                <a:gd name="connsiteX36" fmla="*/ 99052 w 5006302"/>
                <a:gd name="connsiteY36" fmla="*/ 4879993 h 8534958"/>
                <a:gd name="connsiteX37" fmla="*/ 251452 w 5006302"/>
                <a:gd name="connsiteY37" fmla="*/ 2591611 h 8534958"/>
                <a:gd name="connsiteX38" fmla="*/ 378367 w 5006302"/>
                <a:gd name="connsiteY38" fmla="*/ 861811 h 8534958"/>
                <a:gd name="connsiteX39" fmla="*/ 543940 w 5006302"/>
                <a:gd name="connsiteY39"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8822 w 5006302"/>
                <a:gd name="connsiteY30" fmla="*/ 8517886 h 8534958"/>
                <a:gd name="connsiteX31" fmla="*/ 1090209 w 5006302"/>
                <a:gd name="connsiteY31" fmla="*/ 8534958 h 8534958"/>
                <a:gd name="connsiteX32" fmla="*/ 924586 w 5006302"/>
                <a:gd name="connsiteY32" fmla="*/ 8226813 h 8534958"/>
                <a:gd name="connsiteX33" fmla="*/ 856289 w 5006302"/>
                <a:gd name="connsiteY33" fmla="*/ 7623193 h 8534958"/>
                <a:gd name="connsiteX34" fmla="*/ 834858 w 5006302"/>
                <a:gd name="connsiteY34" fmla="*/ 7111224 h 8534958"/>
                <a:gd name="connsiteX35" fmla="*/ 828119 w 5006302"/>
                <a:gd name="connsiteY35" fmla="*/ 6583041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8822 w 5006302"/>
                <a:gd name="connsiteY30" fmla="*/ 8517886 h 8534958"/>
                <a:gd name="connsiteX31" fmla="*/ 1090209 w 5006302"/>
                <a:gd name="connsiteY31" fmla="*/ 8534958 h 8534958"/>
                <a:gd name="connsiteX32" fmla="*/ 924586 w 5006302"/>
                <a:gd name="connsiteY32" fmla="*/ 8226813 h 8534958"/>
                <a:gd name="connsiteX33" fmla="*/ 856289 w 5006302"/>
                <a:gd name="connsiteY33" fmla="*/ 7623193 h 8534958"/>
                <a:gd name="connsiteX34" fmla="*/ 834858 w 5006302"/>
                <a:gd name="connsiteY34" fmla="*/ 7111224 h 8534958"/>
                <a:gd name="connsiteX35" fmla="*/ 828119 w 5006302"/>
                <a:gd name="connsiteY35" fmla="*/ 6583041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90209 w 5006302"/>
                <a:gd name="connsiteY31" fmla="*/ 8534958 h 8534958"/>
                <a:gd name="connsiteX32" fmla="*/ 924586 w 5006302"/>
                <a:gd name="connsiteY32" fmla="*/ 8226813 h 8534958"/>
                <a:gd name="connsiteX33" fmla="*/ 856289 w 5006302"/>
                <a:gd name="connsiteY33" fmla="*/ 7623193 h 8534958"/>
                <a:gd name="connsiteX34" fmla="*/ 834858 w 5006302"/>
                <a:gd name="connsiteY34" fmla="*/ 7111224 h 8534958"/>
                <a:gd name="connsiteX35" fmla="*/ 828119 w 5006302"/>
                <a:gd name="connsiteY35" fmla="*/ 6583041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9359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90209 w 5006302"/>
                <a:gd name="connsiteY31" fmla="*/ 8534958 h 8534958"/>
                <a:gd name="connsiteX32" fmla="*/ 924586 w 5006302"/>
                <a:gd name="connsiteY32" fmla="*/ 8226813 h 8534958"/>
                <a:gd name="connsiteX33" fmla="*/ 856289 w 5006302"/>
                <a:gd name="connsiteY33" fmla="*/ 7623193 h 8534958"/>
                <a:gd name="connsiteX34" fmla="*/ 834858 w 5006302"/>
                <a:gd name="connsiteY34" fmla="*/ 7111224 h 8534958"/>
                <a:gd name="connsiteX35" fmla="*/ 828119 w 5006302"/>
                <a:gd name="connsiteY35" fmla="*/ 6583041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6978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90209 w 5006302"/>
                <a:gd name="connsiteY31" fmla="*/ 8534958 h 8534958"/>
                <a:gd name="connsiteX32" fmla="*/ 924586 w 5006302"/>
                <a:gd name="connsiteY32" fmla="*/ 8226813 h 8534958"/>
                <a:gd name="connsiteX33" fmla="*/ 856289 w 5006302"/>
                <a:gd name="connsiteY33" fmla="*/ 7623193 h 8534958"/>
                <a:gd name="connsiteX34" fmla="*/ 834858 w 5006302"/>
                <a:gd name="connsiteY34" fmla="*/ 7111224 h 8534958"/>
                <a:gd name="connsiteX35" fmla="*/ 828119 w 5006302"/>
                <a:gd name="connsiteY35" fmla="*/ 6583041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6978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24586 w 5006302"/>
                <a:gd name="connsiteY32" fmla="*/ 8226813 h 8534958"/>
                <a:gd name="connsiteX33" fmla="*/ 856289 w 5006302"/>
                <a:gd name="connsiteY33" fmla="*/ 7623193 h 8534958"/>
                <a:gd name="connsiteX34" fmla="*/ 834858 w 5006302"/>
                <a:gd name="connsiteY34" fmla="*/ 7111224 h 8534958"/>
                <a:gd name="connsiteX35" fmla="*/ 828119 w 5006302"/>
                <a:gd name="connsiteY35" fmla="*/ 6583041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6978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4858 w 5006302"/>
                <a:gd name="connsiteY34" fmla="*/ 7111224 h 8534958"/>
                <a:gd name="connsiteX35" fmla="*/ 828119 w 5006302"/>
                <a:gd name="connsiteY35" fmla="*/ 6583041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6978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3041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6978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104238 w 5006302"/>
                <a:gd name="connsiteY23" fmla="*/ 6599712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104238 w 5006302"/>
                <a:gd name="connsiteY23" fmla="*/ 6599712 h 8534958"/>
                <a:gd name="connsiteX24" fmla="*/ 1995866 w 5006302"/>
                <a:gd name="connsiteY24" fmla="*/ 7603840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104238 w 5006302"/>
                <a:gd name="connsiteY23" fmla="*/ 6599712 h 8534958"/>
                <a:gd name="connsiteX24" fmla="*/ 1995866 w 5006302"/>
                <a:gd name="connsiteY24" fmla="*/ 7603840 h 8534958"/>
                <a:gd name="connsiteX25" fmla="*/ 1906689 w 5006302"/>
                <a:gd name="connsiteY25" fmla="*/ 8022206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104238 w 5006302"/>
                <a:gd name="connsiteY23" fmla="*/ 6599712 h 8534958"/>
                <a:gd name="connsiteX24" fmla="*/ 1995866 w 5006302"/>
                <a:gd name="connsiteY24" fmla="*/ 7603840 h 8534958"/>
                <a:gd name="connsiteX25" fmla="*/ 1906689 w 5006302"/>
                <a:gd name="connsiteY25" fmla="*/ 8022206 h 8534958"/>
                <a:gd name="connsiteX26" fmla="*/ 1632788 w 5006302"/>
                <a:gd name="connsiteY26" fmla="*/ 794777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104238 w 5006302"/>
                <a:gd name="connsiteY23" fmla="*/ 6599712 h 8534958"/>
                <a:gd name="connsiteX24" fmla="*/ 1995866 w 5006302"/>
                <a:gd name="connsiteY24" fmla="*/ 7603840 h 8534958"/>
                <a:gd name="connsiteX25" fmla="*/ 1906689 w 5006302"/>
                <a:gd name="connsiteY25" fmla="*/ 8022206 h 8534958"/>
                <a:gd name="connsiteX26" fmla="*/ 1632788 w 5006302"/>
                <a:gd name="connsiteY26" fmla="*/ 7947771 h 8534958"/>
                <a:gd name="connsiteX27" fmla="*/ 1612704 w 5006302"/>
                <a:gd name="connsiteY27" fmla="*/ 8065035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104238 w 5006302"/>
                <a:gd name="connsiteY23" fmla="*/ 6599712 h 8534958"/>
                <a:gd name="connsiteX24" fmla="*/ 1995866 w 5006302"/>
                <a:gd name="connsiteY24" fmla="*/ 7603840 h 8534958"/>
                <a:gd name="connsiteX25" fmla="*/ 1906689 w 5006302"/>
                <a:gd name="connsiteY25" fmla="*/ 8022206 h 8534958"/>
                <a:gd name="connsiteX26" fmla="*/ 1636514 w 5006302"/>
                <a:gd name="connsiteY26" fmla="*/ 7958950 h 8534958"/>
                <a:gd name="connsiteX27" fmla="*/ 1612704 w 5006302"/>
                <a:gd name="connsiteY27" fmla="*/ 8065035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104238 w 5006302"/>
                <a:gd name="connsiteY23" fmla="*/ 6599712 h 8534958"/>
                <a:gd name="connsiteX24" fmla="*/ 1995866 w 5006302"/>
                <a:gd name="connsiteY24" fmla="*/ 7603840 h 8534958"/>
                <a:gd name="connsiteX25" fmla="*/ 1906689 w 5006302"/>
                <a:gd name="connsiteY25" fmla="*/ 8022206 h 8534958"/>
                <a:gd name="connsiteX26" fmla="*/ 1636514 w 5006302"/>
                <a:gd name="connsiteY26" fmla="*/ 7958950 h 8534958"/>
                <a:gd name="connsiteX27" fmla="*/ 1612704 w 5006302"/>
                <a:gd name="connsiteY27" fmla="*/ 8065035 h 8534958"/>
                <a:gd name="connsiteX28" fmla="*/ 1518295 w 5006302"/>
                <a:gd name="connsiteY28" fmla="*/ 8067727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104238 w 5006302"/>
                <a:gd name="connsiteY23" fmla="*/ 6599712 h 8534958"/>
                <a:gd name="connsiteX24" fmla="*/ 1995866 w 5006302"/>
                <a:gd name="connsiteY24" fmla="*/ 7603840 h 8534958"/>
                <a:gd name="connsiteX25" fmla="*/ 1906689 w 5006302"/>
                <a:gd name="connsiteY25" fmla="*/ 8022206 h 8534958"/>
                <a:gd name="connsiteX26" fmla="*/ 1636514 w 5006302"/>
                <a:gd name="connsiteY26" fmla="*/ 7958950 h 8534958"/>
                <a:gd name="connsiteX27" fmla="*/ 1612704 w 5006302"/>
                <a:gd name="connsiteY27" fmla="*/ 8079940 h 8534958"/>
                <a:gd name="connsiteX28" fmla="*/ 1518295 w 5006302"/>
                <a:gd name="connsiteY28" fmla="*/ 8067727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104238 w 5006302"/>
                <a:gd name="connsiteY23" fmla="*/ 6599712 h 8534958"/>
                <a:gd name="connsiteX24" fmla="*/ 1995866 w 5006302"/>
                <a:gd name="connsiteY24" fmla="*/ 7603840 h 8534958"/>
                <a:gd name="connsiteX25" fmla="*/ 1906689 w 5006302"/>
                <a:gd name="connsiteY25" fmla="*/ 8022206 h 8534958"/>
                <a:gd name="connsiteX26" fmla="*/ 1636514 w 5006302"/>
                <a:gd name="connsiteY26" fmla="*/ 7958950 h 8534958"/>
                <a:gd name="connsiteX27" fmla="*/ 1612704 w 5006302"/>
                <a:gd name="connsiteY27" fmla="*/ 8079940 h 8534958"/>
                <a:gd name="connsiteX28" fmla="*/ 1518295 w 5006302"/>
                <a:gd name="connsiteY28" fmla="*/ 8067727 h 8534958"/>
                <a:gd name="connsiteX29" fmla="*/ 1512061 w 5006302"/>
                <a:gd name="connsiteY29" fmla="*/ 8335497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43970"/>
                <a:gd name="connsiteX1" fmla="*/ 2890434 w 5006302"/>
                <a:gd name="connsiteY1" fmla="*/ 209247 h 8543970"/>
                <a:gd name="connsiteX2" fmla="*/ 4176512 w 5006302"/>
                <a:gd name="connsiteY2" fmla="*/ 379177 h 8543970"/>
                <a:gd name="connsiteX3" fmla="*/ 4368633 w 5006302"/>
                <a:gd name="connsiteY3" fmla="*/ 493730 h 8543970"/>
                <a:gd name="connsiteX4" fmla="*/ 4618664 w 5006302"/>
                <a:gd name="connsiteY4" fmla="*/ 667561 h 8543970"/>
                <a:gd name="connsiteX5" fmla="*/ 4735346 w 5006302"/>
                <a:gd name="connsiteY5" fmla="*/ 772336 h 8543970"/>
                <a:gd name="connsiteX6" fmla="*/ 4866517 w 5006302"/>
                <a:gd name="connsiteY6" fmla="*/ 921899 h 8543970"/>
                <a:gd name="connsiteX7" fmla="*/ 4937752 w 5006302"/>
                <a:gd name="connsiteY7" fmla="*/ 1019986 h 8543970"/>
                <a:gd name="connsiteX8" fmla="*/ 5006302 w 5006302"/>
                <a:gd name="connsiteY8" fmla="*/ 1143913 h 8543970"/>
                <a:gd name="connsiteX9" fmla="*/ 4402022 w 5006302"/>
                <a:gd name="connsiteY9" fmla="*/ 1670778 h 8543970"/>
                <a:gd name="connsiteX10" fmla="*/ 4474270 w 5006302"/>
                <a:gd name="connsiteY10" fmla="*/ 1982619 h 8543970"/>
                <a:gd name="connsiteX11" fmla="*/ 4471027 w 5006302"/>
                <a:gd name="connsiteY11" fmla="*/ 2117743 h 8543970"/>
                <a:gd name="connsiteX12" fmla="*/ 4463883 w 5006302"/>
                <a:gd name="connsiteY12" fmla="*/ 2208230 h 8543970"/>
                <a:gd name="connsiteX13" fmla="*/ 4444833 w 5006302"/>
                <a:gd name="connsiteY13" fmla="*/ 2305861 h 8543970"/>
                <a:gd name="connsiteX14" fmla="*/ 4381756 w 5006302"/>
                <a:gd name="connsiteY14" fmla="*/ 2673334 h 8543970"/>
                <a:gd name="connsiteX15" fmla="*/ 4402021 w 5006302"/>
                <a:gd name="connsiteY15" fmla="*/ 3021554 h 8543970"/>
                <a:gd name="connsiteX16" fmla="*/ 4266239 w 5006302"/>
                <a:gd name="connsiteY16" fmla="*/ 3191686 h 8543970"/>
                <a:gd name="connsiteX17" fmla="*/ 4149558 w 5006302"/>
                <a:gd name="connsiteY17" fmla="*/ 3403618 h 8543970"/>
                <a:gd name="connsiteX18" fmla="*/ 4001921 w 5006302"/>
                <a:gd name="connsiteY18" fmla="*/ 3622693 h 8543970"/>
                <a:gd name="connsiteX19" fmla="*/ 3788165 w 5006302"/>
                <a:gd name="connsiteY19" fmla="*/ 3926429 h 8543970"/>
                <a:gd name="connsiteX20" fmla="*/ 3644430 w 5006302"/>
                <a:gd name="connsiteY20" fmla="*/ 5576180 h 8543970"/>
                <a:gd name="connsiteX21" fmla="*/ 3104848 w 5006302"/>
                <a:gd name="connsiteY21" fmla="*/ 5646046 h 8543970"/>
                <a:gd name="connsiteX22" fmla="*/ 3095323 w 5006302"/>
                <a:gd name="connsiteY22" fmla="*/ 6617140 h 8543970"/>
                <a:gd name="connsiteX23" fmla="*/ 2104238 w 5006302"/>
                <a:gd name="connsiteY23" fmla="*/ 6599712 h 8543970"/>
                <a:gd name="connsiteX24" fmla="*/ 1995866 w 5006302"/>
                <a:gd name="connsiteY24" fmla="*/ 7603840 h 8543970"/>
                <a:gd name="connsiteX25" fmla="*/ 1906689 w 5006302"/>
                <a:gd name="connsiteY25" fmla="*/ 8022206 h 8543970"/>
                <a:gd name="connsiteX26" fmla="*/ 1636514 w 5006302"/>
                <a:gd name="connsiteY26" fmla="*/ 7958950 h 8543970"/>
                <a:gd name="connsiteX27" fmla="*/ 1612704 w 5006302"/>
                <a:gd name="connsiteY27" fmla="*/ 8079940 h 8543970"/>
                <a:gd name="connsiteX28" fmla="*/ 1518295 w 5006302"/>
                <a:gd name="connsiteY28" fmla="*/ 8067727 h 8543970"/>
                <a:gd name="connsiteX29" fmla="*/ 1512061 w 5006302"/>
                <a:gd name="connsiteY29" fmla="*/ 8335497 h 8543970"/>
                <a:gd name="connsiteX30" fmla="*/ 1518797 w 5006302"/>
                <a:gd name="connsiteY30" fmla="*/ 8543970 h 8543970"/>
                <a:gd name="connsiteX31" fmla="*/ 1085446 w 5006302"/>
                <a:gd name="connsiteY31" fmla="*/ 8534958 h 8543970"/>
                <a:gd name="connsiteX32" fmla="*/ 915061 w 5006302"/>
                <a:gd name="connsiteY32" fmla="*/ 8207763 h 8543970"/>
                <a:gd name="connsiteX33" fmla="*/ 856289 w 5006302"/>
                <a:gd name="connsiteY33" fmla="*/ 7623193 h 8543970"/>
                <a:gd name="connsiteX34" fmla="*/ 830096 w 5006302"/>
                <a:gd name="connsiteY34" fmla="*/ 7111224 h 8543970"/>
                <a:gd name="connsiteX35" fmla="*/ 828119 w 5006302"/>
                <a:gd name="connsiteY35" fmla="*/ 6580659 h 8543970"/>
                <a:gd name="connsiteX36" fmla="*/ 0 w 5006302"/>
                <a:gd name="connsiteY36" fmla="*/ 6563182 h 8543970"/>
                <a:gd name="connsiteX37" fmla="*/ 99052 w 5006302"/>
                <a:gd name="connsiteY37" fmla="*/ 4879993 h 8543970"/>
                <a:gd name="connsiteX38" fmla="*/ 251452 w 5006302"/>
                <a:gd name="connsiteY38" fmla="*/ 2591611 h 8543970"/>
                <a:gd name="connsiteX39" fmla="*/ 378367 w 5006302"/>
                <a:gd name="connsiteY39" fmla="*/ 861811 h 8543970"/>
                <a:gd name="connsiteX40" fmla="*/ 543940 w 5006302"/>
                <a:gd name="connsiteY40" fmla="*/ 0 h 8543970"/>
                <a:gd name="connsiteX0" fmla="*/ 543940 w 5006302"/>
                <a:gd name="connsiteY0" fmla="*/ 0 h 8561042"/>
                <a:gd name="connsiteX1" fmla="*/ 2890434 w 5006302"/>
                <a:gd name="connsiteY1" fmla="*/ 209247 h 8561042"/>
                <a:gd name="connsiteX2" fmla="*/ 4176512 w 5006302"/>
                <a:gd name="connsiteY2" fmla="*/ 379177 h 8561042"/>
                <a:gd name="connsiteX3" fmla="*/ 4368633 w 5006302"/>
                <a:gd name="connsiteY3" fmla="*/ 493730 h 8561042"/>
                <a:gd name="connsiteX4" fmla="*/ 4618664 w 5006302"/>
                <a:gd name="connsiteY4" fmla="*/ 667561 h 8561042"/>
                <a:gd name="connsiteX5" fmla="*/ 4735346 w 5006302"/>
                <a:gd name="connsiteY5" fmla="*/ 772336 h 8561042"/>
                <a:gd name="connsiteX6" fmla="*/ 4866517 w 5006302"/>
                <a:gd name="connsiteY6" fmla="*/ 921899 h 8561042"/>
                <a:gd name="connsiteX7" fmla="*/ 4937752 w 5006302"/>
                <a:gd name="connsiteY7" fmla="*/ 1019986 h 8561042"/>
                <a:gd name="connsiteX8" fmla="*/ 5006302 w 5006302"/>
                <a:gd name="connsiteY8" fmla="*/ 1143913 h 8561042"/>
                <a:gd name="connsiteX9" fmla="*/ 4402022 w 5006302"/>
                <a:gd name="connsiteY9" fmla="*/ 1670778 h 8561042"/>
                <a:gd name="connsiteX10" fmla="*/ 4474270 w 5006302"/>
                <a:gd name="connsiteY10" fmla="*/ 1982619 h 8561042"/>
                <a:gd name="connsiteX11" fmla="*/ 4471027 w 5006302"/>
                <a:gd name="connsiteY11" fmla="*/ 2117743 h 8561042"/>
                <a:gd name="connsiteX12" fmla="*/ 4463883 w 5006302"/>
                <a:gd name="connsiteY12" fmla="*/ 2208230 h 8561042"/>
                <a:gd name="connsiteX13" fmla="*/ 4444833 w 5006302"/>
                <a:gd name="connsiteY13" fmla="*/ 2305861 h 8561042"/>
                <a:gd name="connsiteX14" fmla="*/ 4381756 w 5006302"/>
                <a:gd name="connsiteY14" fmla="*/ 2673334 h 8561042"/>
                <a:gd name="connsiteX15" fmla="*/ 4402021 w 5006302"/>
                <a:gd name="connsiteY15" fmla="*/ 3021554 h 8561042"/>
                <a:gd name="connsiteX16" fmla="*/ 4266239 w 5006302"/>
                <a:gd name="connsiteY16" fmla="*/ 3191686 h 8561042"/>
                <a:gd name="connsiteX17" fmla="*/ 4149558 w 5006302"/>
                <a:gd name="connsiteY17" fmla="*/ 3403618 h 8561042"/>
                <a:gd name="connsiteX18" fmla="*/ 4001921 w 5006302"/>
                <a:gd name="connsiteY18" fmla="*/ 3622693 h 8561042"/>
                <a:gd name="connsiteX19" fmla="*/ 3788165 w 5006302"/>
                <a:gd name="connsiteY19" fmla="*/ 3926429 h 8561042"/>
                <a:gd name="connsiteX20" fmla="*/ 3644430 w 5006302"/>
                <a:gd name="connsiteY20" fmla="*/ 5576180 h 8561042"/>
                <a:gd name="connsiteX21" fmla="*/ 3104848 w 5006302"/>
                <a:gd name="connsiteY21" fmla="*/ 5646046 h 8561042"/>
                <a:gd name="connsiteX22" fmla="*/ 3095323 w 5006302"/>
                <a:gd name="connsiteY22" fmla="*/ 6617140 h 8561042"/>
                <a:gd name="connsiteX23" fmla="*/ 2104238 w 5006302"/>
                <a:gd name="connsiteY23" fmla="*/ 6599712 h 8561042"/>
                <a:gd name="connsiteX24" fmla="*/ 1995866 w 5006302"/>
                <a:gd name="connsiteY24" fmla="*/ 7603840 h 8561042"/>
                <a:gd name="connsiteX25" fmla="*/ 1906689 w 5006302"/>
                <a:gd name="connsiteY25" fmla="*/ 8022206 h 8561042"/>
                <a:gd name="connsiteX26" fmla="*/ 1636514 w 5006302"/>
                <a:gd name="connsiteY26" fmla="*/ 7958950 h 8561042"/>
                <a:gd name="connsiteX27" fmla="*/ 1612704 w 5006302"/>
                <a:gd name="connsiteY27" fmla="*/ 8079940 h 8561042"/>
                <a:gd name="connsiteX28" fmla="*/ 1518295 w 5006302"/>
                <a:gd name="connsiteY28" fmla="*/ 8067727 h 8561042"/>
                <a:gd name="connsiteX29" fmla="*/ 1512061 w 5006302"/>
                <a:gd name="connsiteY29" fmla="*/ 8335497 h 8561042"/>
                <a:gd name="connsiteX30" fmla="*/ 1518797 w 5006302"/>
                <a:gd name="connsiteY30" fmla="*/ 8543970 h 8561042"/>
                <a:gd name="connsiteX31" fmla="*/ 1092900 w 5006302"/>
                <a:gd name="connsiteY31" fmla="*/ 8561042 h 8561042"/>
                <a:gd name="connsiteX32" fmla="*/ 915061 w 5006302"/>
                <a:gd name="connsiteY32" fmla="*/ 8207763 h 8561042"/>
                <a:gd name="connsiteX33" fmla="*/ 856289 w 5006302"/>
                <a:gd name="connsiteY33" fmla="*/ 7623193 h 8561042"/>
                <a:gd name="connsiteX34" fmla="*/ 830096 w 5006302"/>
                <a:gd name="connsiteY34" fmla="*/ 7111224 h 8561042"/>
                <a:gd name="connsiteX35" fmla="*/ 828119 w 5006302"/>
                <a:gd name="connsiteY35" fmla="*/ 6580659 h 8561042"/>
                <a:gd name="connsiteX36" fmla="*/ 0 w 5006302"/>
                <a:gd name="connsiteY36" fmla="*/ 6563182 h 8561042"/>
                <a:gd name="connsiteX37" fmla="*/ 99052 w 5006302"/>
                <a:gd name="connsiteY37" fmla="*/ 4879993 h 8561042"/>
                <a:gd name="connsiteX38" fmla="*/ 251452 w 5006302"/>
                <a:gd name="connsiteY38" fmla="*/ 2591611 h 8561042"/>
                <a:gd name="connsiteX39" fmla="*/ 378367 w 5006302"/>
                <a:gd name="connsiteY39" fmla="*/ 861811 h 8561042"/>
                <a:gd name="connsiteX40" fmla="*/ 543940 w 5006302"/>
                <a:gd name="connsiteY40" fmla="*/ 0 h 8561042"/>
                <a:gd name="connsiteX0" fmla="*/ 543940 w 5031143"/>
                <a:gd name="connsiteY0" fmla="*/ 0 h 8561042"/>
                <a:gd name="connsiteX1" fmla="*/ 2890434 w 5031143"/>
                <a:gd name="connsiteY1" fmla="*/ 209247 h 8561042"/>
                <a:gd name="connsiteX2" fmla="*/ 4176512 w 5031143"/>
                <a:gd name="connsiteY2" fmla="*/ 379177 h 8561042"/>
                <a:gd name="connsiteX3" fmla="*/ 4368633 w 5031143"/>
                <a:gd name="connsiteY3" fmla="*/ 493730 h 8561042"/>
                <a:gd name="connsiteX4" fmla="*/ 4618664 w 5031143"/>
                <a:gd name="connsiteY4" fmla="*/ 667561 h 8561042"/>
                <a:gd name="connsiteX5" fmla="*/ 4735346 w 5031143"/>
                <a:gd name="connsiteY5" fmla="*/ 772336 h 8561042"/>
                <a:gd name="connsiteX6" fmla="*/ 4866517 w 5031143"/>
                <a:gd name="connsiteY6" fmla="*/ 921899 h 8561042"/>
                <a:gd name="connsiteX7" fmla="*/ 4937752 w 5031143"/>
                <a:gd name="connsiteY7" fmla="*/ 1019986 h 8561042"/>
                <a:gd name="connsiteX8" fmla="*/ 5031143 w 5031143"/>
                <a:gd name="connsiteY8" fmla="*/ 1168754 h 8561042"/>
                <a:gd name="connsiteX9" fmla="*/ 4402022 w 5031143"/>
                <a:gd name="connsiteY9" fmla="*/ 1670778 h 8561042"/>
                <a:gd name="connsiteX10" fmla="*/ 4474270 w 5031143"/>
                <a:gd name="connsiteY10" fmla="*/ 1982619 h 8561042"/>
                <a:gd name="connsiteX11" fmla="*/ 4471027 w 5031143"/>
                <a:gd name="connsiteY11" fmla="*/ 2117743 h 8561042"/>
                <a:gd name="connsiteX12" fmla="*/ 4463883 w 5031143"/>
                <a:gd name="connsiteY12" fmla="*/ 2208230 h 8561042"/>
                <a:gd name="connsiteX13" fmla="*/ 4444833 w 5031143"/>
                <a:gd name="connsiteY13" fmla="*/ 2305861 h 8561042"/>
                <a:gd name="connsiteX14" fmla="*/ 4381756 w 5031143"/>
                <a:gd name="connsiteY14" fmla="*/ 2673334 h 8561042"/>
                <a:gd name="connsiteX15" fmla="*/ 4402021 w 5031143"/>
                <a:gd name="connsiteY15" fmla="*/ 3021554 h 8561042"/>
                <a:gd name="connsiteX16" fmla="*/ 4266239 w 5031143"/>
                <a:gd name="connsiteY16" fmla="*/ 3191686 h 8561042"/>
                <a:gd name="connsiteX17" fmla="*/ 4149558 w 5031143"/>
                <a:gd name="connsiteY17" fmla="*/ 3403618 h 8561042"/>
                <a:gd name="connsiteX18" fmla="*/ 4001921 w 5031143"/>
                <a:gd name="connsiteY18" fmla="*/ 3622693 h 8561042"/>
                <a:gd name="connsiteX19" fmla="*/ 3788165 w 5031143"/>
                <a:gd name="connsiteY19" fmla="*/ 3926429 h 8561042"/>
                <a:gd name="connsiteX20" fmla="*/ 3644430 w 5031143"/>
                <a:gd name="connsiteY20" fmla="*/ 5576180 h 8561042"/>
                <a:gd name="connsiteX21" fmla="*/ 3104848 w 5031143"/>
                <a:gd name="connsiteY21" fmla="*/ 5646046 h 8561042"/>
                <a:gd name="connsiteX22" fmla="*/ 3095323 w 5031143"/>
                <a:gd name="connsiteY22" fmla="*/ 6617140 h 8561042"/>
                <a:gd name="connsiteX23" fmla="*/ 2104238 w 5031143"/>
                <a:gd name="connsiteY23" fmla="*/ 6599712 h 8561042"/>
                <a:gd name="connsiteX24" fmla="*/ 1995866 w 5031143"/>
                <a:gd name="connsiteY24" fmla="*/ 7603840 h 8561042"/>
                <a:gd name="connsiteX25" fmla="*/ 1906689 w 5031143"/>
                <a:gd name="connsiteY25" fmla="*/ 8022206 h 8561042"/>
                <a:gd name="connsiteX26" fmla="*/ 1636514 w 5031143"/>
                <a:gd name="connsiteY26" fmla="*/ 7958950 h 8561042"/>
                <a:gd name="connsiteX27" fmla="*/ 1612704 w 5031143"/>
                <a:gd name="connsiteY27" fmla="*/ 8079940 h 8561042"/>
                <a:gd name="connsiteX28" fmla="*/ 1518295 w 5031143"/>
                <a:gd name="connsiteY28" fmla="*/ 8067727 h 8561042"/>
                <a:gd name="connsiteX29" fmla="*/ 1512061 w 5031143"/>
                <a:gd name="connsiteY29" fmla="*/ 8335497 h 8561042"/>
                <a:gd name="connsiteX30" fmla="*/ 1518797 w 5031143"/>
                <a:gd name="connsiteY30" fmla="*/ 8543970 h 8561042"/>
                <a:gd name="connsiteX31" fmla="*/ 1092900 w 5031143"/>
                <a:gd name="connsiteY31" fmla="*/ 8561042 h 8561042"/>
                <a:gd name="connsiteX32" fmla="*/ 915061 w 5031143"/>
                <a:gd name="connsiteY32" fmla="*/ 8207763 h 8561042"/>
                <a:gd name="connsiteX33" fmla="*/ 856289 w 5031143"/>
                <a:gd name="connsiteY33" fmla="*/ 7623193 h 8561042"/>
                <a:gd name="connsiteX34" fmla="*/ 830096 w 5031143"/>
                <a:gd name="connsiteY34" fmla="*/ 7111224 h 8561042"/>
                <a:gd name="connsiteX35" fmla="*/ 828119 w 5031143"/>
                <a:gd name="connsiteY35" fmla="*/ 6580659 h 8561042"/>
                <a:gd name="connsiteX36" fmla="*/ 0 w 5031143"/>
                <a:gd name="connsiteY36" fmla="*/ 6563182 h 8561042"/>
                <a:gd name="connsiteX37" fmla="*/ 99052 w 5031143"/>
                <a:gd name="connsiteY37" fmla="*/ 4879993 h 8561042"/>
                <a:gd name="connsiteX38" fmla="*/ 251452 w 5031143"/>
                <a:gd name="connsiteY38" fmla="*/ 2591611 h 8561042"/>
                <a:gd name="connsiteX39" fmla="*/ 378367 w 5031143"/>
                <a:gd name="connsiteY39" fmla="*/ 861811 h 8561042"/>
                <a:gd name="connsiteX40" fmla="*/ 543940 w 5031143"/>
                <a:gd name="connsiteY40" fmla="*/ 0 h 8561042"/>
                <a:gd name="connsiteX0" fmla="*/ 543940 w 5031143"/>
                <a:gd name="connsiteY0" fmla="*/ 0 h 8561042"/>
                <a:gd name="connsiteX1" fmla="*/ 2890434 w 5031143"/>
                <a:gd name="connsiteY1" fmla="*/ 209247 h 8561042"/>
                <a:gd name="connsiteX2" fmla="*/ 4176512 w 5031143"/>
                <a:gd name="connsiteY2" fmla="*/ 379177 h 8561042"/>
                <a:gd name="connsiteX3" fmla="*/ 4368633 w 5031143"/>
                <a:gd name="connsiteY3" fmla="*/ 493730 h 8561042"/>
                <a:gd name="connsiteX4" fmla="*/ 4618664 w 5031143"/>
                <a:gd name="connsiteY4" fmla="*/ 667561 h 8561042"/>
                <a:gd name="connsiteX5" fmla="*/ 4735346 w 5031143"/>
                <a:gd name="connsiteY5" fmla="*/ 772336 h 8561042"/>
                <a:gd name="connsiteX6" fmla="*/ 4866517 w 5031143"/>
                <a:gd name="connsiteY6" fmla="*/ 921899 h 8561042"/>
                <a:gd name="connsiteX7" fmla="*/ 4937752 w 5031143"/>
                <a:gd name="connsiteY7" fmla="*/ 1019986 h 8561042"/>
                <a:gd name="connsiteX8" fmla="*/ 5031143 w 5031143"/>
                <a:gd name="connsiteY8" fmla="*/ 1168754 h 8561042"/>
                <a:gd name="connsiteX9" fmla="*/ 4406991 w 5031143"/>
                <a:gd name="connsiteY9" fmla="*/ 1700587 h 8561042"/>
                <a:gd name="connsiteX10" fmla="*/ 4474270 w 5031143"/>
                <a:gd name="connsiteY10" fmla="*/ 1982619 h 8561042"/>
                <a:gd name="connsiteX11" fmla="*/ 4471027 w 5031143"/>
                <a:gd name="connsiteY11" fmla="*/ 2117743 h 8561042"/>
                <a:gd name="connsiteX12" fmla="*/ 4463883 w 5031143"/>
                <a:gd name="connsiteY12" fmla="*/ 2208230 h 8561042"/>
                <a:gd name="connsiteX13" fmla="*/ 4444833 w 5031143"/>
                <a:gd name="connsiteY13" fmla="*/ 2305861 h 8561042"/>
                <a:gd name="connsiteX14" fmla="*/ 4381756 w 5031143"/>
                <a:gd name="connsiteY14" fmla="*/ 2673334 h 8561042"/>
                <a:gd name="connsiteX15" fmla="*/ 4402021 w 5031143"/>
                <a:gd name="connsiteY15" fmla="*/ 3021554 h 8561042"/>
                <a:gd name="connsiteX16" fmla="*/ 4266239 w 5031143"/>
                <a:gd name="connsiteY16" fmla="*/ 3191686 h 8561042"/>
                <a:gd name="connsiteX17" fmla="*/ 4149558 w 5031143"/>
                <a:gd name="connsiteY17" fmla="*/ 3403618 h 8561042"/>
                <a:gd name="connsiteX18" fmla="*/ 4001921 w 5031143"/>
                <a:gd name="connsiteY18" fmla="*/ 3622693 h 8561042"/>
                <a:gd name="connsiteX19" fmla="*/ 3788165 w 5031143"/>
                <a:gd name="connsiteY19" fmla="*/ 3926429 h 8561042"/>
                <a:gd name="connsiteX20" fmla="*/ 3644430 w 5031143"/>
                <a:gd name="connsiteY20" fmla="*/ 5576180 h 8561042"/>
                <a:gd name="connsiteX21" fmla="*/ 3104848 w 5031143"/>
                <a:gd name="connsiteY21" fmla="*/ 5646046 h 8561042"/>
                <a:gd name="connsiteX22" fmla="*/ 3095323 w 5031143"/>
                <a:gd name="connsiteY22" fmla="*/ 6617140 h 8561042"/>
                <a:gd name="connsiteX23" fmla="*/ 2104238 w 5031143"/>
                <a:gd name="connsiteY23" fmla="*/ 6599712 h 8561042"/>
                <a:gd name="connsiteX24" fmla="*/ 1995866 w 5031143"/>
                <a:gd name="connsiteY24" fmla="*/ 7603840 h 8561042"/>
                <a:gd name="connsiteX25" fmla="*/ 1906689 w 5031143"/>
                <a:gd name="connsiteY25" fmla="*/ 8022206 h 8561042"/>
                <a:gd name="connsiteX26" fmla="*/ 1636514 w 5031143"/>
                <a:gd name="connsiteY26" fmla="*/ 7958950 h 8561042"/>
                <a:gd name="connsiteX27" fmla="*/ 1612704 w 5031143"/>
                <a:gd name="connsiteY27" fmla="*/ 8079940 h 8561042"/>
                <a:gd name="connsiteX28" fmla="*/ 1518295 w 5031143"/>
                <a:gd name="connsiteY28" fmla="*/ 8067727 h 8561042"/>
                <a:gd name="connsiteX29" fmla="*/ 1512061 w 5031143"/>
                <a:gd name="connsiteY29" fmla="*/ 8335497 h 8561042"/>
                <a:gd name="connsiteX30" fmla="*/ 1518797 w 5031143"/>
                <a:gd name="connsiteY30" fmla="*/ 8543970 h 8561042"/>
                <a:gd name="connsiteX31" fmla="*/ 1092900 w 5031143"/>
                <a:gd name="connsiteY31" fmla="*/ 8561042 h 8561042"/>
                <a:gd name="connsiteX32" fmla="*/ 915061 w 5031143"/>
                <a:gd name="connsiteY32" fmla="*/ 8207763 h 8561042"/>
                <a:gd name="connsiteX33" fmla="*/ 856289 w 5031143"/>
                <a:gd name="connsiteY33" fmla="*/ 7623193 h 8561042"/>
                <a:gd name="connsiteX34" fmla="*/ 830096 w 5031143"/>
                <a:gd name="connsiteY34" fmla="*/ 7111224 h 8561042"/>
                <a:gd name="connsiteX35" fmla="*/ 828119 w 5031143"/>
                <a:gd name="connsiteY35" fmla="*/ 6580659 h 8561042"/>
                <a:gd name="connsiteX36" fmla="*/ 0 w 5031143"/>
                <a:gd name="connsiteY36" fmla="*/ 6563182 h 8561042"/>
                <a:gd name="connsiteX37" fmla="*/ 99052 w 5031143"/>
                <a:gd name="connsiteY37" fmla="*/ 4879993 h 8561042"/>
                <a:gd name="connsiteX38" fmla="*/ 251452 w 5031143"/>
                <a:gd name="connsiteY38" fmla="*/ 2591611 h 8561042"/>
                <a:gd name="connsiteX39" fmla="*/ 378367 w 5031143"/>
                <a:gd name="connsiteY39" fmla="*/ 861811 h 8561042"/>
                <a:gd name="connsiteX40" fmla="*/ 543940 w 5031143"/>
                <a:gd name="connsiteY40" fmla="*/ 0 h 8561042"/>
                <a:gd name="connsiteX0" fmla="*/ 606457 w 5031143"/>
                <a:gd name="connsiteY0" fmla="*/ 0 h 8581879"/>
                <a:gd name="connsiteX1" fmla="*/ 2890434 w 5031143"/>
                <a:gd name="connsiteY1" fmla="*/ 230084 h 8581879"/>
                <a:gd name="connsiteX2" fmla="*/ 4176512 w 5031143"/>
                <a:gd name="connsiteY2" fmla="*/ 400014 h 8581879"/>
                <a:gd name="connsiteX3" fmla="*/ 4368633 w 5031143"/>
                <a:gd name="connsiteY3" fmla="*/ 514567 h 8581879"/>
                <a:gd name="connsiteX4" fmla="*/ 4618664 w 5031143"/>
                <a:gd name="connsiteY4" fmla="*/ 688398 h 8581879"/>
                <a:gd name="connsiteX5" fmla="*/ 4735346 w 5031143"/>
                <a:gd name="connsiteY5" fmla="*/ 793173 h 8581879"/>
                <a:gd name="connsiteX6" fmla="*/ 4866517 w 5031143"/>
                <a:gd name="connsiteY6" fmla="*/ 942736 h 8581879"/>
                <a:gd name="connsiteX7" fmla="*/ 4937752 w 5031143"/>
                <a:gd name="connsiteY7" fmla="*/ 1040823 h 8581879"/>
                <a:gd name="connsiteX8" fmla="*/ 5031143 w 5031143"/>
                <a:gd name="connsiteY8" fmla="*/ 1189591 h 8581879"/>
                <a:gd name="connsiteX9" fmla="*/ 4406991 w 5031143"/>
                <a:gd name="connsiteY9" fmla="*/ 1721424 h 8581879"/>
                <a:gd name="connsiteX10" fmla="*/ 4474270 w 5031143"/>
                <a:gd name="connsiteY10" fmla="*/ 2003456 h 8581879"/>
                <a:gd name="connsiteX11" fmla="*/ 4471027 w 5031143"/>
                <a:gd name="connsiteY11" fmla="*/ 2138580 h 8581879"/>
                <a:gd name="connsiteX12" fmla="*/ 4463883 w 5031143"/>
                <a:gd name="connsiteY12" fmla="*/ 2229067 h 8581879"/>
                <a:gd name="connsiteX13" fmla="*/ 4444833 w 5031143"/>
                <a:gd name="connsiteY13" fmla="*/ 2326698 h 8581879"/>
                <a:gd name="connsiteX14" fmla="*/ 4381756 w 5031143"/>
                <a:gd name="connsiteY14" fmla="*/ 2694171 h 8581879"/>
                <a:gd name="connsiteX15" fmla="*/ 4402021 w 5031143"/>
                <a:gd name="connsiteY15" fmla="*/ 3042391 h 8581879"/>
                <a:gd name="connsiteX16" fmla="*/ 4266239 w 5031143"/>
                <a:gd name="connsiteY16" fmla="*/ 3212523 h 8581879"/>
                <a:gd name="connsiteX17" fmla="*/ 4149558 w 5031143"/>
                <a:gd name="connsiteY17" fmla="*/ 3424455 h 8581879"/>
                <a:gd name="connsiteX18" fmla="*/ 4001921 w 5031143"/>
                <a:gd name="connsiteY18" fmla="*/ 3643530 h 8581879"/>
                <a:gd name="connsiteX19" fmla="*/ 3788165 w 5031143"/>
                <a:gd name="connsiteY19" fmla="*/ 3947266 h 8581879"/>
                <a:gd name="connsiteX20" fmla="*/ 3644430 w 5031143"/>
                <a:gd name="connsiteY20" fmla="*/ 5597017 h 8581879"/>
                <a:gd name="connsiteX21" fmla="*/ 3104848 w 5031143"/>
                <a:gd name="connsiteY21" fmla="*/ 5666883 h 8581879"/>
                <a:gd name="connsiteX22" fmla="*/ 3095323 w 5031143"/>
                <a:gd name="connsiteY22" fmla="*/ 6637977 h 8581879"/>
                <a:gd name="connsiteX23" fmla="*/ 2104238 w 5031143"/>
                <a:gd name="connsiteY23" fmla="*/ 6620549 h 8581879"/>
                <a:gd name="connsiteX24" fmla="*/ 1995866 w 5031143"/>
                <a:gd name="connsiteY24" fmla="*/ 7624677 h 8581879"/>
                <a:gd name="connsiteX25" fmla="*/ 1906689 w 5031143"/>
                <a:gd name="connsiteY25" fmla="*/ 8043043 h 8581879"/>
                <a:gd name="connsiteX26" fmla="*/ 1636514 w 5031143"/>
                <a:gd name="connsiteY26" fmla="*/ 7979787 h 8581879"/>
                <a:gd name="connsiteX27" fmla="*/ 1612704 w 5031143"/>
                <a:gd name="connsiteY27" fmla="*/ 8100777 h 8581879"/>
                <a:gd name="connsiteX28" fmla="*/ 1518295 w 5031143"/>
                <a:gd name="connsiteY28" fmla="*/ 8088564 h 8581879"/>
                <a:gd name="connsiteX29" fmla="*/ 1512061 w 5031143"/>
                <a:gd name="connsiteY29" fmla="*/ 8356334 h 8581879"/>
                <a:gd name="connsiteX30" fmla="*/ 1518797 w 5031143"/>
                <a:gd name="connsiteY30" fmla="*/ 8564807 h 8581879"/>
                <a:gd name="connsiteX31" fmla="*/ 1092900 w 5031143"/>
                <a:gd name="connsiteY31" fmla="*/ 8581879 h 8581879"/>
                <a:gd name="connsiteX32" fmla="*/ 915061 w 5031143"/>
                <a:gd name="connsiteY32" fmla="*/ 8228600 h 8581879"/>
                <a:gd name="connsiteX33" fmla="*/ 856289 w 5031143"/>
                <a:gd name="connsiteY33" fmla="*/ 7644030 h 8581879"/>
                <a:gd name="connsiteX34" fmla="*/ 830096 w 5031143"/>
                <a:gd name="connsiteY34" fmla="*/ 7132061 h 8581879"/>
                <a:gd name="connsiteX35" fmla="*/ 828119 w 5031143"/>
                <a:gd name="connsiteY35" fmla="*/ 6601496 h 8581879"/>
                <a:gd name="connsiteX36" fmla="*/ 0 w 5031143"/>
                <a:gd name="connsiteY36" fmla="*/ 6584019 h 8581879"/>
                <a:gd name="connsiteX37" fmla="*/ 99052 w 5031143"/>
                <a:gd name="connsiteY37" fmla="*/ 4900830 h 8581879"/>
                <a:gd name="connsiteX38" fmla="*/ 251452 w 5031143"/>
                <a:gd name="connsiteY38" fmla="*/ 2612448 h 8581879"/>
                <a:gd name="connsiteX39" fmla="*/ 378367 w 5031143"/>
                <a:gd name="connsiteY39" fmla="*/ 882648 h 8581879"/>
                <a:gd name="connsiteX40" fmla="*/ 606457 w 5031143"/>
                <a:gd name="connsiteY40" fmla="*/ 0 h 8581879"/>
                <a:gd name="connsiteX0" fmla="*/ 606457 w 5031143"/>
                <a:gd name="connsiteY0" fmla="*/ 0 h 8581879"/>
                <a:gd name="connsiteX1" fmla="*/ 2890434 w 5031143"/>
                <a:gd name="connsiteY1" fmla="*/ 230084 h 8581879"/>
                <a:gd name="connsiteX2" fmla="*/ 4176512 w 5031143"/>
                <a:gd name="connsiteY2" fmla="*/ 400014 h 8581879"/>
                <a:gd name="connsiteX3" fmla="*/ 4368633 w 5031143"/>
                <a:gd name="connsiteY3" fmla="*/ 514567 h 8581879"/>
                <a:gd name="connsiteX4" fmla="*/ 4618664 w 5031143"/>
                <a:gd name="connsiteY4" fmla="*/ 688398 h 8581879"/>
                <a:gd name="connsiteX5" fmla="*/ 4735346 w 5031143"/>
                <a:gd name="connsiteY5" fmla="*/ 793173 h 8581879"/>
                <a:gd name="connsiteX6" fmla="*/ 4866517 w 5031143"/>
                <a:gd name="connsiteY6" fmla="*/ 942736 h 8581879"/>
                <a:gd name="connsiteX7" fmla="*/ 4937752 w 5031143"/>
                <a:gd name="connsiteY7" fmla="*/ 1040823 h 8581879"/>
                <a:gd name="connsiteX8" fmla="*/ 5031143 w 5031143"/>
                <a:gd name="connsiteY8" fmla="*/ 1189591 h 8581879"/>
                <a:gd name="connsiteX9" fmla="*/ 4406991 w 5031143"/>
                <a:gd name="connsiteY9" fmla="*/ 1721424 h 8581879"/>
                <a:gd name="connsiteX10" fmla="*/ 4474270 w 5031143"/>
                <a:gd name="connsiteY10" fmla="*/ 2003456 h 8581879"/>
                <a:gd name="connsiteX11" fmla="*/ 4471027 w 5031143"/>
                <a:gd name="connsiteY11" fmla="*/ 2138580 h 8581879"/>
                <a:gd name="connsiteX12" fmla="*/ 4463883 w 5031143"/>
                <a:gd name="connsiteY12" fmla="*/ 2229067 h 8581879"/>
                <a:gd name="connsiteX13" fmla="*/ 4444833 w 5031143"/>
                <a:gd name="connsiteY13" fmla="*/ 2326698 h 8581879"/>
                <a:gd name="connsiteX14" fmla="*/ 4381756 w 5031143"/>
                <a:gd name="connsiteY14" fmla="*/ 2694171 h 8581879"/>
                <a:gd name="connsiteX15" fmla="*/ 4402021 w 5031143"/>
                <a:gd name="connsiteY15" fmla="*/ 3042391 h 8581879"/>
                <a:gd name="connsiteX16" fmla="*/ 4266239 w 5031143"/>
                <a:gd name="connsiteY16" fmla="*/ 3212523 h 8581879"/>
                <a:gd name="connsiteX17" fmla="*/ 4149558 w 5031143"/>
                <a:gd name="connsiteY17" fmla="*/ 3424455 h 8581879"/>
                <a:gd name="connsiteX18" fmla="*/ 4001921 w 5031143"/>
                <a:gd name="connsiteY18" fmla="*/ 3643530 h 8581879"/>
                <a:gd name="connsiteX19" fmla="*/ 3788165 w 5031143"/>
                <a:gd name="connsiteY19" fmla="*/ 3947266 h 8581879"/>
                <a:gd name="connsiteX20" fmla="*/ 3644430 w 5031143"/>
                <a:gd name="connsiteY20" fmla="*/ 5597017 h 8581879"/>
                <a:gd name="connsiteX21" fmla="*/ 3104848 w 5031143"/>
                <a:gd name="connsiteY21" fmla="*/ 5666883 h 8581879"/>
                <a:gd name="connsiteX22" fmla="*/ 3095323 w 5031143"/>
                <a:gd name="connsiteY22" fmla="*/ 6637977 h 8581879"/>
                <a:gd name="connsiteX23" fmla="*/ 2104238 w 5031143"/>
                <a:gd name="connsiteY23" fmla="*/ 6620549 h 8581879"/>
                <a:gd name="connsiteX24" fmla="*/ 1995866 w 5031143"/>
                <a:gd name="connsiteY24" fmla="*/ 7624677 h 8581879"/>
                <a:gd name="connsiteX25" fmla="*/ 1906689 w 5031143"/>
                <a:gd name="connsiteY25" fmla="*/ 8043043 h 8581879"/>
                <a:gd name="connsiteX26" fmla="*/ 1636514 w 5031143"/>
                <a:gd name="connsiteY26" fmla="*/ 7979787 h 8581879"/>
                <a:gd name="connsiteX27" fmla="*/ 1612704 w 5031143"/>
                <a:gd name="connsiteY27" fmla="*/ 8100777 h 8581879"/>
                <a:gd name="connsiteX28" fmla="*/ 1518295 w 5031143"/>
                <a:gd name="connsiteY28" fmla="*/ 8088564 h 8581879"/>
                <a:gd name="connsiteX29" fmla="*/ 1512061 w 5031143"/>
                <a:gd name="connsiteY29" fmla="*/ 8356334 h 8581879"/>
                <a:gd name="connsiteX30" fmla="*/ 1518797 w 5031143"/>
                <a:gd name="connsiteY30" fmla="*/ 8564807 h 8581879"/>
                <a:gd name="connsiteX31" fmla="*/ 1092900 w 5031143"/>
                <a:gd name="connsiteY31" fmla="*/ 8581879 h 8581879"/>
                <a:gd name="connsiteX32" fmla="*/ 915061 w 5031143"/>
                <a:gd name="connsiteY32" fmla="*/ 8228600 h 8581879"/>
                <a:gd name="connsiteX33" fmla="*/ 856289 w 5031143"/>
                <a:gd name="connsiteY33" fmla="*/ 7644030 h 8581879"/>
                <a:gd name="connsiteX34" fmla="*/ 830096 w 5031143"/>
                <a:gd name="connsiteY34" fmla="*/ 7132061 h 8581879"/>
                <a:gd name="connsiteX35" fmla="*/ 828119 w 5031143"/>
                <a:gd name="connsiteY35" fmla="*/ 6601496 h 8581879"/>
                <a:gd name="connsiteX36" fmla="*/ 0 w 5031143"/>
                <a:gd name="connsiteY36" fmla="*/ 6584019 h 8581879"/>
                <a:gd name="connsiteX37" fmla="*/ 99052 w 5031143"/>
                <a:gd name="connsiteY37" fmla="*/ 4900830 h 8581879"/>
                <a:gd name="connsiteX38" fmla="*/ 251452 w 5031143"/>
                <a:gd name="connsiteY38" fmla="*/ 2612448 h 8581879"/>
                <a:gd name="connsiteX39" fmla="*/ 399208 w 5031143"/>
                <a:gd name="connsiteY39" fmla="*/ 882646 h 8581879"/>
                <a:gd name="connsiteX40" fmla="*/ 606457 w 5031143"/>
                <a:gd name="connsiteY40" fmla="*/ 0 h 8581879"/>
                <a:gd name="connsiteX0" fmla="*/ 564783 w 4989469"/>
                <a:gd name="connsiteY0" fmla="*/ 0 h 8581879"/>
                <a:gd name="connsiteX1" fmla="*/ 2848760 w 4989469"/>
                <a:gd name="connsiteY1" fmla="*/ 230084 h 8581879"/>
                <a:gd name="connsiteX2" fmla="*/ 4134838 w 4989469"/>
                <a:gd name="connsiteY2" fmla="*/ 400014 h 8581879"/>
                <a:gd name="connsiteX3" fmla="*/ 4326959 w 4989469"/>
                <a:gd name="connsiteY3" fmla="*/ 514567 h 8581879"/>
                <a:gd name="connsiteX4" fmla="*/ 4576990 w 4989469"/>
                <a:gd name="connsiteY4" fmla="*/ 688398 h 8581879"/>
                <a:gd name="connsiteX5" fmla="*/ 4693672 w 4989469"/>
                <a:gd name="connsiteY5" fmla="*/ 793173 h 8581879"/>
                <a:gd name="connsiteX6" fmla="*/ 4824843 w 4989469"/>
                <a:gd name="connsiteY6" fmla="*/ 942736 h 8581879"/>
                <a:gd name="connsiteX7" fmla="*/ 4896078 w 4989469"/>
                <a:gd name="connsiteY7" fmla="*/ 1040823 h 8581879"/>
                <a:gd name="connsiteX8" fmla="*/ 4989469 w 4989469"/>
                <a:gd name="connsiteY8" fmla="*/ 1189591 h 8581879"/>
                <a:gd name="connsiteX9" fmla="*/ 4365317 w 4989469"/>
                <a:gd name="connsiteY9" fmla="*/ 1721424 h 8581879"/>
                <a:gd name="connsiteX10" fmla="*/ 4432596 w 4989469"/>
                <a:gd name="connsiteY10" fmla="*/ 2003456 h 8581879"/>
                <a:gd name="connsiteX11" fmla="*/ 4429353 w 4989469"/>
                <a:gd name="connsiteY11" fmla="*/ 2138580 h 8581879"/>
                <a:gd name="connsiteX12" fmla="*/ 4422209 w 4989469"/>
                <a:gd name="connsiteY12" fmla="*/ 2229067 h 8581879"/>
                <a:gd name="connsiteX13" fmla="*/ 4403159 w 4989469"/>
                <a:gd name="connsiteY13" fmla="*/ 2326698 h 8581879"/>
                <a:gd name="connsiteX14" fmla="*/ 4340082 w 4989469"/>
                <a:gd name="connsiteY14" fmla="*/ 2694171 h 8581879"/>
                <a:gd name="connsiteX15" fmla="*/ 4360347 w 4989469"/>
                <a:gd name="connsiteY15" fmla="*/ 3042391 h 8581879"/>
                <a:gd name="connsiteX16" fmla="*/ 4224565 w 4989469"/>
                <a:gd name="connsiteY16" fmla="*/ 3212523 h 8581879"/>
                <a:gd name="connsiteX17" fmla="*/ 4107884 w 4989469"/>
                <a:gd name="connsiteY17" fmla="*/ 3424455 h 8581879"/>
                <a:gd name="connsiteX18" fmla="*/ 3960247 w 4989469"/>
                <a:gd name="connsiteY18" fmla="*/ 3643530 h 8581879"/>
                <a:gd name="connsiteX19" fmla="*/ 3746491 w 4989469"/>
                <a:gd name="connsiteY19" fmla="*/ 3947266 h 8581879"/>
                <a:gd name="connsiteX20" fmla="*/ 3602756 w 4989469"/>
                <a:gd name="connsiteY20" fmla="*/ 5597017 h 8581879"/>
                <a:gd name="connsiteX21" fmla="*/ 3063174 w 4989469"/>
                <a:gd name="connsiteY21" fmla="*/ 5666883 h 8581879"/>
                <a:gd name="connsiteX22" fmla="*/ 3053649 w 4989469"/>
                <a:gd name="connsiteY22" fmla="*/ 6637977 h 8581879"/>
                <a:gd name="connsiteX23" fmla="*/ 2062564 w 4989469"/>
                <a:gd name="connsiteY23" fmla="*/ 6620549 h 8581879"/>
                <a:gd name="connsiteX24" fmla="*/ 1954192 w 4989469"/>
                <a:gd name="connsiteY24" fmla="*/ 7624677 h 8581879"/>
                <a:gd name="connsiteX25" fmla="*/ 1865015 w 4989469"/>
                <a:gd name="connsiteY25" fmla="*/ 8043043 h 8581879"/>
                <a:gd name="connsiteX26" fmla="*/ 1594840 w 4989469"/>
                <a:gd name="connsiteY26" fmla="*/ 7979787 h 8581879"/>
                <a:gd name="connsiteX27" fmla="*/ 1571030 w 4989469"/>
                <a:gd name="connsiteY27" fmla="*/ 8100777 h 8581879"/>
                <a:gd name="connsiteX28" fmla="*/ 1476621 w 4989469"/>
                <a:gd name="connsiteY28" fmla="*/ 8088564 h 8581879"/>
                <a:gd name="connsiteX29" fmla="*/ 1470387 w 4989469"/>
                <a:gd name="connsiteY29" fmla="*/ 8356334 h 8581879"/>
                <a:gd name="connsiteX30" fmla="*/ 1477123 w 4989469"/>
                <a:gd name="connsiteY30" fmla="*/ 8564807 h 8581879"/>
                <a:gd name="connsiteX31" fmla="*/ 1051226 w 4989469"/>
                <a:gd name="connsiteY31" fmla="*/ 8581879 h 8581879"/>
                <a:gd name="connsiteX32" fmla="*/ 873387 w 4989469"/>
                <a:gd name="connsiteY32" fmla="*/ 8228600 h 8581879"/>
                <a:gd name="connsiteX33" fmla="*/ 814615 w 4989469"/>
                <a:gd name="connsiteY33" fmla="*/ 7644030 h 8581879"/>
                <a:gd name="connsiteX34" fmla="*/ 788422 w 4989469"/>
                <a:gd name="connsiteY34" fmla="*/ 7132061 h 8581879"/>
                <a:gd name="connsiteX35" fmla="*/ 786445 w 4989469"/>
                <a:gd name="connsiteY35" fmla="*/ 6601496 h 8581879"/>
                <a:gd name="connsiteX36" fmla="*/ 0 w 4989469"/>
                <a:gd name="connsiteY36" fmla="*/ 6688214 h 8581879"/>
                <a:gd name="connsiteX37" fmla="*/ 57378 w 4989469"/>
                <a:gd name="connsiteY37" fmla="*/ 4900830 h 8581879"/>
                <a:gd name="connsiteX38" fmla="*/ 209778 w 4989469"/>
                <a:gd name="connsiteY38" fmla="*/ 2612448 h 8581879"/>
                <a:gd name="connsiteX39" fmla="*/ 357534 w 4989469"/>
                <a:gd name="connsiteY39" fmla="*/ 882646 h 8581879"/>
                <a:gd name="connsiteX40" fmla="*/ 564783 w 4989469"/>
                <a:gd name="connsiteY40" fmla="*/ 0 h 8581879"/>
                <a:gd name="connsiteX0" fmla="*/ 564783 w 4989469"/>
                <a:gd name="connsiteY0" fmla="*/ 0 h 8581879"/>
                <a:gd name="connsiteX1" fmla="*/ 2848760 w 4989469"/>
                <a:gd name="connsiteY1" fmla="*/ 230084 h 8581879"/>
                <a:gd name="connsiteX2" fmla="*/ 4134838 w 4989469"/>
                <a:gd name="connsiteY2" fmla="*/ 400014 h 8581879"/>
                <a:gd name="connsiteX3" fmla="*/ 4326959 w 4989469"/>
                <a:gd name="connsiteY3" fmla="*/ 514567 h 8581879"/>
                <a:gd name="connsiteX4" fmla="*/ 4576990 w 4989469"/>
                <a:gd name="connsiteY4" fmla="*/ 688398 h 8581879"/>
                <a:gd name="connsiteX5" fmla="*/ 4693672 w 4989469"/>
                <a:gd name="connsiteY5" fmla="*/ 793173 h 8581879"/>
                <a:gd name="connsiteX6" fmla="*/ 4824843 w 4989469"/>
                <a:gd name="connsiteY6" fmla="*/ 942736 h 8581879"/>
                <a:gd name="connsiteX7" fmla="*/ 4896078 w 4989469"/>
                <a:gd name="connsiteY7" fmla="*/ 1040823 h 8581879"/>
                <a:gd name="connsiteX8" fmla="*/ 4989469 w 4989469"/>
                <a:gd name="connsiteY8" fmla="*/ 1189591 h 8581879"/>
                <a:gd name="connsiteX9" fmla="*/ 4365317 w 4989469"/>
                <a:gd name="connsiteY9" fmla="*/ 1721424 h 8581879"/>
                <a:gd name="connsiteX10" fmla="*/ 4432596 w 4989469"/>
                <a:gd name="connsiteY10" fmla="*/ 2003456 h 8581879"/>
                <a:gd name="connsiteX11" fmla="*/ 4429353 w 4989469"/>
                <a:gd name="connsiteY11" fmla="*/ 2138580 h 8581879"/>
                <a:gd name="connsiteX12" fmla="*/ 4422209 w 4989469"/>
                <a:gd name="connsiteY12" fmla="*/ 2229067 h 8581879"/>
                <a:gd name="connsiteX13" fmla="*/ 4403159 w 4989469"/>
                <a:gd name="connsiteY13" fmla="*/ 2326698 h 8581879"/>
                <a:gd name="connsiteX14" fmla="*/ 4340082 w 4989469"/>
                <a:gd name="connsiteY14" fmla="*/ 2694171 h 8581879"/>
                <a:gd name="connsiteX15" fmla="*/ 4360347 w 4989469"/>
                <a:gd name="connsiteY15" fmla="*/ 3042391 h 8581879"/>
                <a:gd name="connsiteX16" fmla="*/ 4224565 w 4989469"/>
                <a:gd name="connsiteY16" fmla="*/ 3212523 h 8581879"/>
                <a:gd name="connsiteX17" fmla="*/ 4107884 w 4989469"/>
                <a:gd name="connsiteY17" fmla="*/ 3424455 h 8581879"/>
                <a:gd name="connsiteX18" fmla="*/ 3960247 w 4989469"/>
                <a:gd name="connsiteY18" fmla="*/ 3643530 h 8581879"/>
                <a:gd name="connsiteX19" fmla="*/ 3746491 w 4989469"/>
                <a:gd name="connsiteY19" fmla="*/ 3947266 h 8581879"/>
                <a:gd name="connsiteX20" fmla="*/ 3602756 w 4989469"/>
                <a:gd name="connsiteY20" fmla="*/ 5597017 h 8581879"/>
                <a:gd name="connsiteX21" fmla="*/ 3063174 w 4989469"/>
                <a:gd name="connsiteY21" fmla="*/ 5666883 h 8581879"/>
                <a:gd name="connsiteX22" fmla="*/ 3053649 w 4989469"/>
                <a:gd name="connsiteY22" fmla="*/ 6637977 h 8581879"/>
                <a:gd name="connsiteX23" fmla="*/ 2062564 w 4989469"/>
                <a:gd name="connsiteY23" fmla="*/ 6620549 h 8581879"/>
                <a:gd name="connsiteX24" fmla="*/ 1954192 w 4989469"/>
                <a:gd name="connsiteY24" fmla="*/ 7624677 h 8581879"/>
                <a:gd name="connsiteX25" fmla="*/ 1865015 w 4989469"/>
                <a:gd name="connsiteY25" fmla="*/ 8043043 h 8581879"/>
                <a:gd name="connsiteX26" fmla="*/ 1594840 w 4989469"/>
                <a:gd name="connsiteY26" fmla="*/ 7979787 h 8581879"/>
                <a:gd name="connsiteX27" fmla="*/ 1571030 w 4989469"/>
                <a:gd name="connsiteY27" fmla="*/ 8100777 h 8581879"/>
                <a:gd name="connsiteX28" fmla="*/ 1476621 w 4989469"/>
                <a:gd name="connsiteY28" fmla="*/ 8088564 h 8581879"/>
                <a:gd name="connsiteX29" fmla="*/ 1470387 w 4989469"/>
                <a:gd name="connsiteY29" fmla="*/ 8356334 h 8581879"/>
                <a:gd name="connsiteX30" fmla="*/ 1477123 w 4989469"/>
                <a:gd name="connsiteY30" fmla="*/ 8564807 h 8581879"/>
                <a:gd name="connsiteX31" fmla="*/ 1051226 w 4989469"/>
                <a:gd name="connsiteY31" fmla="*/ 8581879 h 8581879"/>
                <a:gd name="connsiteX32" fmla="*/ 873387 w 4989469"/>
                <a:gd name="connsiteY32" fmla="*/ 8228600 h 8581879"/>
                <a:gd name="connsiteX33" fmla="*/ 814615 w 4989469"/>
                <a:gd name="connsiteY33" fmla="*/ 7644030 h 8581879"/>
                <a:gd name="connsiteX34" fmla="*/ 788422 w 4989469"/>
                <a:gd name="connsiteY34" fmla="*/ 7132061 h 8581879"/>
                <a:gd name="connsiteX35" fmla="*/ 786445 w 4989469"/>
                <a:gd name="connsiteY35" fmla="*/ 6601496 h 8581879"/>
                <a:gd name="connsiteX36" fmla="*/ 0 w 4989469"/>
                <a:gd name="connsiteY36" fmla="*/ 6688214 h 8581879"/>
                <a:gd name="connsiteX37" fmla="*/ 119902 w 4989469"/>
                <a:gd name="connsiteY37" fmla="*/ 4859152 h 8581879"/>
                <a:gd name="connsiteX38" fmla="*/ 209778 w 4989469"/>
                <a:gd name="connsiteY38" fmla="*/ 2612448 h 8581879"/>
                <a:gd name="connsiteX39" fmla="*/ 357534 w 4989469"/>
                <a:gd name="connsiteY39" fmla="*/ 882646 h 8581879"/>
                <a:gd name="connsiteX40" fmla="*/ 564783 w 4989469"/>
                <a:gd name="connsiteY40" fmla="*/ 0 h 8581879"/>
                <a:gd name="connsiteX0" fmla="*/ 564783 w 4989469"/>
                <a:gd name="connsiteY0" fmla="*/ 0 h 8581879"/>
                <a:gd name="connsiteX1" fmla="*/ 2848760 w 4989469"/>
                <a:gd name="connsiteY1" fmla="*/ 230084 h 8581879"/>
                <a:gd name="connsiteX2" fmla="*/ 4134838 w 4989469"/>
                <a:gd name="connsiteY2" fmla="*/ 400014 h 8581879"/>
                <a:gd name="connsiteX3" fmla="*/ 4326959 w 4989469"/>
                <a:gd name="connsiteY3" fmla="*/ 514567 h 8581879"/>
                <a:gd name="connsiteX4" fmla="*/ 4576990 w 4989469"/>
                <a:gd name="connsiteY4" fmla="*/ 688398 h 8581879"/>
                <a:gd name="connsiteX5" fmla="*/ 4693672 w 4989469"/>
                <a:gd name="connsiteY5" fmla="*/ 793173 h 8581879"/>
                <a:gd name="connsiteX6" fmla="*/ 4824843 w 4989469"/>
                <a:gd name="connsiteY6" fmla="*/ 942736 h 8581879"/>
                <a:gd name="connsiteX7" fmla="*/ 4896078 w 4989469"/>
                <a:gd name="connsiteY7" fmla="*/ 1040823 h 8581879"/>
                <a:gd name="connsiteX8" fmla="*/ 4989469 w 4989469"/>
                <a:gd name="connsiteY8" fmla="*/ 1189591 h 8581879"/>
                <a:gd name="connsiteX9" fmla="*/ 4365317 w 4989469"/>
                <a:gd name="connsiteY9" fmla="*/ 1721424 h 8581879"/>
                <a:gd name="connsiteX10" fmla="*/ 4432596 w 4989469"/>
                <a:gd name="connsiteY10" fmla="*/ 2003456 h 8581879"/>
                <a:gd name="connsiteX11" fmla="*/ 4429353 w 4989469"/>
                <a:gd name="connsiteY11" fmla="*/ 2138580 h 8581879"/>
                <a:gd name="connsiteX12" fmla="*/ 4422209 w 4989469"/>
                <a:gd name="connsiteY12" fmla="*/ 2229067 h 8581879"/>
                <a:gd name="connsiteX13" fmla="*/ 4403159 w 4989469"/>
                <a:gd name="connsiteY13" fmla="*/ 2326698 h 8581879"/>
                <a:gd name="connsiteX14" fmla="*/ 4340082 w 4989469"/>
                <a:gd name="connsiteY14" fmla="*/ 2694171 h 8581879"/>
                <a:gd name="connsiteX15" fmla="*/ 4360347 w 4989469"/>
                <a:gd name="connsiteY15" fmla="*/ 3042391 h 8581879"/>
                <a:gd name="connsiteX16" fmla="*/ 4224565 w 4989469"/>
                <a:gd name="connsiteY16" fmla="*/ 3212523 h 8581879"/>
                <a:gd name="connsiteX17" fmla="*/ 4107884 w 4989469"/>
                <a:gd name="connsiteY17" fmla="*/ 3424455 h 8581879"/>
                <a:gd name="connsiteX18" fmla="*/ 3960247 w 4989469"/>
                <a:gd name="connsiteY18" fmla="*/ 3643530 h 8581879"/>
                <a:gd name="connsiteX19" fmla="*/ 3746491 w 4989469"/>
                <a:gd name="connsiteY19" fmla="*/ 3947266 h 8581879"/>
                <a:gd name="connsiteX20" fmla="*/ 3602756 w 4989469"/>
                <a:gd name="connsiteY20" fmla="*/ 5597017 h 8581879"/>
                <a:gd name="connsiteX21" fmla="*/ 3063174 w 4989469"/>
                <a:gd name="connsiteY21" fmla="*/ 5666883 h 8581879"/>
                <a:gd name="connsiteX22" fmla="*/ 3053649 w 4989469"/>
                <a:gd name="connsiteY22" fmla="*/ 6637977 h 8581879"/>
                <a:gd name="connsiteX23" fmla="*/ 2062564 w 4989469"/>
                <a:gd name="connsiteY23" fmla="*/ 6620549 h 8581879"/>
                <a:gd name="connsiteX24" fmla="*/ 1954192 w 4989469"/>
                <a:gd name="connsiteY24" fmla="*/ 7624677 h 8581879"/>
                <a:gd name="connsiteX25" fmla="*/ 1865015 w 4989469"/>
                <a:gd name="connsiteY25" fmla="*/ 8043043 h 8581879"/>
                <a:gd name="connsiteX26" fmla="*/ 1594840 w 4989469"/>
                <a:gd name="connsiteY26" fmla="*/ 7979787 h 8581879"/>
                <a:gd name="connsiteX27" fmla="*/ 1571030 w 4989469"/>
                <a:gd name="connsiteY27" fmla="*/ 8100777 h 8581879"/>
                <a:gd name="connsiteX28" fmla="*/ 1476621 w 4989469"/>
                <a:gd name="connsiteY28" fmla="*/ 8088564 h 8581879"/>
                <a:gd name="connsiteX29" fmla="*/ 1470387 w 4989469"/>
                <a:gd name="connsiteY29" fmla="*/ 8356334 h 8581879"/>
                <a:gd name="connsiteX30" fmla="*/ 1477123 w 4989469"/>
                <a:gd name="connsiteY30" fmla="*/ 8564807 h 8581879"/>
                <a:gd name="connsiteX31" fmla="*/ 1051226 w 4989469"/>
                <a:gd name="connsiteY31" fmla="*/ 8581879 h 8581879"/>
                <a:gd name="connsiteX32" fmla="*/ 873387 w 4989469"/>
                <a:gd name="connsiteY32" fmla="*/ 8228600 h 8581879"/>
                <a:gd name="connsiteX33" fmla="*/ 814615 w 4989469"/>
                <a:gd name="connsiteY33" fmla="*/ 7644030 h 8581879"/>
                <a:gd name="connsiteX34" fmla="*/ 788422 w 4989469"/>
                <a:gd name="connsiteY34" fmla="*/ 7132061 h 8581879"/>
                <a:gd name="connsiteX35" fmla="*/ 786445 w 4989469"/>
                <a:gd name="connsiteY35" fmla="*/ 6601496 h 8581879"/>
                <a:gd name="connsiteX36" fmla="*/ 0 w 4989469"/>
                <a:gd name="connsiteY36" fmla="*/ 6688214 h 8581879"/>
                <a:gd name="connsiteX37" fmla="*/ 119902 w 4989469"/>
                <a:gd name="connsiteY37" fmla="*/ 4859152 h 8581879"/>
                <a:gd name="connsiteX38" fmla="*/ 272297 w 4989469"/>
                <a:gd name="connsiteY38" fmla="*/ 2487413 h 8581879"/>
                <a:gd name="connsiteX39" fmla="*/ 357534 w 4989469"/>
                <a:gd name="connsiteY39" fmla="*/ 882646 h 8581879"/>
                <a:gd name="connsiteX40" fmla="*/ 564783 w 4989469"/>
                <a:gd name="connsiteY40" fmla="*/ 0 h 8581879"/>
                <a:gd name="connsiteX0" fmla="*/ 564783 w 4989469"/>
                <a:gd name="connsiteY0" fmla="*/ 0 h 8581879"/>
                <a:gd name="connsiteX1" fmla="*/ 2848760 w 4989469"/>
                <a:gd name="connsiteY1" fmla="*/ 230084 h 8581879"/>
                <a:gd name="connsiteX2" fmla="*/ 4134838 w 4989469"/>
                <a:gd name="connsiteY2" fmla="*/ 400014 h 8581879"/>
                <a:gd name="connsiteX3" fmla="*/ 4326959 w 4989469"/>
                <a:gd name="connsiteY3" fmla="*/ 514567 h 8581879"/>
                <a:gd name="connsiteX4" fmla="*/ 4576990 w 4989469"/>
                <a:gd name="connsiteY4" fmla="*/ 688398 h 8581879"/>
                <a:gd name="connsiteX5" fmla="*/ 4693672 w 4989469"/>
                <a:gd name="connsiteY5" fmla="*/ 793173 h 8581879"/>
                <a:gd name="connsiteX6" fmla="*/ 4824843 w 4989469"/>
                <a:gd name="connsiteY6" fmla="*/ 942736 h 8581879"/>
                <a:gd name="connsiteX7" fmla="*/ 4896078 w 4989469"/>
                <a:gd name="connsiteY7" fmla="*/ 1040823 h 8581879"/>
                <a:gd name="connsiteX8" fmla="*/ 4989469 w 4989469"/>
                <a:gd name="connsiteY8" fmla="*/ 1189591 h 8581879"/>
                <a:gd name="connsiteX9" fmla="*/ 4365317 w 4989469"/>
                <a:gd name="connsiteY9" fmla="*/ 1721424 h 8581879"/>
                <a:gd name="connsiteX10" fmla="*/ 4432596 w 4989469"/>
                <a:gd name="connsiteY10" fmla="*/ 2003456 h 8581879"/>
                <a:gd name="connsiteX11" fmla="*/ 4429353 w 4989469"/>
                <a:gd name="connsiteY11" fmla="*/ 2138580 h 8581879"/>
                <a:gd name="connsiteX12" fmla="*/ 4422209 w 4989469"/>
                <a:gd name="connsiteY12" fmla="*/ 2229067 h 8581879"/>
                <a:gd name="connsiteX13" fmla="*/ 4403159 w 4989469"/>
                <a:gd name="connsiteY13" fmla="*/ 2326698 h 8581879"/>
                <a:gd name="connsiteX14" fmla="*/ 4340082 w 4989469"/>
                <a:gd name="connsiteY14" fmla="*/ 2694171 h 8581879"/>
                <a:gd name="connsiteX15" fmla="*/ 4360347 w 4989469"/>
                <a:gd name="connsiteY15" fmla="*/ 3042391 h 8581879"/>
                <a:gd name="connsiteX16" fmla="*/ 4224565 w 4989469"/>
                <a:gd name="connsiteY16" fmla="*/ 3212523 h 8581879"/>
                <a:gd name="connsiteX17" fmla="*/ 4107884 w 4989469"/>
                <a:gd name="connsiteY17" fmla="*/ 3424455 h 8581879"/>
                <a:gd name="connsiteX18" fmla="*/ 3960247 w 4989469"/>
                <a:gd name="connsiteY18" fmla="*/ 3643530 h 8581879"/>
                <a:gd name="connsiteX19" fmla="*/ 3746491 w 4989469"/>
                <a:gd name="connsiteY19" fmla="*/ 3947266 h 8581879"/>
                <a:gd name="connsiteX20" fmla="*/ 3602756 w 4989469"/>
                <a:gd name="connsiteY20" fmla="*/ 5597017 h 8581879"/>
                <a:gd name="connsiteX21" fmla="*/ 3063174 w 4989469"/>
                <a:gd name="connsiteY21" fmla="*/ 5666883 h 8581879"/>
                <a:gd name="connsiteX22" fmla="*/ 3053649 w 4989469"/>
                <a:gd name="connsiteY22" fmla="*/ 6637977 h 8581879"/>
                <a:gd name="connsiteX23" fmla="*/ 2062564 w 4989469"/>
                <a:gd name="connsiteY23" fmla="*/ 6620549 h 8581879"/>
                <a:gd name="connsiteX24" fmla="*/ 1954192 w 4989469"/>
                <a:gd name="connsiteY24" fmla="*/ 7624677 h 8581879"/>
                <a:gd name="connsiteX25" fmla="*/ 1865015 w 4989469"/>
                <a:gd name="connsiteY25" fmla="*/ 8043043 h 8581879"/>
                <a:gd name="connsiteX26" fmla="*/ 1594840 w 4989469"/>
                <a:gd name="connsiteY26" fmla="*/ 7979787 h 8581879"/>
                <a:gd name="connsiteX27" fmla="*/ 1571030 w 4989469"/>
                <a:gd name="connsiteY27" fmla="*/ 8100777 h 8581879"/>
                <a:gd name="connsiteX28" fmla="*/ 1476621 w 4989469"/>
                <a:gd name="connsiteY28" fmla="*/ 8088564 h 8581879"/>
                <a:gd name="connsiteX29" fmla="*/ 1470387 w 4989469"/>
                <a:gd name="connsiteY29" fmla="*/ 8356334 h 8581879"/>
                <a:gd name="connsiteX30" fmla="*/ 1477123 w 4989469"/>
                <a:gd name="connsiteY30" fmla="*/ 8564807 h 8581879"/>
                <a:gd name="connsiteX31" fmla="*/ 1051226 w 4989469"/>
                <a:gd name="connsiteY31" fmla="*/ 8581879 h 8581879"/>
                <a:gd name="connsiteX32" fmla="*/ 810870 w 4989469"/>
                <a:gd name="connsiteY32" fmla="*/ 8291118 h 8581879"/>
                <a:gd name="connsiteX33" fmla="*/ 814615 w 4989469"/>
                <a:gd name="connsiteY33" fmla="*/ 7644030 h 8581879"/>
                <a:gd name="connsiteX34" fmla="*/ 788422 w 4989469"/>
                <a:gd name="connsiteY34" fmla="*/ 7132061 h 8581879"/>
                <a:gd name="connsiteX35" fmla="*/ 786445 w 4989469"/>
                <a:gd name="connsiteY35" fmla="*/ 6601496 h 8581879"/>
                <a:gd name="connsiteX36" fmla="*/ 0 w 4989469"/>
                <a:gd name="connsiteY36" fmla="*/ 6688214 h 8581879"/>
                <a:gd name="connsiteX37" fmla="*/ 119902 w 4989469"/>
                <a:gd name="connsiteY37" fmla="*/ 4859152 h 8581879"/>
                <a:gd name="connsiteX38" fmla="*/ 272297 w 4989469"/>
                <a:gd name="connsiteY38" fmla="*/ 2487413 h 8581879"/>
                <a:gd name="connsiteX39" fmla="*/ 357534 w 4989469"/>
                <a:gd name="connsiteY39" fmla="*/ 882646 h 8581879"/>
                <a:gd name="connsiteX40" fmla="*/ 564783 w 4989469"/>
                <a:gd name="connsiteY40" fmla="*/ 0 h 8581879"/>
                <a:gd name="connsiteX0" fmla="*/ 564783 w 4989469"/>
                <a:gd name="connsiteY0" fmla="*/ 0 h 8644398"/>
                <a:gd name="connsiteX1" fmla="*/ 2848760 w 4989469"/>
                <a:gd name="connsiteY1" fmla="*/ 230084 h 8644398"/>
                <a:gd name="connsiteX2" fmla="*/ 4134838 w 4989469"/>
                <a:gd name="connsiteY2" fmla="*/ 400014 h 8644398"/>
                <a:gd name="connsiteX3" fmla="*/ 4326959 w 4989469"/>
                <a:gd name="connsiteY3" fmla="*/ 514567 h 8644398"/>
                <a:gd name="connsiteX4" fmla="*/ 4576990 w 4989469"/>
                <a:gd name="connsiteY4" fmla="*/ 688398 h 8644398"/>
                <a:gd name="connsiteX5" fmla="*/ 4693672 w 4989469"/>
                <a:gd name="connsiteY5" fmla="*/ 793173 h 8644398"/>
                <a:gd name="connsiteX6" fmla="*/ 4824843 w 4989469"/>
                <a:gd name="connsiteY6" fmla="*/ 942736 h 8644398"/>
                <a:gd name="connsiteX7" fmla="*/ 4896078 w 4989469"/>
                <a:gd name="connsiteY7" fmla="*/ 1040823 h 8644398"/>
                <a:gd name="connsiteX8" fmla="*/ 4989469 w 4989469"/>
                <a:gd name="connsiteY8" fmla="*/ 1189591 h 8644398"/>
                <a:gd name="connsiteX9" fmla="*/ 4365317 w 4989469"/>
                <a:gd name="connsiteY9" fmla="*/ 1721424 h 8644398"/>
                <a:gd name="connsiteX10" fmla="*/ 4432596 w 4989469"/>
                <a:gd name="connsiteY10" fmla="*/ 2003456 h 8644398"/>
                <a:gd name="connsiteX11" fmla="*/ 4429353 w 4989469"/>
                <a:gd name="connsiteY11" fmla="*/ 2138580 h 8644398"/>
                <a:gd name="connsiteX12" fmla="*/ 4422209 w 4989469"/>
                <a:gd name="connsiteY12" fmla="*/ 2229067 h 8644398"/>
                <a:gd name="connsiteX13" fmla="*/ 4403159 w 4989469"/>
                <a:gd name="connsiteY13" fmla="*/ 2326698 h 8644398"/>
                <a:gd name="connsiteX14" fmla="*/ 4340082 w 4989469"/>
                <a:gd name="connsiteY14" fmla="*/ 2694171 h 8644398"/>
                <a:gd name="connsiteX15" fmla="*/ 4360347 w 4989469"/>
                <a:gd name="connsiteY15" fmla="*/ 3042391 h 8644398"/>
                <a:gd name="connsiteX16" fmla="*/ 4224565 w 4989469"/>
                <a:gd name="connsiteY16" fmla="*/ 3212523 h 8644398"/>
                <a:gd name="connsiteX17" fmla="*/ 4107884 w 4989469"/>
                <a:gd name="connsiteY17" fmla="*/ 3424455 h 8644398"/>
                <a:gd name="connsiteX18" fmla="*/ 3960247 w 4989469"/>
                <a:gd name="connsiteY18" fmla="*/ 3643530 h 8644398"/>
                <a:gd name="connsiteX19" fmla="*/ 3746491 w 4989469"/>
                <a:gd name="connsiteY19" fmla="*/ 3947266 h 8644398"/>
                <a:gd name="connsiteX20" fmla="*/ 3602756 w 4989469"/>
                <a:gd name="connsiteY20" fmla="*/ 5597017 h 8644398"/>
                <a:gd name="connsiteX21" fmla="*/ 3063174 w 4989469"/>
                <a:gd name="connsiteY21" fmla="*/ 5666883 h 8644398"/>
                <a:gd name="connsiteX22" fmla="*/ 3053649 w 4989469"/>
                <a:gd name="connsiteY22" fmla="*/ 6637977 h 8644398"/>
                <a:gd name="connsiteX23" fmla="*/ 2062564 w 4989469"/>
                <a:gd name="connsiteY23" fmla="*/ 6620549 h 8644398"/>
                <a:gd name="connsiteX24" fmla="*/ 1954192 w 4989469"/>
                <a:gd name="connsiteY24" fmla="*/ 7624677 h 8644398"/>
                <a:gd name="connsiteX25" fmla="*/ 1865015 w 4989469"/>
                <a:gd name="connsiteY25" fmla="*/ 8043043 h 8644398"/>
                <a:gd name="connsiteX26" fmla="*/ 1594840 w 4989469"/>
                <a:gd name="connsiteY26" fmla="*/ 7979787 h 8644398"/>
                <a:gd name="connsiteX27" fmla="*/ 1571030 w 4989469"/>
                <a:gd name="connsiteY27" fmla="*/ 8100777 h 8644398"/>
                <a:gd name="connsiteX28" fmla="*/ 1476621 w 4989469"/>
                <a:gd name="connsiteY28" fmla="*/ 8088564 h 8644398"/>
                <a:gd name="connsiteX29" fmla="*/ 1470387 w 4989469"/>
                <a:gd name="connsiteY29" fmla="*/ 8356334 h 8644398"/>
                <a:gd name="connsiteX30" fmla="*/ 1477123 w 4989469"/>
                <a:gd name="connsiteY30" fmla="*/ 8564807 h 8644398"/>
                <a:gd name="connsiteX31" fmla="*/ 1051224 w 4989469"/>
                <a:gd name="connsiteY31" fmla="*/ 8644398 h 8644398"/>
                <a:gd name="connsiteX32" fmla="*/ 810870 w 4989469"/>
                <a:gd name="connsiteY32" fmla="*/ 8291118 h 8644398"/>
                <a:gd name="connsiteX33" fmla="*/ 814615 w 4989469"/>
                <a:gd name="connsiteY33" fmla="*/ 7644030 h 8644398"/>
                <a:gd name="connsiteX34" fmla="*/ 788422 w 4989469"/>
                <a:gd name="connsiteY34" fmla="*/ 7132061 h 8644398"/>
                <a:gd name="connsiteX35" fmla="*/ 786445 w 4989469"/>
                <a:gd name="connsiteY35" fmla="*/ 6601496 h 8644398"/>
                <a:gd name="connsiteX36" fmla="*/ 0 w 4989469"/>
                <a:gd name="connsiteY36" fmla="*/ 6688214 h 8644398"/>
                <a:gd name="connsiteX37" fmla="*/ 119902 w 4989469"/>
                <a:gd name="connsiteY37" fmla="*/ 4859152 h 8644398"/>
                <a:gd name="connsiteX38" fmla="*/ 272297 w 4989469"/>
                <a:gd name="connsiteY38" fmla="*/ 2487413 h 8644398"/>
                <a:gd name="connsiteX39" fmla="*/ 357534 w 4989469"/>
                <a:gd name="connsiteY39" fmla="*/ 882646 h 8644398"/>
                <a:gd name="connsiteX40" fmla="*/ 564783 w 4989469"/>
                <a:gd name="connsiteY40" fmla="*/ 0 h 8644398"/>
                <a:gd name="connsiteX0" fmla="*/ 564783 w 4989469"/>
                <a:gd name="connsiteY0" fmla="*/ 0 h 8644398"/>
                <a:gd name="connsiteX1" fmla="*/ 2848760 w 4989469"/>
                <a:gd name="connsiteY1" fmla="*/ 230084 h 8644398"/>
                <a:gd name="connsiteX2" fmla="*/ 4134838 w 4989469"/>
                <a:gd name="connsiteY2" fmla="*/ 400014 h 8644398"/>
                <a:gd name="connsiteX3" fmla="*/ 4326959 w 4989469"/>
                <a:gd name="connsiteY3" fmla="*/ 514567 h 8644398"/>
                <a:gd name="connsiteX4" fmla="*/ 4576990 w 4989469"/>
                <a:gd name="connsiteY4" fmla="*/ 688398 h 8644398"/>
                <a:gd name="connsiteX5" fmla="*/ 4693672 w 4989469"/>
                <a:gd name="connsiteY5" fmla="*/ 793173 h 8644398"/>
                <a:gd name="connsiteX6" fmla="*/ 4824843 w 4989469"/>
                <a:gd name="connsiteY6" fmla="*/ 942736 h 8644398"/>
                <a:gd name="connsiteX7" fmla="*/ 4896078 w 4989469"/>
                <a:gd name="connsiteY7" fmla="*/ 1040823 h 8644398"/>
                <a:gd name="connsiteX8" fmla="*/ 4989469 w 4989469"/>
                <a:gd name="connsiteY8" fmla="*/ 1189591 h 8644398"/>
                <a:gd name="connsiteX9" fmla="*/ 4365317 w 4989469"/>
                <a:gd name="connsiteY9" fmla="*/ 1721424 h 8644398"/>
                <a:gd name="connsiteX10" fmla="*/ 4432596 w 4989469"/>
                <a:gd name="connsiteY10" fmla="*/ 2003456 h 8644398"/>
                <a:gd name="connsiteX11" fmla="*/ 4429353 w 4989469"/>
                <a:gd name="connsiteY11" fmla="*/ 2138580 h 8644398"/>
                <a:gd name="connsiteX12" fmla="*/ 4422209 w 4989469"/>
                <a:gd name="connsiteY12" fmla="*/ 2229067 h 8644398"/>
                <a:gd name="connsiteX13" fmla="*/ 4403159 w 4989469"/>
                <a:gd name="connsiteY13" fmla="*/ 2326698 h 8644398"/>
                <a:gd name="connsiteX14" fmla="*/ 4340082 w 4989469"/>
                <a:gd name="connsiteY14" fmla="*/ 2694171 h 8644398"/>
                <a:gd name="connsiteX15" fmla="*/ 4360347 w 4989469"/>
                <a:gd name="connsiteY15" fmla="*/ 3042391 h 8644398"/>
                <a:gd name="connsiteX16" fmla="*/ 4224565 w 4989469"/>
                <a:gd name="connsiteY16" fmla="*/ 3212523 h 8644398"/>
                <a:gd name="connsiteX17" fmla="*/ 4107884 w 4989469"/>
                <a:gd name="connsiteY17" fmla="*/ 3424455 h 8644398"/>
                <a:gd name="connsiteX18" fmla="*/ 3960247 w 4989469"/>
                <a:gd name="connsiteY18" fmla="*/ 3643530 h 8644398"/>
                <a:gd name="connsiteX19" fmla="*/ 3746491 w 4989469"/>
                <a:gd name="connsiteY19" fmla="*/ 3947266 h 8644398"/>
                <a:gd name="connsiteX20" fmla="*/ 3602756 w 4989469"/>
                <a:gd name="connsiteY20" fmla="*/ 5597017 h 8644398"/>
                <a:gd name="connsiteX21" fmla="*/ 3063174 w 4989469"/>
                <a:gd name="connsiteY21" fmla="*/ 5666883 h 8644398"/>
                <a:gd name="connsiteX22" fmla="*/ 3053649 w 4989469"/>
                <a:gd name="connsiteY22" fmla="*/ 6637977 h 8644398"/>
                <a:gd name="connsiteX23" fmla="*/ 2062564 w 4989469"/>
                <a:gd name="connsiteY23" fmla="*/ 6620549 h 8644398"/>
                <a:gd name="connsiteX24" fmla="*/ 1954192 w 4989469"/>
                <a:gd name="connsiteY24" fmla="*/ 7624677 h 8644398"/>
                <a:gd name="connsiteX25" fmla="*/ 1865015 w 4989469"/>
                <a:gd name="connsiteY25" fmla="*/ 8043043 h 8644398"/>
                <a:gd name="connsiteX26" fmla="*/ 1594840 w 4989469"/>
                <a:gd name="connsiteY26" fmla="*/ 7979787 h 8644398"/>
                <a:gd name="connsiteX27" fmla="*/ 1571030 w 4989469"/>
                <a:gd name="connsiteY27" fmla="*/ 8100777 h 8644398"/>
                <a:gd name="connsiteX28" fmla="*/ 1476621 w 4989469"/>
                <a:gd name="connsiteY28" fmla="*/ 8088564 h 8644398"/>
                <a:gd name="connsiteX29" fmla="*/ 1470387 w 4989469"/>
                <a:gd name="connsiteY29" fmla="*/ 8356334 h 8644398"/>
                <a:gd name="connsiteX30" fmla="*/ 1477124 w 4989469"/>
                <a:gd name="connsiteY30" fmla="*/ 8564805 h 8644398"/>
                <a:gd name="connsiteX31" fmla="*/ 1051224 w 4989469"/>
                <a:gd name="connsiteY31" fmla="*/ 8644398 h 8644398"/>
                <a:gd name="connsiteX32" fmla="*/ 810870 w 4989469"/>
                <a:gd name="connsiteY32" fmla="*/ 8291118 h 8644398"/>
                <a:gd name="connsiteX33" fmla="*/ 814615 w 4989469"/>
                <a:gd name="connsiteY33" fmla="*/ 7644030 h 8644398"/>
                <a:gd name="connsiteX34" fmla="*/ 788422 w 4989469"/>
                <a:gd name="connsiteY34" fmla="*/ 7132061 h 8644398"/>
                <a:gd name="connsiteX35" fmla="*/ 786445 w 4989469"/>
                <a:gd name="connsiteY35" fmla="*/ 6601496 h 8644398"/>
                <a:gd name="connsiteX36" fmla="*/ 0 w 4989469"/>
                <a:gd name="connsiteY36" fmla="*/ 6688214 h 8644398"/>
                <a:gd name="connsiteX37" fmla="*/ 119902 w 4989469"/>
                <a:gd name="connsiteY37" fmla="*/ 4859152 h 8644398"/>
                <a:gd name="connsiteX38" fmla="*/ 272297 w 4989469"/>
                <a:gd name="connsiteY38" fmla="*/ 2487413 h 8644398"/>
                <a:gd name="connsiteX39" fmla="*/ 357534 w 4989469"/>
                <a:gd name="connsiteY39" fmla="*/ 882646 h 8644398"/>
                <a:gd name="connsiteX40" fmla="*/ 564783 w 4989469"/>
                <a:gd name="connsiteY40" fmla="*/ 0 h 8644398"/>
                <a:gd name="connsiteX0" fmla="*/ 564783 w 4989469"/>
                <a:gd name="connsiteY0" fmla="*/ 0 h 8644398"/>
                <a:gd name="connsiteX1" fmla="*/ 2848760 w 4989469"/>
                <a:gd name="connsiteY1" fmla="*/ 230084 h 8644398"/>
                <a:gd name="connsiteX2" fmla="*/ 4134838 w 4989469"/>
                <a:gd name="connsiteY2" fmla="*/ 400014 h 8644398"/>
                <a:gd name="connsiteX3" fmla="*/ 4326959 w 4989469"/>
                <a:gd name="connsiteY3" fmla="*/ 514567 h 8644398"/>
                <a:gd name="connsiteX4" fmla="*/ 4576990 w 4989469"/>
                <a:gd name="connsiteY4" fmla="*/ 688398 h 8644398"/>
                <a:gd name="connsiteX5" fmla="*/ 4693672 w 4989469"/>
                <a:gd name="connsiteY5" fmla="*/ 793173 h 8644398"/>
                <a:gd name="connsiteX6" fmla="*/ 4824843 w 4989469"/>
                <a:gd name="connsiteY6" fmla="*/ 942736 h 8644398"/>
                <a:gd name="connsiteX7" fmla="*/ 4896078 w 4989469"/>
                <a:gd name="connsiteY7" fmla="*/ 1040823 h 8644398"/>
                <a:gd name="connsiteX8" fmla="*/ 4989469 w 4989469"/>
                <a:gd name="connsiteY8" fmla="*/ 1189591 h 8644398"/>
                <a:gd name="connsiteX9" fmla="*/ 4365317 w 4989469"/>
                <a:gd name="connsiteY9" fmla="*/ 1721424 h 8644398"/>
                <a:gd name="connsiteX10" fmla="*/ 4432596 w 4989469"/>
                <a:gd name="connsiteY10" fmla="*/ 2003456 h 8644398"/>
                <a:gd name="connsiteX11" fmla="*/ 4429353 w 4989469"/>
                <a:gd name="connsiteY11" fmla="*/ 2138580 h 8644398"/>
                <a:gd name="connsiteX12" fmla="*/ 4422209 w 4989469"/>
                <a:gd name="connsiteY12" fmla="*/ 2229067 h 8644398"/>
                <a:gd name="connsiteX13" fmla="*/ 4403159 w 4989469"/>
                <a:gd name="connsiteY13" fmla="*/ 2326698 h 8644398"/>
                <a:gd name="connsiteX14" fmla="*/ 4340082 w 4989469"/>
                <a:gd name="connsiteY14" fmla="*/ 2694171 h 8644398"/>
                <a:gd name="connsiteX15" fmla="*/ 4360347 w 4989469"/>
                <a:gd name="connsiteY15" fmla="*/ 3042391 h 8644398"/>
                <a:gd name="connsiteX16" fmla="*/ 4224565 w 4989469"/>
                <a:gd name="connsiteY16" fmla="*/ 3212523 h 8644398"/>
                <a:gd name="connsiteX17" fmla="*/ 4107884 w 4989469"/>
                <a:gd name="connsiteY17" fmla="*/ 3424455 h 8644398"/>
                <a:gd name="connsiteX18" fmla="*/ 3960247 w 4989469"/>
                <a:gd name="connsiteY18" fmla="*/ 3643530 h 8644398"/>
                <a:gd name="connsiteX19" fmla="*/ 3746491 w 4989469"/>
                <a:gd name="connsiteY19" fmla="*/ 3947266 h 8644398"/>
                <a:gd name="connsiteX20" fmla="*/ 3602756 w 4989469"/>
                <a:gd name="connsiteY20" fmla="*/ 5597017 h 8644398"/>
                <a:gd name="connsiteX21" fmla="*/ 3063174 w 4989469"/>
                <a:gd name="connsiteY21" fmla="*/ 5666883 h 8644398"/>
                <a:gd name="connsiteX22" fmla="*/ 3032800 w 4989469"/>
                <a:gd name="connsiteY22" fmla="*/ 6742166 h 8644398"/>
                <a:gd name="connsiteX23" fmla="*/ 2062564 w 4989469"/>
                <a:gd name="connsiteY23" fmla="*/ 6620549 h 8644398"/>
                <a:gd name="connsiteX24" fmla="*/ 1954192 w 4989469"/>
                <a:gd name="connsiteY24" fmla="*/ 7624677 h 8644398"/>
                <a:gd name="connsiteX25" fmla="*/ 1865015 w 4989469"/>
                <a:gd name="connsiteY25" fmla="*/ 8043043 h 8644398"/>
                <a:gd name="connsiteX26" fmla="*/ 1594840 w 4989469"/>
                <a:gd name="connsiteY26" fmla="*/ 7979787 h 8644398"/>
                <a:gd name="connsiteX27" fmla="*/ 1571030 w 4989469"/>
                <a:gd name="connsiteY27" fmla="*/ 8100777 h 8644398"/>
                <a:gd name="connsiteX28" fmla="*/ 1476621 w 4989469"/>
                <a:gd name="connsiteY28" fmla="*/ 8088564 h 8644398"/>
                <a:gd name="connsiteX29" fmla="*/ 1470387 w 4989469"/>
                <a:gd name="connsiteY29" fmla="*/ 8356334 h 8644398"/>
                <a:gd name="connsiteX30" fmla="*/ 1477124 w 4989469"/>
                <a:gd name="connsiteY30" fmla="*/ 8564805 h 8644398"/>
                <a:gd name="connsiteX31" fmla="*/ 1051224 w 4989469"/>
                <a:gd name="connsiteY31" fmla="*/ 8644398 h 8644398"/>
                <a:gd name="connsiteX32" fmla="*/ 810870 w 4989469"/>
                <a:gd name="connsiteY32" fmla="*/ 8291118 h 8644398"/>
                <a:gd name="connsiteX33" fmla="*/ 814615 w 4989469"/>
                <a:gd name="connsiteY33" fmla="*/ 7644030 h 8644398"/>
                <a:gd name="connsiteX34" fmla="*/ 788422 w 4989469"/>
                <a:gd name="connsiteY34" fmla="*/ 7132061 h 8644398"/>
                <a:gd name="connsiteX35" fmla="*/ 786445 w 4989469"/>
                <a:gd name="connsiteY35" fmla="*/ 6601496 h 8644398"/>
                <a:gd name="connsiteX36" fmla="*/ 0 w 4989469"/>
                <a:gd name="connsiteY36" fmla="*/ 6688214 h 8644398"/>
                <a:gd name="connsiteX37" fmla="*/ 119902 w 4989469"/>
                <a:gd name="connsiteY37" fmla="*/ 4859152 h 8644398"/>
                <a:gd name="connsiteX38" fmla="*/ 272297 w 4989469"/>
                <a:gd name="connsiteY38" fmla="*/ 2487413 h 8644398"/>
                <a:gd name="connsiteX39" fmla="*/ 357534 w 4989469"/>
                <a:gd name="connsiteY39" fmla="*/ 882646 h 8644398"/>
                <a:gd name="connsiteX40" fmla="*/ 564783 w 4989469"/>
                <a:gd name="connsiteY40" fmla="*/ 0 h 8644398"/>
                <a:gd name="connsiteX0" fmla="*/ 564783 w 4989469"/>
                <a:gd name="connsiteY0" fmla="*/ 0 h 8644398"/>
                <a:gd name="connsiteX1" fmla="*/ 2848760 w 4989469"/>
                <a:gd name="connsiteY1" fmla="*/ 230084 h 8644398"/>
                <a:gd name="connsiteX2" fmla="*/ 4134838 w 4989469"/>
                <a:gd name="connsiteY2" fmla="*/ 400014 h 8644398"/>
                <a:gd name="connsiteX3" fmla="*/ 4326959 w 4989469"/>
                <a:gd name="connsiteY3" fmla="*/ 514567 h 8644398"/>
                <a:gd name="connsiteX4" fmla="*/ 4576990 w 4989469"/>
                <a:gd name="connsiteY4" fmla="*/ 688398 h 8644398"/>
                <a:gd name="connsiteX5" fmla="*/ 4693672 w 4989469"/>
                <a:gd name="connsiteY5" fmla="*/ 793173 h 8644398"/>
                <a:gd name="connsiteX6" fmla="*/ 4824843 w 4989469"/>
                <a:gd name="connsiteY6" fmla="*/ 942736 h 8644398"/>
                <a:gd name="connsiteX7" fmla="*/ 4896078 w 4989469"/>
                <a:gd name="connsiteY7" fmla="*/ 1040823 h 8644398"/>
                <a:gd name="connsiteX8" fmla="*/ 4989469 w 4989469"/>
                <a:gd name="connsiteY8" fmla="*/ 1189591 h 8644398"/>
                <a:gd name="connsiteX9" fmla="*/ 4365317 w 4989469"/>
                <a:gd name="connsiteY9" fmla="*/ 1721424 h 8644398"/>
                <a:gd name="connsiteX10" fmla="*/ 4432596 w 4989469"/>
                <a:gd name="connsiteY10" fmla="*/ 2003456 h 8644398"/>
                <a:gd name="connsiteX11" fmla="*/ 4429353 w 4989469"/>
                <a:gd name="connsiteY11" fmla="*/ 2138580 h 8644398"/>
                <a:gd name="connsiteX12" fmla="*/ 4422209 w 4989469"/>
                <a:gd name="connsiteY12" fmla="*/ 2229067 h 8644398"/>
                <a:gd name="connsiteX13" fmla="*/ 4403159 w 4989469"/>
                <a:gd name="connsiteY13" fmla="*/ 2326698 h 8644398"/>
                <a:gd name="connsiteX14" fmla="*/ 4340082 w 4989469"/>
                <a:gd name="connsiteY14" fmla="*/ 2694171 h 8644398"/>
                <a:gd name="connsiteX15" fmla="*/ 4360347 w 4989469"/>
                <a:gd name="connsiteY15" fmla="*/ 3042391 h 8644398"/>
                <a:gd name="connsiteX16" fmla="*/ 4224565 w 4989469"/>
                <a:gd name="connsiteY16" fmla="*/ 3212523 h 8644398"/>
                <a:gd name="connsiteX17" fmla="*/ 4107884 w 4989469"/>
                <a:gd name="connsiteY17" fmla="*/ 3424455 h 8644398"/>
                <a:gd name="connsiteX18" fmla="*/ 3960247 w 4989469"/>
                <a:gd name="connsiteY18" fmla="*/ 3643530 h 8644398"/>
                <a:gd name="connsiteX19" fmla="*/ 3746491 w 4989469"/>
                <a:gd name="connsiteY19" fmla="*/ 3947266 h 8644398"/>
                <a:gd name="connsiteX20" fmla="*/ 3602756 w 4989469"/>
                <a:gd name="connsiteY20" fmla="*/ 5597017 h 8644398"/>
                <a:gd name="connsiteX21" fmla="*/ 3063174 w 4989469"/>
                <a:gd name="connsiteY21" fmla="*/ 5666883 h 8644398"/>
                <a:gd name="connsiteX22" fmla="*/ 3032800 w 4989469"/>
                <a:gd name="connsiteY22" fmla="*/ 6742166 h 8644398"/>
                <a:gd name="connsiteX23" fmla="*/ 2041714 w 4989469"/>
                <a:gd name="connsiteY23" fmla="*/ 6766416 h 8644398"/>
                <a:gd name="connsiteX24" fmla="*/ 1954192 w 4989469"/>
                <a:gd name="connsiteY24" fmla="*/ 7624677 h 8644398"/>
                <a:gd name="connsiteX25" fmla="*/ 1865015 w 4989469"/>
                <a:gd name="connsiteY25" fmla="*/ 8043043 h 8644398"/>
                <a:gd name="connsiteX26" fmla="*/ 1594840 w 4989469"/>
                <a:gd name="connsiteY26" fmla="*/ 7979787 h 8644398"/>
                <a:gd name="connsiteX27" fmla="*/ 1571030 w 4989469"/>
                <a:gd name="connsiteY27" fmla="*/ 8100777 h 8644398"/>
                <a:gd name="connsiteX28" fmla="*/ 1476621 w 4989469"/>
                <a:gd name="connsiteY28" fmla="*/ 8088564 h 8644398"/>
                <a:gd name="connsiteX29" fmla="*/ 1470387 w 4989469"/>
                <a:gd name="connsiteY29" fmla="*/ 8356334 h 8644398"/>
                <a:gd name="connsiteX30" fmla="*/ 1477124 w 4989469"/>
                <a:gd name="connsiteY30" fmla="*/ 8564805 h 8644398"/>
                <a:gd name="connsiteX31" fmla="*/ 1051224 w 4989469"/>
                <a:gd name="connsiteY31" fmla="*/ 8644398 h 8644398"/>
                <a:gd name="connsiteX32" fmla="*/ 810870 w 4989469"/>
                <a:gd name="connsiteY32" fmla="*/ 8291118 h 8644398"/>
                <a:gd name="connsiteX33" fmla="*/ 814615 w 4989469"/>
                <a:gd name="connsiteY33" fmla="*/ 7644030 h 8644398"/>
                <a:gd name="connsiteX34" fmla="*/ 788422 w 4989469"/>
                <a:gd name="connsiteY34" fmla="*/ 7132061 h 8644398"/>
                <a:gd name="connsiteX35" fmla="*/ 786445 w 4989469"/>
                <a:gd name="connsiteY35" fmla="*/ 6601496 h 8644398"/>
                <a:gd name="connsiteX36" fmla="*/ 0 w 4989469"/>
                <a:gd name="connsiteY36" fmla="*/ 6688214 h 8644398"/>
                <a:gd name="connsiteX37" fmla="*/ 119902 w 4989469"/>
                <a:gd name="connsiteY37" fmla="*/ 4859152 h 8644398"/>
                <a:gd name="connsiteX38" fmla="*/ 272297 w 4989469"/>
                <a:gd name="connsiteY38" fmla="*/ 2487413 h 8644398"/>
                <a:gd name="connsiteX39" fmla="*/ 357534 w 4989469"/>
                <a:gd name="connsiteY39" fmla="*/ 882646 h 8644398"/>
                <a:gd name="connsiteX40" fmla="*/ 564783 w 4989469"/>
                <a:gd name="connsiteY40" fmla="*/ 0 h 8644398"/>
                <a:gd name="connsiteX0" fmla="*/ 564783 w 4989469"/>
                <a:gd name="connsiteY0" fmla="*/ 0 h 8644398"/>
                <a:gd name="connsiteX1" fmla="*/ 2848760 w 4989469"/>
                <a:gd name="connsiteY1" fmla="*/ 230084 h 8644398"/>
                <a:gd name="connsiteX2" fmla="*/ 4134838 w 4989469"/>
                <a:gd name="connsiteY2" fmla="*/ 400014 h 8644398"/>
                <a:gd name="connsiteX3" fmla="*/ 4326959 w 4989469"/>
                <a:gd name="connsiteY3" fmla="*/ 514567 h 8644398"/>
                <a:gd name="connsiteX4" fmla="*/ 4576990 w 4989469"/>
                <a:gd name="connsiteY4" fmla="*/ 688398 h 8644398"/>
                <a:gd name="connsiteX5" fmla="*/ 4693672 w 4989469"/>
                <a:gd name="connsiteY5" fmla="*/ 793173 h 8644398"/>
                <a:gd name="connsiteX6" fmla="*/ 4824843 w 4989469"/>
                <a:gd name="connsiteY6" fmla="*/ 942736 h 8644398"/>
                <a:gd name="connsiteX7" fmla="*/ 4896078 w 4989469"/>
                <a:gd name="connsiteY7" fmla="*/ 1040823 h 8644398"/>
                <a:gd name="connsiteX8" fmla="*/ 4989469 w 4989469"/>
                <a:gd name="connsiteY8" fmla="*/ 1189591 h 8644398"/>
                <a:gd name="connsiteX9" fmla="*/ 4365317 w 4989469"/>
                <a:gd name="connsiteY9" fmla="*/ 1721424 h 8644398"/>
                <a:gd name="connsiteX10" fmla="*/ 4432596 w 4989469"/>
                <a:gd name="connsiteY10" fmla="*/ 2003456 h 8644398"/>
                <a:gd name="connsiteX11" fmla="*/ 4429353 w 4989469"/>
                <a:gd name="connsiteY11" fmla="*/ 2138580 h 8644398"/>
                <a:gd name="connsiteX12" fmla="*/ 4422209 w 4989469"/>
                <a:gd name="connsiteY12" fmla="*/ 2229067 h 8644398"/>
                <a:gd name="connsiteX13" fmla="*/ 4403159 w 4989469"/>
                <a:gd name="connsiteY13" fmla="*/ 2326698 h 8644398"/>
                <a:gd name="connsiteX14" fmla="*/ 4340082 w 4989469"/>
                <a:gd name="connsiteY14" fmla="*/ 2694171 h 8644398"/>
                <a:gd name="connsiteX15" fmla="*/ 4360347 w 4989469"/>
                <a:gd name="connsiteY15" fmla="*/ 3042391 h 8644398"/>
                <a:gd name="connsiteX16" fmla="*/ 4224565 w 4989469"/>
                <a:gd name="connsiteY16" fmla="*/ 3212523 h 8644398"/>
                <a:gd name="connsiteX17" fmla="*/ 4107884 w 4989469"/>
                <a:gd name="connsiteY17" fmla="*/ 3424455 h 8644398"/>
                <a:gd name="connsiteX18" fmla="*/ 3960247 w 4989469"/>
                <a:gd name="connsiteY18" fmla="*/ 3643530 h 8644398"/>
                <a:gd name="connsiteX19" fmla="*/ 3746491 w 4989469"/>
                <a:gd name="connsiteY19" fmla="*/ 3947266 h 8644398"/>
                <a:gd name="connsiteX20" fmla="*/ 3602756 w 4989469"/>
                <a:gd name="connsiteY20" fmla="*/ 5597017 h 8644398"/>
                <a:gd name="connsiteX21" fmla="*/ 3063174 w 4989469"/>
                <a:gd name="connsiteY21" fmla="*/ 5666883 h 8644398"/>
                <a:gd name="connsiteX22" fmla="*/ 3032800 w 4989469"/>
                <a:gd name="connsiteY22" fmla="*/ 6742166 h 8644398"/>
                <a:gd name="connsiteX23" fmla="*/ 2041714 w 4989469"/>
                <a:gd name="connsiteY23" fmla="*/ 6766416 h 8644398"/>
                <a:gd name="connsiteX24" fmla="*/ 1891673 w 4989469"/>
                <a:gd name="connsiteY24" fmla="*/ 7624681 h 8644398"/>
                <a:gd name="connsiteX25" fmla="*/ 1865015 w 4989469"/>
                <a:gd name="connsiteY25" fmla="*/ 8043043 h 8644398"/>
                <a:gd name="connsiteX26" fmla="*/ 1594840 w 4989469"/>
                <a:gd name="connsiteY26" fmla="*/ 7979787 h 8644398"/>
                <a:gd name="connsiteX27" fmla="*/ 1571030 w 4989469"/>
                <a:gd name="connsiteY27" fmla="*/ 8100777 h 8644398"/>
                <a:gd name="connsiteX28" fmla="*/ 1476621 w 4989469"/>
                <a:gd name="connsiteY28" fmla="*/ 8088564 h 8644398"/>
                <a:gd name="connsiteX29" fmla="*/ 1470387 w 4989469"/>
                <a:gd name="connsiteY29" fmla="*/ 8356334 h 8644398"/>
                <a:gd name="connsiteX30" fmla="*/ 1477124 w 4989469"/>
                <a:gd name="connsiteY30" fmla="*/ 8564805 h 8644398"/>
                <a:gd name="connsiteX31" fmla="*/ 1051224 w 4989469"/>
                <a:gd name="connsiteY31" fmla="*/ 8644398 h 8644398"/>
                <a:gd name="connsiteX32" fmla="*/ 810870 w 4989469"/>
                <a:gd name="connsiteY32" fmla="*/ 8291118 h 8644398"/>
                <a:gd name="connsiteX33" fmla="*/ 814615 w 4989469"/>
                <a:gd name="connsiteY33" fmla="*/ 7644030 h 8644398"/>
                <a:gd name="connsiteX34" fmla="*/ 788422 w 4989469"/>
                <a:gd name="connsiteY34" fmla="*/ 7132061 h 8644398"/>
                <a:gd name="connsiteX35" fmla="*/ 786445 w 4989469"/>
                <a:gd name="connsiteY35" fmla="*/ 6601496 h 8644398"/>
                <a:gd name="connsiteX36" fmla="*/ 0 w 4989469"/>
                <a:gd name="connsiteY36" fmla="*/ 6688214 h 8644398"/>
                <a:gd name="connsiteX37" fmla="*/ 119902 w 4989469"/>
                <a:gd name="connsiteY37" fmla="*/ 4859152 h 8644398"/>
                <a:gd name="connsiteX38" fmla="*/ 272297 w 4989469"/>
                <a:gd name="connsiteY38" fmla="*/ 2487413 h 8644398"/>
                <a:gd name="connsiteX39" fmla="*/ 357534 w 4989469"/>
                <a:gd name="connsiteY39" fmla="*/ 882646 h 8644398"/>
                <a:gd name="connsiteX40" fmla="*/ 564783 w 4989469"/>
                <a:gd name="connsiteY40" fmla="*/ 0 h 8644398"/>
                <a:gd name="connsiteX0" fmla="*/ 564783 w 4989469"/>
                <a:gd name="connsiteY0" fmla="*/ 0 h 8644398"/>
                <a:gd name="connsiteX1" fmla="*/ 2848760 w 4989469"/>
                <a:gd name="connsiteY1" fmla="*/ 230084 h 8644398"/>
                <a:gd name="connsiteX2" fmla="*/ 4134838 w 4989469"/>
                <a:gd name="connsiteY2" fmla="*/ 400014 h 8644398"/>
                <a:gd name="connsiteX3" fmla="*/ 4326959 w 4989469"/>
                <a:gd name="connsiteY3" fmla="*/ 514567 h 8644398"/>
                <a:gd name="connsiteX4" fmla="*/ 4576990 w 4989469"/>
                <a:gd name="connsiteY4" fmla="*/ 688398 h 8644398"/>
                <a:gd name="connsiteX5" fmla="*/ 4693672 w 4989469"/>
                <a:gd name="connsiteY5" fmla="*/ 793173 h 8644398"/>
                <a:gd name="connsiteX6" fmla="*/ 4824843 w 4989469"/>
                <a:gd name="connsiteY6" fmla="*/ 942736 h 8644398"/>
                <a:gd name="connsiteX7" fmla="*/ 4896078 w 4989469"/>
                <a:gd name="connsiteY7" fmla="*/ 1040823 h 8644398"/>
                <a:gd name="connsiteX8" fmla="*/ 4989469 w 4989469"/>
                <a:gd name="connsiteY8" fmla="*/ 1189591 h 8644398"/>
                <a:gd name="connsiteX9" fmla="*/ 4365317 w 4989469"/>
                <a:gd name="connsiteY9" fmla="*/ 1721424 h 8644398"/>
                <a:gd name="connsiteX10" fmla="*/ 4432596 w 4989469"/>
                <a:gd name="connsiteY10" fmla="*/ 2003456 h 8644398"/>
                <a:gd name="connsiteX11" fmla="*/ 4429353 w 4989469"/>
                <a:gd name="connsiteY11" fmla="*/ 2138580 h 8644398"/>
                <a:gd name="connsiteX12" fmla="*/ 4422209 w 4989469"/>
                <a:gd name="connsiteY12" fmla="*/ 2229067 h 8644398"/>
                <a:gd name="connsiteX13" fmla="*/ 4403159 w 4989469"/>
                <a:gd name="connsiteY13" fmla="*/ 2326698 h 8644398"/>
                <a:gd name="connsiteX14" fmla="*/ 4340082 w 4989469"/>
                <a:gd name="connsiteY14" fmla="*/ 2694171 h 8644398"/>
                <a:gd name="connsiteX15" fmla="*/ 4360347 w 4989469"/>
                <a:gd name="connsiteY15" fmla="*/ 3042391 h 8644398"/>
                <a:gd name="connsiteX16" fmla="*/ 4224565 w 4989469"/>
                <a:gd name="connsiteY16" fmla="*/ 3212523 h 8644398"/>
                <a:gd name="connsiteX17" fmla="*/ 4107884 w 4989469"/>
                <a:gd name="connsiteY17" fmla="*/ 3424455 h 8644398"/>
                <a:gd name="connsiteX18" fmla="*/ 3960247 w 4989469"/>
                <a:gd name="connsiteY18" fmla="*/ 3643530 h 8644398"/>
                <a:gd name="connsiteX19" fmla="*/ 3746491 w 4989469"/>
                <a:gd name="connsiteY19" fmla="*/ 3947266 h 8644398"/>
                <a:gd name="connsiteX20" fmla="*/ 3602756 w 4989469"/>
                <a:gd name="connsiteY20" fmla="*/ 5597017 h 8644398"/>
                <a:gd name="connsiteX21" fmla="*/ 3063174 w 4989469"/>
                <a:gd name="connsiteY21" fmla="*/ 5666883 h 8644398"/>
                <a:gd name="connsiteX22" fmla="*/ 3032800 w 4989469"/>
                <a:gd name="connsiteY22" fmla="*/ 6742166 h 8644398"/>
                <a:gd name="connsiteX23" fmla="*/ 2041714 w 4989469"/>
                <a:gd name="connsiteY23" fmla="*/ 6766416 h 8644398"/>
                <a:gd name="connsiteX24" fmla="*/ 1891673 w 4989469"/>
                <a:gd name="connsiteY24" fmla="*/ 7624681 h 8644398"/>
                <a:gd name="connsiteX25" fmla="*/ 1823334 w 4989469"/>
                <a:gd name="connsiteY25" fmla="*/ 8043045 h 8644398"/>
                <a:gd name="connsiteX26" fmla="*/ 1594840 w 4989469"/>
                <a:gd name="connsiteY26" fmla="*/ 7979787 h 8644398"/>
                <a:gd name="connsiteX27" fmla="*/ 1571030 w 4989469"/>
                <a:gd name="connsiteY27" fmla="*/ 8100777 h 8644398"/>
                <a:gd name="connsiteX28" fmla="*/ 1476621 w 4989469"/>
                <a:gd name="connsiteY28" fmla="*/ 8088564 h 8644398"/>
                <a:gd name="connsiteX29" fmla="*/ 1470387 w 4989469"/>
                <a:gd name="connsiteY29" fmla="*/ 8356334 h 8644398"/>
                <a:gd name="connsiteX30" fmla="*/ 1477124 w 4989469"/>
                <a:gd name="connsiteY30" fmla="*/ 8564805 h 8644398"/>
                <a:gd name="connsiteX31" fmla="*/ 1051224 w 4989469"/>
                <a:gd name="connsiteY31" fmla="*/ 8644398 h 8644398"/>
                <a:gd name="connsiteX32" fmla="*/ 810870 w 4989469"/>
                <a:gd name="connsiteY32" fmla="*/ 8291118 h 8644398"/>
                <a:gd name="connsiteX33" fmla="*/ 814615 w 4989469"/>
                <a:gd name="connsiteY33" fmla="*/ 7644030 h 8644398"/>
                <a:gd name="connsiteX34" fmla="*/ 788422 w 4989469"/>
                <a:gd name="connsiteY34" fmla="*/ 7132061 h 8644398"/>
                <a:gd name="connsiteX35" fmla="*/ 786445 w 4989469"/>
                <a:gd name="connsiteY35" fmla="*/ 6601496 h 8644398"/>
                <a:gd name="connsiteX36" fmla="*/ 0 w 4989469"/>
                <a:gd name="connsiteY36" fmla="*/ 6688214 h 8644398"/>
                <a:gd name="connsiteX37" fmla="*/ 119902 w 4989469"/>
                <a:gd name="connsiteY37" fmla="*/ 4859152 h 8644398"/>
                <a:gd name="connsiteX38" fmla="*/ 272297 w 4989469"/>
                <a:gd name="connsiteY38" fmla="*/ 2487413 h 8644398"/>
                <a:gd name="connsiteX39" fmla="*/ 357534 w 4989469"/>
                <a:gd name="connsiteY39" fmla="*/ 882646 h 8644398"/>
                <a:gd name="connsiteX40" fmla="*/ 564783 w 4989469"/>
                <a:gd name="connsiteY40" fmla="*/ 0 h 8644398"/>
                <a:gd name="connsiteX0" fmla="*/ 564783 w 4989469"/>
                <a:gd name="connsiteY0" fmla="*/ 0 h 8644398"/>
                <a:gd name="connsiteX1" fmla="*/ 2848760 w 4989469"/>
                <a:gd name="connsiteY1" fmla="*/ 230084 h 8644398"/>
                <a:gd name="connsiteX2" fmla="*/ 4134838 w 4989469"/>
                <a:gd name="connsiteY2" fmla="*/ 400014 h 8644398"/>
                <a:gd name="connsiteX3" fmla="*/ 4326959 w 4989469"/>
                <a:gd name="connsiteY3" fmla="*/ 514567 h 8644398"/>
                <a:gd name="connsiteX4" fmla="*/ 4576990 w 4989469"/>
                <a:gd name="connsiteY4" fmla="*/ 688398 h 8644398"/>
                <a:gd name="connsiteX5" fmla="*/ 4693672 w 4989469"/>
                <a:gd name="connsiteY5" fmla="*/ 793173 h 8644398"/>
                <a:gd name="connsiteX6" fmla="*/ 4824843 w 4989469"/>
                <a:gd name="connsiteY6" fmla="*/ 942736 h 8644398"/>
                <a:gd name="connsiteX7" fmla="*/ 4896078 w 4989469"/>
                <a:gd name="connsiteY7" fmla="*/ 1040823 h 8644398"/>
                <a:gd name="connsiteX8" fmla="*/ 4989469 w 4989469"/>
                <a:gd name="connsiteY8" fmla="*/ 1189591 h 8644398"/>
                <a:gd name="connsiteX9" fmla="*/ 4365317 w 4989469"/>
                <a:gd name="connsiteY9" fmla="*/ 1721424 h 8644398"/>
                <a:gd name="connsiteX10" fmla="*/ 4432596 w 4989469"/>
                <a:gd name="connsiteY10" fmla="*/ 2003456 h 8644398"/>
                <a:gd name="connsiteX11" fmla="*/ 4429353 w 4989469"/>
                <a:gd name="connsiteY11" fmla="*/ 2138580 h 8644398"/>
                <a:gd name="connsiteX12" fmla="*/ 4422209 w 4989469"/>
                <a:gd name="connsiteY12" fmla="*/ 2229067 h 8644398"/>
                <a:gd name="connsiteX13" fmla="*/ 4403159 w 4989469"/>
                <a:gd name="connsiteY13" fmla="*/ 2326698 h 8644398"/>
                <a:gd name="connsiteX14" fmla="*/ 4340082 w 4989469"/>
                <a:gd name="connsiteY14" fmla="*/ 2694171 h 8644398"/>
                <a:gd name="connsiteX15" fmla="*/ 4360347 w 4989469"/>
                <a:gd name="connsiteY15" fmla="*/ 3042391 h 8644398"/>
                <a:gd name="connsiteX16" fmla="*/ 4224565 w 4989469"/>
                <a:gd name="connsiteY16" fmla="*/ 3212523 h 8644398"/>
                <a:gd name="connsiteX17" fmla="*/ 4107884 w 4989469"/>
                <a:gd name="connsiteY17" fmla="*/ 3424455 h 8644398"/>
                <a:gd name="connsiteX18" fmla="*/ 3960247 w 4989469"/>
                <a:gd name="connsiteY18" fmla="*/ 3643530 h 8644398"/>
                <a:gd name="connsiteX19" fmla="*/ 3746491 w 4989469"/>
                <a:gd name="connsiteY19" fmla="*/ 3947266 h 8644398"/>
                <a:gd name="connsiteX20" fmla="*/ 3581909 w 4989469"/>
                <a:gd name="connsiteY20" fmla="*/ 5680372 h 8644398"/>
                <a:gd name="connsiteX21" fmla="*/ 3063174 w 4989469"/>
                <a:gd name="connsiteY21" fmla="*/ 5666883 h 8644398"/>
                <a:gd name="connsiteX22" fmla="*/ 3032800 w 4989469"/>
                <a:gd name="connsiteY22" fmla="*/ 6742166 h 8644398"/>
                <a:gd name="connsiteX23" fmla="*/ 2041714 w 4989469"/>
                <a:gd name="connsiteY23" fmla="*/ 6766416 h 8644398"/>
                <a:gd name="connsiteX24" fmla="*/ 1891673 w 4989469"/>
                <a:gd name="connsiteY24" fmla="*/ 7624681 h 8644398"/>
                <a:gd name="connsiteX25" fmla="*/ 1823334 w 4989469"/>
                <a:gd name="connsiteY25" fmla="*/ 8043045 h 8644398"/>
                <a:gd name="connsiteX26" fmla="*/ 1594840 w 4989469"/>
                <a:gd name="connsiteY26" fmla="*/ 7979787 h 8644398"/>
                <a:gd name="connsiteX27" fmla="*/ 1571030 w 4989469"/>
                <a:gd name="connsiteY27" fmla="*/ 8100777 h 8644398"/>
                <a:gd name="connsiteX28" fmla="*/ 1476621 w 4989469"/>
                <a:gd name="connsiteY28" fmla="*/ 8088564 h 8644398"/>
                <a:gd name="connsiteX29" fmla="*/ 1470387 w 4989469"/>
                <a:gd name="connsiteY29" fmla="*/ 8356334 h 8644398"/>
                <a:gd name="connsiteX30" fmla="*/ 1477124 w 4989469"/>
                <a:gd name="connsiteY30" fmla="*/ 8564805 h 8644398"/>
                <a:gd name="connsiteX31" fmla="*/ 1051224 w 4989469"/>
                <a:gd name="connsiteY31" fmla="*/ 8644398 h 8644398"/>
                <a:gd name="connsiteX32" fmla="*/ 810870 w 4989469"/>
                <a:gd name="connsiteY32" fmla="*/ 8291118 h 8644398"/>
                <a:gd name="connsiteX33" fmla="*/ 814615 w 4989469"/>
                <a:gd name="connsiteY33" fmla="*/ 7644030 h 8644398"/>
                <a:gd name="connsiteX34" fmla="*/ 788422 w 4989469"/>
                <a:gd name="connsiteY34" fmla="*/ 7132061 h 8644398"/>
                <a:gd name="connsiteX35" fmla="*/ 786445 w 4989469"/>
                <a:gd name="connsiteY35" fmla="*/ 6601496 h 8644398"/>
                <a:gd name="connsiteX36" fmla="*/ 0 w 4989469"/>
                <a:gd name="connsiteY36" fmla="*/ 6688214 h 8644398"/>
                <a:gd name="connsiteX37" fmla="*/ 119902 w 4989469"/>
                <a:gd name="connsiteY37" fmla="*/ 4859152 h 8644398"/>
                <a:gd name="connsiteX38" fmla="*/ 272297 w 4989469"/>
                <a:gd name="connsiteY38" fmla="*/ 2487413 h 8644398"/>
                <a:gd name="connsiteX39" fmla="*/ 357534 w 4989469"/>
                <a:gd name="connsiteY39" fmla="*/ 882646 h 8644398"/>
                <a:gd name="connsiteX40" fmla="*/ 564783 w 4989469"/>
                <a:gd name="connsiteY40" fmla="*/ 0 h 8644398"/>
                <a:gd name="connsiteX0" fmla="*/ 564783 w 4989469"/>
                <a:gd name="connsiteY0" fmla="*/ 0 h 8644398"/>
                <a:gd name="connsiteX1" fmla="*/ 2848760 w 4989469"/>
                <a:gd name="connsiteY1" fmla="*/ 230084 h 8644398"/>
                <a:gd name="connsiteX2" fmla="*/ 4134838 w 4989469"/>
                <a:gd name="connsiteY2" fmla="*/ 400014 h 8644398"/>
                <a:gd name="connsiteX3" fmla="*/ 4326959 w 4989469"/>
                <a:gd name="connsiteY3" fmla="*/ 514567 h 8644398"/>
                <a:gd name="connsiteX4" fmla="*/ 4576990 w 4989469"/>
                <a:gd name="connsiteY4" fmla="*/ 688398 h 8644398"/>
                <a:gd name="connsiteX5" fmla="*/ 4693672 w 4989469"/>
                <a:gd name="connsiteY5" fmla="*/ 793173 h 8644398"/>
                <a:gd name="connsiteX6" fmla="*/ 4824843 w 4989469"/>
                <a:gd name="connsiteY6" fmla="*/ 942736 h 8644398"/>
                <a:gd name="connsiteX7" fmla="*/ 4896078 w 4989469"/>
                <a:gd name="connsiteY7" fmla="*/ 1040823 h 8644398"/>
                <a:gd name="connsiteX8" fmla="*/ 4989469 w 4989469"/>
                <a:gd name="connsiteY8" fmla="*/ 1189591 h 8644398"/>
                <a:gd name="connsiteX9" fmla="*/ 4365317 w 4989469"/>
                <a:gd name="connsiteY9" fmla="*/ 1721424 h 8644398"/>
                <a:gd name="connsiteX10" fmla="*/ 4432596 w 4989469"/>
                <a:gd name="connsiteY10" fmla="*/ 2003456 h 8644398"/>
                <a:gd name="connsiteX11" fmla="*/ 4429353 w 4989469"/>
                <a:gd name="connsiteY11" fmla="*/ 2138580 h 8644398"/>
                <a:gd name="connsiteX12" fmla="*/ 4422209 w 4989469"/>
                <a:gd name="connsiteY12" fmla="*/ 2229067 h 8644398"/>
                <a:gd name="connsiteX13" fmla="*/ 4403159 w 4989469"/>
                <a:gd name="connsiteY13" fmla="*/ 2326698 h 8644398"/>
                <a:gd name="connsiteX14" fmla="*/ 4340082 w 4989469"/>
                <a:gd name="connsiteY14" fmla="*/ 2694171 h 8644398"/>
                <a:gd name="connsiteX15" fmla="*/ 4360347 w 4989469"/>
                <a:gd name="connsiteY15" fmla="*/ 3042391 h 8644398"/>
                <a:gd name="connsiteX16" fmla="*/ 4224565 w 4989469"/>
                <a:gd name="connsiteY16" fmla="*/ 3212523 h 8644398"/>
                <a:gd name="connsiteX17" fmla="*/ 4107884 w 4989469"/>
                <a:gd name="connsiteY17" fmla="*/ 3424455 h 8644398"/>
                <a:gd name="connsiteX18" fmla="*/ 3960247 w 4989469"/>
                <a:gd name="connsiteY18" fmla="*/ 3643530 h 8644398"/>
                <a:gd name="connsiteX19" fmla="*/ 3746491 w 4989469"/>
                <a:gd name="connsiteY19" fmla="*/ 3947266 h 8644398"/>
                <a:gd name="connsiteX20" fmla="*/ 3581909 w 4989469"/>
                <a:gd name="connsiteY20" fmla="*/ 5680372 h 8644398"/>
                <a:gd name="connsiteX21" fmla="*/ 3063176 w 4989469"/>
                <a:gd name="connsiteY21" fmla="*/ 5666887 h 8644398"/>
                <a:gd name="connsiteX22" fmla="*/ 3032800 w 4989469"/>
                <a:gd name="connsiteY22" fmla="*/ 6742166 h 8644398"/>
                <a:gd name="connsiteX23" fmla="*/ 2041714 w 4989469"/>
                <a:gd name="connsiteY23" fmla="*/ 6766416 h 8644398"/>
                <a:gd name="connsiteX24" fmla="*/ 1891673 w 4989469"/>
                <a:gd name="connsiteY24" fmla="*/ 7624681 h 8644398"/>
                <a:gd name="connsiteX25" fmla="*/ 1823334 w 4989469"/>
                <a:gd name="connsiteY25" fmla="*/ 8043045 h 8644398"/>
                <a:gd name="connsiteX26" fmla="*/ 1594840 w 4989469"/>
                <a:gd name="connsiteY26" fmla="*/ 7979787 h 8644398"/>
                <a:gd name="connsiteX27" fmla="*/ 1571030 w 4989469"/>
                <a:gd name="connsiteY27" fmla="*/ 8100777 h 8644398"/>
                <a:gd name="connsiteX28" fmla="*/ 1476621 w 4989469"/>
                <a:gd name="connsiteY28" fmla="*/ 8088564 h 8644398"/>
                <a:gd name="connsiteX29" fmla="*/ 1470387 w 4989469"/>
                <a:gd name="connsiteY29" fmla="*/ 8356334 h 8644398"/>
                <a:gd name="connsiteX30" fmla="*/ 1477124 w 4989469"/>
                <a:gd name="connsiteY30" fmla="*/ 8564805 h 8644398"/>
                <a:gd name="connsiteX31" fmla="*/ 1051224 w 4989469"/>
                <a:gd name="connsiteY31" fmla="*/ 8644398 h 8644398"/>
                <a:gd name="connsiteX32" fmla="*/ 810870 w 4989469"/>
                <a:gd name="connsiteY32" fmla="*/ 8291118 h 8644398"/>
                <a:gd name="connsiteX33" fmla="*/ 814615 w 4989469"/>
                <a:gd name="connsiteY33" fmla="*/ 7644030 h 8644398"/>
                <a:gd name="connsiteX34" fmla="*/ 788422 w 4989469"/>
                <a:gd name="connsiteY34" fmla="*/ 7132061 h 8644398"/>
                <a:gd name="connsiteX35" fmla="*/ 786445 w 4989469"/>
                <a:gd name="connsiteY35" fmla="*/ 6601496 h 8644398"/>
                <a:gd name="connsiteX36" fmla="*/ 0 w 4989469"/>
                <a:gd name="connsiteY36" fmla="*/ 6688214 h 8644398"/>
                <a:gd name="connsiteX37" fmla="*/ 119902 w 4989469"/>
                <a:gd name="connsiteY37" fmla="*/ 4859152 h 8644398"/>
                <a:gd name="connsiteX38" fmla="*/ 272297 w 4989469"/>
                <a:gd name="connsiteY38" fmla="*/ 2487413 h 8644398"/>
                <a:gd name="connsiteX39" fmla="*/ 357534 w 4989469"/>
                <a:gd name="connsiteY39" fmla="*/ 882646 h 8644398"/>
                <a:gd name="connsiteX40" fmla="*/ 564783 w 4989469"/>
                <a:gd name="connsiteY40" fmla="*/ 0 h 8644398"/>
                <a:gd name="connsiteX0" fmla="*/ 564783 w 4989469"/>
                <a:gd name="connsiteY0" fmla="*/ 0 h 8644398"/>
                <a:gd name="connsiteX1" fmla="*/ 2848760 w 4989469"/>
                <a:gd name="connsiteY1" fmla="*/ 230084 h 8644398"/>
                <a:gd name="connsiteX2" fmla="*/ 4134838 w 4989469"/>
                <a:gd name="connsiteY2" fmla="*/ 400014 h 8644398"/>
                <a:gd name="connsiteX3" fmla="*/ 4326959 w 4989469"/>
                <a:gd name="connsiteY3" fmla="*/ 514567 h 8644398"/>
                <a:gd name="connsiteX4" fmla="*/ 4576990 w 4989469"/>
                <a:gd name="connsiteY4" fmla="*/ 688398 h 8644398"/>
                <a:gd name="connsiteX5" fmla="*/ 4693672 w 4989469"/>
                <a:gd name="connsiteY5" fmla="*/ 793173 h 8644398"/>
                <a:gd name="connsiteX6" fmla="*/ 4824843 w 4989469"/>
                <a:gd name="connsiteY6" fmla="*/ 942736 h 8644398"/>
                <a:gd name="connsiteX7" fmla="*/ 4896078 w 4989469"/>
                <a:gd name="connsiteY7" fmla="*/ 1040823 h 8644398"/>
                <a:gd name="connsiteX8" fmla="*/ 4989469 w 4989469"/>
                <a:gd name="connsiteY8" fmla="*/ 1189591 h 8644398"/>
                <a:gd name="connsiteX9" fmla="*/ 4365317 w 4989469"/>
                <a:gd name="connsiteY9" fmla="*/ 1721424 h 8644398"/>
                <a:gd name="connsiteX10" fmla="*/ 4432596 w 4989469"/>
                <a:gd name="connsiteY10" fmla="*/ 2003456 h 8644398"/>
                <a:gd name="connsiteX11" fmla="*/ 4429353 w 4989469"/>
                <a:gd name="connsiteY11" fmla="*/ 2138580 h 8644398"/>
                <a:gd name="connsiteX12" fmla="*/ 4422209 w 4989469"/>
                <a:gd name="connsiteY12" fmla="*/ 2229067 h 8644398"/>
                <a:gd name="connsiteX13" fmla="*/ 4403159 w 4989469"/>
                <a:gd name="connsiteY13" fmla="*/ 2326698 h 8644398"/>
                <a:gd name="connsiteX14" fmla="*/ 4340082 w 4989469"/>
                <a:gd name="connsiteY14" fmla="*/ 2694171 h 8644398"/>
                <a:gd name="connsiteX15" fmla="*/ 4360347 w 4989469"/>
                <a:gd name="connsiteY15" fmla="*/ 3042391 h 8644398"/>
                <a:gd name="connsiteX16" fmla="*/ 4224565 w 4989469"/>
                <a:gd name="connsiteY16" fmla="*/ 3212523 h 8644398"/>
                <a:gd name="connsiteX17" fmla="*/ 4107884 w 4989469"/>
                <a:gd name="connsiteY17" fmla="*/ 3424455 h 8644398"/>
                <a:gd name="connsiteX18" fmla="*/ 3960247 w 4989469"/>
                <a:gd name="connsiteY18" fmla="*/ 3643530 h 8644398"/>
                <a:gd name="connsiteX19" fmla="*/ 3746491 w 4989469"/>
                <a:gd name="connsiteY19" fmla="*/ 3947266 h 8644398"/>
                <a:gd name="connsiteX20" fmla="*/ 3581909 w 4989469"/>
                <a:gd name="connsiteY20" fmla="*/ 5680372 h 8644398"/>
                <a:gd name="connsiteX21" fmla="*/ 3042339 w 4989469"/>
                <a:gd name="connsiteY21" fmla="*/ 5687723 h 8644398"/>
                <a:gd name="connsiteX22" fmla="*/ 3032800 w 4989469"/>
                <a:gd name="connsiteY22" fmla="*/ 6742166 h 8644398"/>
                <a:gd name="connsiteX23" fmla="*/ 2041714 w 4989469"/>
                <a:gd name="connsiteY23" fmla="*/ 6766416 h 8644398"/>
                <a:gd name="connsiteX24" fmla="*/ 1891673 w 4989469"/>
                <a:gd name="connsiteY24" fmla="*/ 7624681 h 8644398"/>
                <a:gd name="connsiteX25" fmla="*/ 1823334 w 4989469"/>
                <a:gd name="connsiteY25" fmla="*/ 8043045 h 8644398"/>
                <a:gd name="connsiteX26" fmla="*/ 1594840 w 4989469"/>
                <a:gd name="connsiteY26" fmla="*/ 7979787 h 8644398"/>
                <a:gd name="connsiteX27" fmla="*/ 1571030 w 4989469"/>
                <a:gd name="connsiteY27" fmla="*/ 8100777 h 8644398"/>
                <a:gd name="connsiteX28" fmla="*/ 1476621 w 4989469"/>
                <a:gd name="connsiteY28" fmla="*/ 8088564 h 8644398"/>
                <a:gd name="connsiteX29" fmla="*/ 1470387 w 4989469"/>
                <a:gd name="connsiteY29" fmla="*/ 8356334 h 8644398"/>
                <a:gd name="connsiteX30" fmla="*/ 1477124 w 4989469"/>
                <a:gd name="connsiteY30" fmla="*/ 8564805 h 8644398"/>
                <a:gd name="connsiteX31" fmla="*/ 1051224 w 4989469"/>
                <a:gd name="connsiteY31" fmla="*/ 8644398 h 8644398"/>
                <a:gd name="connsiteX32" fmla="*/ 810870 w 4989469"/>
                <a:gd name="connsiteY32" fmla="*/ 8291118 h 8644398"/>
                <a:gd name="connsiteX33" fmla="*/ 814615 w 4989469"/>
                <a:gd name="connsiteY33" fmla="*/ 7644030 h 8644398"/>
                <a:gd name="connsiteX34" fmla="*/ 788422 w 4989469"/>
                <a:gd name="connsiteY34" fmla="*/ 7132061 h 8644398"/>
                <a:gd name="connsiteX35" fmla="*/ 786445 w 4989469"/>
                <a:gd name="connsiteY35" fmla="*/ 6601496 h 8644398"/>
                <a:gd name="connsiteX36" fmla="*/ 0 w 4989469"/>
                <a:gd name="connsiteY36" fmla="*/ 6688214 h 8644398"/>
                <a:gd name="connsiteX37" fmla="*/ 119902 w 4989469"/>
                <a:gd name="connsiteY37" fmla="*/ 4859152 h 8644398"/>
                <a:gd name="connsiteX38" fmla="*/ 272297 w 4989469"/>
                <a:gd name="connsiteY38" fmla="*/ 2487413 h 8644398"/>
                <a:gd name="connsiteX39" fmla="*/ 357534 w 4989469"/>
                <a:gd name="connsiteY39" fmla="*/ 882646 h 8644398"/>
                <a:gd name="connsiteX40" fmla="*/ 564783 w 4989469"/>
                <a:gd name="connsiteY40" fmla="*/ 0 h 8644398"/>
                <a:gd name="connsiteX0" fmla="*/ 564783 w 4989469"/>
                <a:gd name="connsiteY0" fmla="*/ 0 h 8644398"/>
                <a:gd name="connsiteX1" fmla="*/ 2848760 w 4989469"/>
                <a:gd name="connsiteY1" fmla="*/ 230084 h 8644398"/>
                <a:gd name="connsiteX2" fmla="*/ 4134838 w 4989469"/>
                <a:gd name="connsiteY2" fmla="*/ 400014 h 8644398"/>
                <a:gd name="connsiteX3" fmla="*/ 4326959 w 4989469"/>
                <a:gd name="connsiteY3" fmla="*/ 514567 h 8644398"/>
                <a:gd name="connsiteX4" fmla="*/ 4576990 w 4989469"/>
                <a:gd name="connsiteY4" fmla="*/ 688398 h 8644398"/>
                <a:gd name="connsiteX5" fmla="*/ 4693672 w 4989469"/>
                <a:gd name="connsiteY5" fmla="*/ 793173 h 8644398"/>
                <a:gd name="connsiteX6" fmla="*/ 4824843 w 4989469"/>
                <a:gd name="connsiteY6" fmla="*/ 942736 h 8644398"/>
                <a:gd name="connsiteX7" fmla="*/ 4896078 w 4989469"/>
                <a:gd name="connsiteY7" fmla="*/ 1040823 h 8644398"/>
                <a:gd name="connsiteX8" fmla="*/ 4989469 w 4989469"/>
                <a:gd name="connsiteY8" fmla="*/ 1189591 h 8644398"/>
                <a:gd name="connsiteX9" fmla="*/ 4365317 w 4989469"/>
                <a:gd name="connsiteY9" fmla="*/ 1721424 h 8644398"/>
                <a:gd name="connsiteX10" fmla="*/ 4432596 w 4989469"/>
                <a:gd name="connsiteY10" fmla="*/ 2003456 h 8644398"/>
                <a:gd name="connsiteX11" fmla="*/ 4429353 w 4989469"/>
                <a:gd name="connsiteY11" fmla="*/ 2138580 h 8644398"/>
                <a:gd name="connsiteX12" fmla="*/ 4422209 w 4989469"/>
                <a:gd name="connsiteY12" fmla="*/ 2229067 h 8644398"/>
                <a:gd name="connsiteX13" fmla="*/ 4403159 w 4989469"/>
                <a:gd name="connsiteY13" fmla="*/ 2326698 h 8644398"/>
                <a:gd name="connsiteX14" fmla="*/ 4340082 w 4989469"/>
                <a:gd name="connsiteY14" fmla="*/ 2694171 h 8644398"/>
                <a:gd name="connsiteX15" fmla="*/ 4360347 w 4989469"/>
                <a:gd name="connsiteY15" fmla="*/ 3042391 h 8644398"/>
                <a:gd name="connsiteX16" fmla="*/ 4224565 w 4989469"/>
                <a:gd name="connsiteY16" fmla="*/ 3212523 h 8644398"/>
                <a:gd name="connsiteX17" fmla="*/ 4107884 w 4989469"/>
                <a:gd name="connsiteY17" fmla="*/ 3424455 h 8644398"/>
                <a:gd name="connsiteX18" fmla="*/ 3960247 w 4989469"/>
                <a:gd name="connsiteY18" fmla="*/ 3643530 h 8644398"/>
                <a:gd name="connsiteX19" fmla="*/ 3746491 w 4989469"/>
                <a:gd name="connsiteY19" fmla="*/ 3947266 h 8644398"/>
                <a:gd name="connsiteX20" fmla="*/ 3581909 w 4989469"/>
                <a:gd name="connsiteY20" fmla="*/ 5680372 h 8644398"/>
                <a:gd name="connsiteX21" fmla="*/ 3042339 w 4989469"/>
                <a:gd name="connsiteY21" fmla="*/ 5687723 h 8644398"/>
                <a:gd name="connsiteX22" fmla="*/ 3032800 w 4989469"/>
                <a:gd name="connsiteY22" fmla="*/ 6742166 h 8644398"/>
                <a:gd name="connsiteX23" fmla="*/ 2041714 w 4989469"/>
                <a:gd name="connsiteY23" fmla="*/ 6766416 h 8644398"/>
                <a:gd name="connsiteX24" fmla="*/ 1891673 w 4989469"/>
                <a:gd name="connsiteY24" fmla="*/ 7624681 h 8644398"/>
                <a:gd name="connsiteX25" fmla="*/ 1823334 w 4989469"/>
                <a:gd name="connsiteY25" fmla="*/ 8043045 h 8644398"/>
                <a:gd name="connsiteX26" fmla="*/ 1594840 w 4989469"/>
                <a:gd name="connsiteY26" fmla="*/ 7979787 h 8644398"/>
                <a:gd name="connsiteX27" fmla="*/ 1571030 w 4989469"/>
                <a:gd name="connsiteY27" fmla="*/ 8100777 h 8644398"/>
                <a:gd name="connsiteX28" fmla="*/ 1476621 w 4989469"/>
                <a:gd name="connsiteY28" fmla="*/ 8088564 h 8644398"/>
                <a:gd name="connsiteX29" fmla="*/ 1470387 w 4989469"/>
                <a:gd name="connsiteY29" fmla="*/ 8356334 h 8644398"/>
                <a:gd name="connsiteX30" fmla="*/ 1477124 w 4989469"/>
                <a:gd name="connsiteY30" fmla="*/ 8564805 h 8644398"/>
                <a:gd name="connsiteX31" fmla="*/ 1030387 w 4989469"/>
                <a:gd name="connsiteY31" fmla="*/ 8644398 h 8644398"/>
                <a:gd name="connsiteX32" fmla="*/ 810870 w 4989469"/>
                <a:gd name="connsiteY32" fmla="*/ 8291118 h 8644398"/>
                <a:gd name="connsiteX33" fmla="*/ 814615 w 4989469"/>
                <a:gd name="connsiteY33" fmla="*/ 7644030 h 8644398"/>
                <a:gd name="connsiteX34" fmla="*/ 788422 w 4989469"/>
                <a:gd name="connsiteY34" fmla="*/ 7132061 h 8644398"/>
                <a:gd name="connsiteX35" fmla="*/ 786445 w 4989469"/>
                <a:gd name="connsiteY35" fmla="*/ 6601496 h 8644398"/>
                <a:gd name="connsiteX36" fmla="*/ 0 w 4989469"/>
                <a:gd name="connsiteY36" fmla="*/ 6688214 h 8644398"/>
                <a:gd name="connsiteX37" fmla="*/ 119902 w 4989469"/>
                <a:gd name="connsiteY37" fmla="*/ 4859152 h 8644398"/>
                <a:gd name="connsiteX38" fmla="*/ 272297 w 4989469"/>
                <a:gd name="connsiteY38" fmla="*/ 2487413 h 8644398"/>
                <a:gd name="connsiteX39" fmla="*/ 357534 w 4989469"/>
                <a:gd name="connsiteY39" fmla="*/ 882646 h 8644398"/>
                <a:gd name="connsiteX40" fmla="*/ 564783 w 4989469"/>
                <a:gd name="connsiteY40" fmla="*/ 0 h 8644398"/>
                <a:gd name="connsiteX0" fmla="*/ 564783 w 4989469"/>
                <a:gd name="connsiteY0" fmla="*/ 0 h 8644398"/>
                <a:gd name="connsiteX1" fmla="*/ 2848760 w 4989469"/>
                <a:gd name="connsiteY1" fmla="*/ 230084 h 8644398"/>
                <a:gd name="connsiteX2" fmla="*/ 4134838 w 4989469"/>
                <a:gd name="connsiteY2" fmla="*/ 400014 h 8644398"/>
                <a:gd name="connsiteX3" fmla="*/ 4326959 w 4989469"/>
                <a:gd name="connsiteY3" fmla="*/ 514567 h 8644398"/>
                <a:gd name="connsiteX4" fmla="*/ 4576990 w 4989469"/>
                <a:gd name="connsiteY4" fmla="*/ 688398 h 8644398"/>
                <a:gd name="connsiteX5" fmla="*/ 4693672 w 4989469"/>
                <a:gd name="connsiteY5" fmla="*/ 793173 h 8644398"/>
                <a:gd name="connsiteX6" fmla="*/ 4824843 w 4989469"/>
                <a:gd name="connsiteY6" fmla="*/ 942736 h 8644398"/>
                <a:gd name="connsiteX7" fmla="*/ 4896078 w 4989469"/>
                <a:gd name="connsiteY7" fmla="*/ 1040823 h 8644398"/>
                <a:gd name="connsiteX8" fmla="*/ 4989469 w 4989469"/>
                <a:gd name="connsiteY8" fmla="*/ 1189591 h 8644398"/>
                <a:gd name="connsiteX9" fmla="*/ 4365317 w 4989469"/>
                <a:gd name="connsiteY9" fmla="*/ 1721424 h 8644398"/>
                <a:gd name="connsiteX10" fmla="*/ 4432596 w 4989469"/>
                <a:gd name="connsiteY10" fmla="*/ 2003456 h 8644398"/>
                <a:gd name="connsiteX11" fmla="*/ 4429353 w 4989469"/>
                <a:gd name="connsiteY11" fmla="*/ 2138580 h 8644398"/>
                <a:gd name="connsiteX12" fmla="*/ 4422209 w 4989469"/>
                <a:gd name="connsiteY12" fmla="*/ 2229067 h 8644398"/>
                <a:gd name="connsiteX13" fmla="*/ 4403159 w 4989469"/>
                <a:gd name="connsiteY13" fmla="*/ 2326698 h 8644398"/>
                <a:gd name="connsiteX14" fmla="*/ 4340082 w 4989469"/>
                <a:gd name="connsiteY14" fmla="*/ 2694171 h 8644398"/>
                <a:gd name="connsiteX15" fmla="*/ 4360347 w 4989469"/>
                <a:gd name="connsiteY15" fmla="*/ 3042391 h 8644398"/>
                <a:gd name="connsiteX16" fmla="*/ 4224565 w 4989469"/>
                <a:gd name="connsiteY16" fmla="*/ 3212523 h 8644398"/>
                <a:gd name="connsiteX17" fmla="*/ 4107884 w 4989469"/>
                <a:gd name="connsiteY17" fmla="*/ 3424455 h 8644398"/>
                <a:gd name="connsiteX18" fmla="*/ 3960247 w 4989469"/>
                <a:gd name="connsiteY18" fmla="*/ 3643530 h 8644398"/>
                <a:gd name="connsiteX19" fmla="*/ 3746491 w 4989469"/>
                <a:gd name="connsiteY19" fmla="*/ 3947266 h 8644398"/>
                <a:gd name="connsiteX20" fmla="*/ 3581909 w 4989469"/>
                <a:gd name="connsiteY20" fmla="*/ 5680372 h 8644398"/>
                <a:gd name="connsiteX21" fmla="*/ 3042339 w 4989469"/>
                <a:gd name="connsiteY21" fmla="*/ 5687723 h 8644398"/>
                <a:gd name="connsiteX22" fmla="*/ 3032800 w 4989469"/>
                <a:gd name="connsiteY22" fmla="*/ 6742166 h 8644398"/>
                <a:gd name="connsiteX23" fmla="*/ 2041714 w 4989469"/>
                <a:gd name="connsiteY23" fmla="*/ 6766416 h 8644398"/>
                <a:gd name="connsiteX24" fmla="*/ 1891673 w 4989469"/>
                <a:gd name="connsiteY24" fmla="*/ 7624681 h 8644398"/>
                <a:gd name="connsiteX25" fmla="*/ 1823334 w 4989469"/>
                <a:gd name="connsiteY25" fmla="*/ 8043045 h 8644398"/>
                <a:gd name="connsiteX26" fmla="*/ 1594840 w 4989469"/>
                <a:gd name="connsiteY26" fmla="*/ 7979787 h 8644398"/>
                <a:gd name="connsiteX27" fmla="*/ 1571030 w 4989469"/>
                <a:gd name="connsiteY27" fmla="*/ 8100777 h 8644398"/>
                <a:gd name="connsiteX28" fmla="*/ 1476621 w 4989469"/>
                <a:gd name="connsiteY28" fmla="*/ 8088564 h 8644398"/>
                <a:gd name="connsiteX29" fmla="*/ 1470387 w 4989469"/>
                <a:gd name="connsiteY29" fmla="*/ 8356334 h 8644398"/>
                <a:gd name="connsiteX30" fmla="*/ 1477124 w 4989469"/>
                <a:gd name="connsiteY30" fmla="*/ 8606479 h 8644398"/>
                <a:gd name="connsiteX31" fmla="*/ 1030387 w 4989469"/>
                <a:gd name="connsiteY31" fmla="*/ 8644398 h 8644398"/>
                <a:gd name="connsiteX32" fmla="*/ 810870 w 4989469"/>
                <a:gd name="connsiteY32" fmla="*/ 8291118 h 8644398"/>
                <a:gd name="connsiteX33" fmla="*/ 814615 w 4989469"/>
                <a:gd name="connsiteY33" fmla="*/ 7644030 h 8644398"/>
                <a:gd name="connsiteX34" fmla="*/ 788422 w 4989469"/>
                <a:gd name="connsiteY34" fmla="*/ 7132061 h 8644398"/>
                <a:gd name="connsiteX35" fmla="*/ 786445 w 4989469"/>
                <a:gd name="connsiteY35" fmla="*/ 6601496 h 8644398"/>
                <a:gd name="connsiteX36" fmla="*/ 0 w 4989469"/>
                <a:gd name="connsiteY36" fmla="*/ 6688214 h 8644398"/>
                <a:gd name="connsiteX37" fmla="*/ 119902 w 4989469"/>
                <a:gd name="connsiteY37" fmla="*/ 4859152 h 8644398"/>
                <a:gd name="connsiteX38" fmla="*/ 272297 w 4989469"/>
                <a:gd name="connsiteY38" fmla="*/ 2487413 h 8644398"/>
                <a:gd name="connsiteX39" fmla="*/ 357534 w 4989469"/>
                <a:gd name="connsiteY39" fmla="*/ 882646 h 8644398"/>
                <a:gd name="connsiteX40" fmla="*/ 564783 w 4989469"/>
                <a:gd name="connsiteY40" fmla="*/ 0 h 8644398"/>
                <a:gd name="connsiteX0" fmla="*/ 564783 w 4989469"/>
                <a:gd name="connsiteY0" fmla="*/ 0 h 8644398"/>
                <a:gd name="connsiteX1" fmla="*/ 2848760 w 4989469"/>
                <a:gd name="connsiteY1" fmla="*/ 230084 h 8644398"/>
                <a:gd name="connsiteX2" fmla="*/ 4134838 w 4989469"/>
                <a:gd name="connsiteY2" fmla="*/ 400014 h 8644398"/>
                <a:gd name="connsiteX3" fmla="*/ 4326959 w 4989469"/>
                <a:gd name="connsiteY3" fmla="*/ 514567 h 8644398"/>
                <a:gd name="connsiteX4" fmla="*/ 4576990 w 4989469"/>
                <a:gd name="connsiteY4" fmla="*/ 688398 h 8644398"/>
                <a:gd name="connsiteX5" fmla="*/ 4693672 w 4989469"/>
                <a:gd name="connsiteY5" fmla="*/ 793173 h 8644398"/>
                <a:gd name="connsiteX6" fmla="*/ 4824843 w 4989469"/>
                <a:gd name="connsiteY6" fmla="*/ 942736 h 8644398"/>
                <a:gd name="connsiteX7" fmla="*/ 4896078 w 4989469"/>
                <a:gd name="connsiteY7" fmla="*/ 1040823 h 8644398"/>
                <a:gd name="connsiteX8" fmla="*/ 4989469 w 4989469"/>
                <a:gd name="connsiteY8" fmla="*/ 1189591 h 8644398"/>
                <a:gd name="connsiteX9" fmla="*/ 4365317 w 4989469"/>
                <a:gd name="connsiteY9" fmla="*/ 1721424 h 8644398"/>
                <a:gd name="connsiteX10" fmla="*/ 4432596 w 4989469"/>
                <a:gd name="connsiteY10" fmla="*/ 2003456 h 8644398"/>
                <a:gd name="connsiteX11" fmla="*/ 4429353 w 4989469"/>
                <a:gd name="connsiteY11" fmla="*/ 2138580 h 8644398"/>
                <a:gd name="connsiteX12" fmla="*/ 4422209 w 4989469"/>
                <a:gd name="connsiteY12" fmla="*/ 2229067 h 8644398"/>
                <a:gd name="connsiteX13" fmla="*/ 4403159 w 4989469"/>
                <a:gd name="connsiteY13" fmla="*/ 2326698 h 8644398"/>
                <a:gd name="connsiteX14" fmla="*/ 4340082 w 4989469"/>
                <a:gd name="connsiteY14" fmla="*/ 2694171 h 8644398"/>
                <a:gd name="connsiteX15" fmla="*/ 4360347 w 4989469"/>
                <a:gd name="connsiteY15" fmla="*/ 3042391 h 8644398"/>
                <a:gd name="connsiteX16" fmla="*/ 4224565 w 4989469"/>
                <a:gd name="connsiteY16" fmla="*/ 3212523 h 8644398"/>
                <a:gd name="connsiteX17" fmla="*/ 4107884 w 4989469"/>
                <a:gd name="connsiteY17" fmla="*/ 3424455 h 8644398"/>
                <a:gd name="connsiteX18" fmla="*/ 3960247 w 4989469"/>
                <a:gd name="connsiteY18" fmla="*/ 3643530 h 8644398"/>
                <a:gd name="connsiteX19" fmla="*/ 3746491 w 4989469"/>
                <a:gd name="connsiteY19" fmla="*/ 3947266 h 8644398"/>
                <a:gd name="connsiteX20" fmla="*/ 3581909 w 4989469"/>
                <a:gd name="connsiteY20" fmla="*/ 5680372 h 8644398"/>
                <a:gd name="connsiteX21" fmla="*/ 3042339 w 4989469"/>
                <a:gd name="connsiteY21" fmla="*/ 5687723 h 8644398"/>
                <a:gd name="connsiteX22" fmla="*/ 3032800 w 4989469"/>
                <a:gd name="connsiteY22" fmla="*/ 6742166 h 8644398"/>
                <a:gd name="connsiteX23" fmla="*/ 2041714 w 4989469"/>
                <a:gd name="connsiteY23" fmla="*/ 6766416 h 8644398"/>
                <a:gd name="connsiteX24" fmla="*/ 1891673 w 4989469"/>
                <a:gd name="connsiteY24" fmla="*/ 7624681 h 8644398"/>
                <a:gd name="connsiteX25" fmla="*/ 1823334 w 4989469"/>
                <a:gd name="connsiteY25" fmla="*/ 8043045 h 8644398"/>
                <a:gd name="connsiteX26" fmla="*/ 1594840 w 4989469"/>
                <a:gd name="connsiteY26" fmla="*/ 7979787 h 8644398"/>
                <a:gd name="connsiteX27" fmla="*/ 1571030 w 4989469"/>
                <a:gd name="connsiteY27" fmla="*/ 8100777 h 8644398"/>
                <a:gd name="connsiteX28" fmla="*/ 1476621 w 4989469"/>
                <a:gd name="connsiteY28" fmla="*/ 8088564 h 8644398"/>
                <a:gd name="connsiteX29" fmla="*/ 1470387 w 4989469"/>
                <a:gd name="connsiteY29" fmla="*/ 8356334 h 8644398"/>
                <a:gd name="connsiteX30" fmla="*/ 1477124 w 4989469"/>
                <a:gd name="connsiteY30" fmla="*/ 8606479 h 8644398"/>
                <a:gd name="connsiteX31" fmla="*/ 1030387 w 4989469"/>
                <a:gd name="connsiteY31" fmla="*/ 8644398 h 8644398"/>
                <a:gd name="connsiteX32" fmla="*/ 810870 w 4989469"/>
                <a:gd name="connsiteY32" fmla="*/ 8291118 h 8644398"/>
                <a:gd name="connsiteX33" fmla="*/ 814615 w 4989469"/>
                <a:gd name="connsiteY33" fmla="*/ 7644030 h 8644398"/>
                <a:gd name="connsiteX34" fmla="*/ 788422 w 4989469"/>
                <a:gd name="connsiteY34" fmla="*/ 7132061 h 8644398"/>
                <a:gd name="connsiteX35" fmla="*/ 807290 w 4989469"/>
                <a:gd name="connsiteY35" fmla="*/ 6622335 h 8644398"/>
                <a:gd name="connsiteX36" fmla="*/ 0 w 4989469"/>
                <a:gd name="connsiteY36" fmla="*/ 6688214 h 8644398"/>
                <a:gd name="connsiteX37" fmla="*/ 119902 w 4989469"/>
                <a:gd name="connsiteY37" fmla="*/ 4859152 h 8644398"/>
                <a:gd name="connsiteX38" fmla="*/ 272297 w 4989469"/>
                <a:gd name="connsiteY38" fmla="*/ 2487413 h 8644398"/>
                <a:gd name="connsiteX39" fmla="*/ 357534 w 4989469"/>
                <a:gd name="connsiteY39" fmla="*/ 882646 h 8644398"/>
                <a:gd name="connsiteX40" fmla="*/ 564783 w 4989469"/>
                <a:gd name="connsiteY40" fmla="*/ 0 h 8644398"/>
                <a:gd name="connsiteX0" fmla="*/ 564783 w 4989469"/>
                <a:gd name="connsiteY0" fmla="*/ 0 h 8644398"/>
                <a:gd name="connsiteX1" fmla="*/ 2848760 w 4989469"/>
                <a:gd name="connsiteY1" fmla="*/ 230084 h 8644398"/>
                <a:gd name="connsiteX2" fmla="*/ 4134838 w 4989469"/>
                <a:gd name="connsiteY2" fmla="*/ 400014 h 8644398"/>
                <a:gd name="connsiteX3" fmla="*/ 4326959 w 4989469"/>
                <a:gd name="connsiteY3" fmla="*/ 514567 h 8644398"/>
                <a:gd name="connsiteX4" fmla="*/ 4576990 w 4989469"/>
                <a:gd name="connsiteY4" fmla="*/ 688398 h 8644398"/>
                <a:gd name="connsiteX5" fmla="*/ 4693672 w 4989469"/>
                <a:gd name="connsiteY5" fmla="*/ 793173 h 8644398"/>
                <a:gd name="connsiteX6" fmla="*/ 4824843 w 4989469"/>
                <a:gd name="connsiteY6" fmla="*/ 942736 h 8644398"/>
                <a:gd name="connsiteX7" fmla="*/ 4896078 w 4989469"/>
                <a:gd name="connsiteY7" fmla="*/ 1040823 h 8644398"/>
                <a:gd name="connsiteX8" fmla="*/ 4989469 w 4989469"/>
                <a:gd name="connsiteY8" fmla="*/ 1189591 h 8644398"/>
                <a:gd name="connsiteX9" fmla="*/ 4365317 w 4989469"/>
                <a:gd name="connsiteY9" fmla="*/ 1721424 h 8644398"/>
                <a:gd name="connsiteX10" fmla="*/ 4432596 w 4989469"/>
                <a:gd name="connsiteY10" fmla="*/ 2003456 h 8644398"/>
                <a:gd name="connsiteX11" fmla="*/ 4429353 w 4989469"/>
                <a:gd name="connsiteY11" fmla="*/ 2138580 h 8644398"/>
                <a:gd name="connsiteX12" fmla="*/ 4422209 w 4989469"/>
                <a:gd name="connsiteY12" fmla="*/ 2229067 h 8644398"/>
                <a:gd name="connsiteX13" fmla="*/ 4403159 w 4989469"/>
                <a:gd name="connsiteY13" fmla="*/ 2326698 h 8644398"/>
                <a:gd name="connsiteX14" fmla="*/ 4340082 w 4989469"/>
                <a:gd name="connsiteY14" fmla="*/ 2694171 h 8644398"/>
                <a:gd name="connsiteX15" fmla="*/ 4360347 w 4989469"/>
                <a:gd name="connsiteY15" fmla="*/ 3042391 h 8644398"/>
                <a:gd name="connsiteX16" fmla="*/ 4224565 w 4989469"/>
                <a:gd name="connsiteY16" fmla="*/ 3212523 h 8644398"/>
                <a:gd name="connsiteX17" fmla="*/ 4107884 w 4989469"/>
                <a:gd name="connsiteY17" fmla="*/ 3424455 h 8644398"/>
                <a:gd name="connsiteX18" fmla="*/ 3960247 w 4989469"/>
                <a:gd name="connsiteY18" fmla="*/ 3643530 h 8644398"/>
                <a:gd name="connsiteX19" fmla="*/ 3746491 w 4989469"/>
                <a:gd name="connsiteY19" fmla="*/ 3947266 h 8644398"/>
                <a:gd name="connsiteX20" fmla="*/ 3581909 w 4989469"/>
                <a:gd name="connsiteY20" fmla="*/ 5680372 h 8644398"/>
                <a:gd name="connsiteX21" fmla="*/ 3042339 w 4989469"/>
                <a:gd name="connsiteY21" fmla="*/ 5687723 h 8644398"/>
                <a:gd name="connsiteX22" fmla="*/ 3032800 w 4989469"/>
                <a:gd name="connsiteY22" fmla="*/ 6742166 h 8644398"/>
                <a:gd name="connsiteX23" fmla="*/ 2041714 w 4989469"/>
                <a:gd name="connsiteY23" fmla="*/ 6766416 h 8644398"/>
                <a:gd name="connsiteX24" fmla="*/ 1891673 w 4989469"/>
                <a:gd name="connsiteY24" fmla="*/ 7624681 h 8644398"/>
                <a:gd name="connsiteX25" fmla="*/ 1823334 w 4989469"/>
                <a:gd name="connsiteY25" fmla="*/ 8043045 h 8644398"/>
                <a:gd name="connsiteX26" fmla="*/ 1571030 w 4989469"/>
                <a:gd name="connsiteY26" fmla="*/ 8100777 h 8644398"/>
                <a:gd name="connsiteX27" fmla="*/ 1476621 w 4989469"/>
                <a:gd name="connsiteY27" fmla="*/ 8088564 h 8644398"/>
                <a:gd name="connsiteX28" fmla="*/ 1470387 w 4989469"/>
                <a:gd name="connsiteY28" fmla="*/ 8356334 h 8644398"/>
                <a:gd name="connsiteX29" fmla="*/ 1477124 w 4989469"/>
                <a:gd name="connsiteY29" fmla="*/ 8606479 h 8644398"/>
                <a:gd name="connsiteX30" fmla="*/ 1030387 w 4989469"/>
                <a:gd name="connsiteY30" fmla="*/ 8644398 h 8644398"/>
                <a:gd name="connsiteX31" fmla="*/ 810870 w 4989469"/>
                <a:gd name="connsiteY31" fmla="*/ 8291118 h 8644398"/>
                <a:gd name="connsiteX32" fmla="*/ 814615 w 4989469"/>
                <a:gd name="connsiteY32" fmla="*/ 7644030 h 8644398"/>
                <a:gd name="connsiteX33" fmla="*/ 788422 w 4989469"/>
                <a:gd name="connsiteY33" fmla="*/ 7132061 h 8644398"/>
                <a:gd name="connsiteX34" fmla="*/ 807290 w 4989469"/>
                <a:gd name="connsiteY34" fmla="*/ 6622335 h 8644398"/>
                <a:gd name="connsiteX35" fmla="*/ 0 w 4989469"/>
                <a:gd name="connsiteY35" fmla="*/ 6688214 h 8644398"/>
                <a:gd name="connsiteX36" fmla="*/ 119902 w 4989469"/>
                <a:gd name="connsiteY36" fmla="*/ 4859152 h 8644398"/>
                <a:gd name="connsiteX37" fmla="*/ 272297 w 4989469"/>
                <a:gd name="connsiteY37" fmla="*/ 2487413 h 8644398"/>
                <a:gd name="connsiteX38" fmla="*/ 357534 w 4989469"/>
                <a:gd name="connsiteY38" fmla="*/ 882646 h 8644398"/>
                <a:gd name="connsiteX39" fmla="*/ 564783 w 4989469"/>
                <a:gd name="connsiteY39" fmla="*/ 0 h 8644398"/>
                <a:gd name="connsiteX0" fmla="*/ 543946 w 4989469"/>
                <a:gd name="connsiteY0" fmla="*/ 0 h 8706917"/>
                <a:gd name="connsiteX1" fmla="*/ 2848760 w 4989469"/>
                <a:gd name="connsiteY1" fmla="*/ 292603 h 8706917"/>
                <a:gd name="connsiteX2" fmla="*/ 4134838 w 4989469"/>
                <a:gd name="connsiteY2" fmla="*/ 462533 h 8706917"/>
                <a:gd name="connsiteX3" fmla="*/ 4326959 w 4989469"/>
                <a:gd name="connsiteY3" fmla="*/ 577086 h 8706917"/>
                <a:gd name="connsiteX4" fmla="*/ 4576990 w 4989469"/>
                <a:gd name="connsiteY4" fmla="*/ 750917 h 8706917"/>
                <a:gd name="connsiteX5" fmla="*/ 4693672 w 4989469"/>
                <a:gd name="connsiteY5" fmla="*/ 855692 h 8706917"/>
                <a:gd name="connsiteX6" fmla="*/ 4824843 w 4989469"/>
                <a:gd name="connsiteY6" fmla="*/ 1005255 h 8706917"/>
                <a:gd name="connsiteX7" fmla="*/ 4896078 w 4989469"/>
                <a:gd name="connsiteY7" fmla="*/ 1103342 h 8706917"/>
                <a:gd name="connsiteX8" fmla="*/ 4989469 w 4989469"/>
                <a:gd name="connsiteY8" fmla="*/ 1252110 h 8706917"/>
                <a:gd name="connsiteX9" fmla="*/ 4365317 w 4989469"/>
                <a:gd name="connsiteY9" fmla="*/ 1783943 h 8706917"/>
                <a:gd name="connsiteX10" fmla="*/ 4432596 w 4989469"/>
                <a:gd name="connsiteY10" fmla="*/ 2065975 h 8706917"/>
                <a:gd name="connsiteX11" fmla="*/ 4429353 w 4989469"/>
                <a:gd name="connsiteY11" fmla="*/ 2201099 h 8706917"/>
                <a:gd name="connsiteX12" fmla="*/ 4422209 w 4989469"/>
                <a:gd name="connsiteY12" fmla="*/ 2291586 h 8706917"/>
                <a:gd name="connsiteX13" fmla="*/ 4403159 w 4989469"/>
                <a:gd name="connsiteY13" fmla="*/ 2389217 h 8706917"/>
                <a:gd name="connsiteX14" fmla="*/ 4340082 w 4989469"/>
                <a:gd name="connsiteY14" fmla="*/ 2756690 h 8706917"/>
                <a:gd name="connsiteX15" fmla="*/ 4360347 w 4989469"/>
                <a:gd name="connsiteY15" fmla="*/ 3104910 h 8706917"/>
                <a:gd name="connsiteX16" fmla="*/ 4224565 w 4989469"/>
                <a:gd name="connsiteY16" fmla="*/ 3275042 h 8706917"/>
                <a:gd name="connsiteX17" fmla="*/ 4107884 w 4989469"/>
                <a:gd name="connsiteY17" fmla="*/ 3486974 h 8706917"/>
                <a:gd name="connsiteX18" fmla="*/ 3960247 w 4989469"/>
                <a:gd name="connsiteY18" fmla="*/ 3706049 h 8706917"/>
                <a:gd name="connsiteX19" fmla="*/ 3746491 w 4989469"/>
                <a:gd name="connsiteY19" fmla="*/ 4009785 h 8706917"/>
                <a:gd name="connsiteX20" fmla="*/ 3581909 w 4989469"/>
                <a:gd name="connsiteY20" fmla="*/ 5742891 h 8706917"/>
                <a:gd name="connsiteX21" fmla="*/ 3042339 w 4989469"/>
                <a:gd name="connsiteY21" fmla="*/ 5750242 h 8706917"/>
                <a:gd name="connsiteX22" fmla="*/ 3032800 w 4989469"/>
                <a:gd name="connsiteY22" fmla="*/ 6804685 h 8706917"/>
                <a:gd name="connsiteX23" fmla="*/ 2041714 w 4989469"/>
                <a:gd name="connsiteY23" fmla="*/ 6828935 h 8706917"/>
                <a:gd name="connsiteX24" fmla="*/ 1891673 w 4989469"/>
                <a:gd name="connsiteY24" fmla="*/ 7687200 h 8706917"/>
                <a:gd name="connsiteX25" fmla="*/ 1823334 w 4989469"/>
                <a:gd name="connsiteY25" fmla="*/ 8105564 h 8706917"/>
                <a:gd name="connsiteX26" fmla="*/ 1571030 w 4989469"/>
                <a:gd name="connsiteY26" fmla="*/ 8163296 h 8706917"/>
                <a:gd name="connsiteX27" fmla="*/ 1476621 w 4989469"/>
                <a:gd name="connsiteY27" fmla="*/ 8151083 h 8706917"/>
                <a:gd name="connsiteX28" fmla="*/ 1470387 w 4989469"/>
                <a:gd name="connsiteY28" fmla="*/ 8418853 h 8706917"/>
                <a:gd name="connsiteX29" fmla="*/ 1477124 w 4989469"/>
                <a:gd name="connsiteY29" fmla="*/ 8668998 h 8706917"/>
                <a:gd name="connsiteX30" fmla="*/ 1030387 w 4989469"/>
                <a:gd name="connsiteY30" fmla="*/ 8706917 h 8706917"/>
                <a:gd name="connsiteX31" fmla="*/ 810870 w 4989469"/>
                <a:gd name="connsiteY31" fmla="*/ 8353637 h 8706917"/>
                <a:gd name="connsiteX32" fmla="*/ 814615 w 4989469"/>
                <a:gd name="connsiteY32" fmla="*/ 7706549 h 8706917"/>
                <a:gd name="connsiteX33" fmla="*/ 788422 w 4989469"/>
                <a:gd name="connsiteY33" fmla="*/ 7194580 h 8706917"/>
                <a:gd name="connsiteX34" fmla="*/ 807290 w 4989469"/>
                <a:gd name="connsiteY34" fmla="*/ 6684854 h 8706917"/>
                <a:gd name="connsiteX35" fmla="*/ 0 w 4989469"/>
                <a:gd name="connsiteY35" fmla="*/ 6750733 h 8706917"/>
                <a:gd name="connsiteX36" fmla="*/ 119902 w 4989469"/>
                <a:gd name="connsiteY36" fmla="*/ 4921671 h 8706917"/>
                <a:gd name="connsiteX37" fmla="*/ 272297 w 4989469"/>
                <a:gd name="connsiteY37" fmla="*/ 2549932 h 8706917"/>
                <a:gd name="connsiteX38" fmla="*/ 357534 w 4989469"/>
                <a:gd name="connsiteY38" fmla="*/ 945165 h 8706917"/>
                <a:gd name="connsiteX39" fmla="*/ 543946 w 4989469"/>
                <a:gd name="connsiteY39" fmla="*/ 0 h 8706917"/>
                <a:gd name="connsiteX0" fmla="*/ 543946 w 4989469"/>
                <a:gd name="connsiteY0" fmla="*/ 0 h 8706917"/>
                <a:gd name="connsiteX1" fmla="*/ 2848760 w 4989469"/>
                <a:gd name="connsiteY1" fmla="*/ 292603 h 8706917"/>
                <a:gd name="connsiteX2" fmla="*/ 4134838 w 4989469"/>
                <a:gd name="connsiteY2" fmla="*/ 462533 h 8706917"/>
                <a:gd name="connsiteX3" fmla="*/ 4326959 w 4989469"/>
                <a:gd name="connsiteY3" fmla="*/ 577086 h 8706917"/>
                <a:gd name="connsiteX4" fmla="*/ 4576990 w 4989469"/>
                <a:gd name="connsiteY4" fmla="*/ 750917 h 8706917"/>
                <a:gd name="connsiteX5" fmla="*/ 4693672 w 4989469"/>
                <a:gd name="connsiteY5" fmla="*/ 855692 h 8706917"/>
                <a:gd name="connsiteX6" fmla="*/ 4824843 w 4989469"/>
                <a:gd name="connsiteY6" fmla="*/ 1005255 h 8706917"/>
                <a:gd name="connsiteX7" fmla="*/ 4896078 w 4989469"/>
                <a:gd name="connsiteY7" fmla="*/ 1103342 h 8706917"/>
                <a:gd name="connsiteX8" fmla="*/ 4989469 w 4989469"/>
                <a:gd name="connsiteY8" fmla="*/ 1252110 h 8706917"/>
                <a:gd name="connsiteX9" fmla="*/ 4365317 w 4989469"/>
                <a:gd name="connsiteY9" fmla="*/ 1783943 h 8706917"/>
                <a:gd name="connsiteX10" fmla="*/ 4432596 w 4989469"/>
                <a:gd name="connsiteY10" fmla="*/ 2065975 h 8706917"/>
                <a:gd name="connsiteX11" fmla="*/ 4429353 w 4989469"/>
                <a:gd name="connsiteY11" fmla="*/ 2201099 h 8706917"/>
                <a:gd name="connsiteX12" fmla="*/ 4422209 w 4989469"/>
                <a:gd name="connsiteY12" fmla="*/ 2291586 h 8706917"/>
                <a:gd name="connsiteX13" fmla="*/ 4403159 w 4989469"/>
                <a:gd name="connsiteY13" fmla="*/ 2389217 h 8706917"/>
                <a:gd name="connsiteX14" fmla="*/ 4340082 w 4989469"/>
                <a:gd name="connsiteY14" fmla="*/ 2756690 h 8706917"/>
                <a:gd name="connsiteX15" fmla="*/ 4360347 w 4989469"/>
                <a:gd name="connsiteY15" fmla="*/ 3104910 h 8706917"/>
                <a:gd name="connsiteX16" fmla="*/ 4224565 w 4989469"/>
                <a:gd name="connsiteY16" fmla="*/ 3275042 h 8706917"/>
                <a:gd name="connsiteX17" fmla="*/ 4107884 w 4989469"/>
                <a:gd name="connsiteY17" fmla="*/ 3486974 h 8706917"/>
                <a:gd name="connsiteX18" fmla="*/ 3960247 w 4989469"/>
                <a:gd name="connsiteY18" fmla="*/ 3706049 h 8706917"/>
                <a:gd name="connsiteX19" fmla="*/ 3746491 w 4989469"/>
                <a:gd name="connsiteY19" fmla="*/ 4009785 h 8706917"/>
                <a:gd name="connsiteX20" fmla="*/ 3581909 w 4989469"/>
                <a:gd name="connsiteY20" fmla="*/ 5742891 h 8706917"/>
                <a:gd name="connsiteX21" fmla="*/ 2938146 w 4989469"/>
                <a:gd name="connsiteY21" fmla="*/ 5833599 h 8706917"/>
                <a:gd name="connsiteX22" fmla="*/ 3032800 w 4989469"/>
                <a:gd name="connsiteY22" fmla="*/ 6804685 h 8706917"/>
                <a:gd name="connsiteX23" fmla="*/ 2041714 w 4989469"/>
                <a:gd name="connsiteY23" fmla="*/ 6828935 h 8706917"/>
                <a:gd name="connsiteX24" fmla="*/ 1891673 w 4989469"/>
                <a:gd name="connsiteY24" fmla="*/ 7687200 h 8706917"/>
                <a:gd name="connsiteX25" fmla="*/ 1823334 w 4989469"/>
                <a:gd name="connsiteY25" fmla="*/ 8105564 h 8706917"/>
                <a:gd name="connsiteX26" fmla="*/ 1571030 w 4989469"/>
                <a:gd name="connsiteY26" fmla="*/ 8163296 h 8706917"/>
                <a:gd name="connsiteX27" fmla="*/ 1476621 w 4989469"/>
                <a:gd name="connsiteY27" fmla="*/ 8151083 h 8706917"/>
                <a:gd name="connsiteX28" fmla="*/ 1470387 w 4989469"/>
                <a:gd name="connsiteY28" fmla="*/ 8418853 h 8706917"/>
                <a:gd name="connsiteX29" fmla="*/ 1477124 w 4989469"/>
                <a:gd name="connsiteY29" fmla="*/ 8668998 h 8706917"/>
                <a:gd name="connsiteX30" fmla="*/ 1030387 w 4989469"/>
                <a:gd name="connsiteY30" fmla="*/ 8706917 h 8706917"/>
                <a:gd name="connsiteX31" fmla="*/ 810870 w 4989469"/>
                <a:gd name="connsiteY31" fmla="*/ 8353637 h 8706917"/>
                <a:gd name="connsiteX32" fmla="*/ 814615 w 4989469"/>
                <a:gd name="connsiteY32" fmla="*/ 7706549 h 8706917"/>
                <a:gd name="connsiteX33" fmla="*/ 788422 w 4989469"/>
                <a:gd name="connsiteY33" fmla="*/ 7194580 h 8706917"/>
                <a:gd name="connsiteX34" fmla="*/ 807290 w 4989469"/>
                <a:gd name="connsiteY34" fmla="*/ 6684854 h 8706917"/>
                <a:gd name="connsiteX35" fmla="*/ 0 w 4989469"/>
                <a:gd name="connsiteY35" fmla="*/ 6750733 h 8706917"/>
                <a:gd name="connsiteX36" fmla="*/ 119902 w 4989469"/>
                <a:gd name="connsiteY36" fmla="*/ 4921671 h 8706917"/>
                <a:gd name="connsiteX37" fmla="*/ 272297 w 4989469"/>
                <a:gd name="connsiteY37" fmla="*/ 2549932 h 8706917"/>
                <a:gd name="connsiteX38" fmla="*/ 357534 w 4989469"/>
                <a:gd name="connsiteY38" fmla="*/ 945165 h 8706917"/>
                <a:gd name="connsiteX39" fmla="*/ 543946 w 4989469"/>
                <a:gd name="connsiteY39" fmla="*/ 0 h 8706917"/>
                <a:gd name="connsiteX0" fmla="*/ 543946 w 4989469"/>
                <a:gd name="connsiteY0" fmla="*/ 0 h 8706917"/>
                <a:gd name="connsiteX1" fmla="*/ 2848760 w 4989469"/>
                <a:gd name="connsiteY1" fmla="*/ 292603 h 8706917"/>
                <a:gd name="connsiteX2" fmla="*/ 4134838 w 4989469"/>
                <a:gd name="connsiteY2" fmla="*/ 462533 h 8706917"/>
                <a:gd name="connsiteX3" fmla="*/ 4326959 w 4989469"/>
                <a:gd name="connsiteY3" fmla="*/ 577086 h 8706917"/>
                <a:gd name="connsiteX4" fmla="*/ 4576990 w 4989469"/>
                <a:gd name="connsiteY4" fmla="*/ 750917 h 8706917"/>
                <a:gd name="connsiteX5" fmla="*/ 4693672 w 4989469"/>
                <a:gd name="connsiteY5" fmla="*/ 855692 h 8706917"/>
                <a:gd name="connsiteX6" fmla="*/ 4824843 w 4989469"/>
                <a:gd name="connsiteY6" fmla="*/ 1005255 h 8706917"/>
                <a:gd name="connsiteX7" fmla="*/ 4896078 w 4989469"/>
                <a:gd name="connsiteY7" fmla="*/ 1103342 h 8706917"/>
                <a:gd name="connsiteX8" fmla="*/ 4989469 w 4989469"/>
                <a:gd name="connsiteY8" fmla="*/ 1252110 h 8706917"/>
                <a:gd name="connsiteX9" fmla="*/ 4365317 w 4989469"/>
                <a:gd name="connsiteY9" fmla="*/ 1783943 h 8706917"/>
                <a:gd name="connsiteX10" fmla="*/ 4432596 w 4989469"/>
                <a:gd name="connsiteY10" fmla="*/ 2065975 h 8706917"/>
                <a:gd name="connsiteX11" fmla="*/ 4429353 w 4989469"/>
                <a:gd name="connsiteY11" fmla="*/ 2201099 h 8706917"/>
                <a:gd name="connsiteX12" fmla="*/ 4422209 w 4989469"/>
                <a:gd name="connsiteY12" fmla="*/ 2291586 h 8706917"/>
                <a:gd name="connsiteX13" fmla="*/ 4403159 w 4989469"/>
                <a:gd name="connsiteY13" fmla="*/ 2389217 h 8706917"/>
                <a:gd name="connsiteX14" fmla="*/ 4340082 w 4989469"/>
                <a:gd name="connsiteY14" fmla="*/ 2756690 h 8706917"/>
                <a:gd name="connsiteX15" fmla="*/ 4360347 w 4989469"/>
                <a:gd name="connsiteY15" fmla="*/ 3104910 h 8706917"/>
                <a:gd name="connsiteX16" fmla="*/ 4224565 w 4989469"/>
                <a:gd name="connsiteY16" fmla="*/ 3275042 h 8706917"/>
                <a:gd name="connsiteX17" fmla="*/ 4107884 w 4989469"/>
                <a:gd name="connsiteY17" fmla="*/ 3486974 h 8706917"/>
                <a:gd name="connsiteX18" fmla="*/ 3960247 w 4989469"/>
                <a:gd name="connsiteY18" fmla="*/ 3706049 h 8706917"/>
                <a:gd name="connsiteX19" fmla="*/ 3746491 w 4989469"/>
                <a:gd name="connsiteY19" fmla="*/ 4009785 h 8706917"/>
                <a:gd name="connsiteX20" fmla="*/ 3581909 w 4989469"/>
                <a:gd name="connsiteY20" fmla="*/ 5742891 h 8706917"/>
                <a:gd name="connsiteX21" fmla="*/ 3021502 w 4989469"/>
                <a:gd name="connsiteY21" fmla="*/ 5750243 h 8706917"/>
                <a:gd name="connsiteX22" fmla="*/ 3032800 w 4989469"/>
                <a:gd name="connsiteY22" fmla="*/ 6804685 h 8706917"/>
                <a:gd name="connsiteX23" fmla="*/ 2041714 w 4989469"/>
                <a:gd name="connsiteY23" fmla="*/ 6828935 h 8706917"/>
                <a:gd name="connsiteX24" fmla="*/ 1891673 w 4989469"/>
                <a:gd name="connsiteY24" fmla="*/ 7687200 h 8706917"/>
                <a:gd name="connsiteX25" fmla="*/ 1823334 w 4989469"/>
                <a:gd name="connsiteY25" fmla="*/ 8105564 h 8706917"/>
                <a:gd name="connsiteX26" fmla="*/ 1571030 w 4989469"/>
                <a:gd name="connsiteY26" fmla="*/ 8163296 h 8706917"/>
                <a:gd name="connsiteX27" fmla="*/ 1476621 w 4989469"/>
                <a:gd name="connsiteY27" fmla="*/ 8151083 h 8706917"/>
                <a:gd name="connsiteX28" fmla="*/ 1470387 w 4989469"/>
                <a:gd name="connsiteY28" fmla="*/ 8418853 h 8706917"/>
                <a:gd name="connsiteX29" fmla="*/ 1477124 w 4989469"/>
                <a:gd name="connsiteY29" fmla="*/ 8668998 h 8706917"/>
                <a:gd name="connsiteX30" fmla="*/ 1030387 w 4989469"/>
                <a:gd name="connsiteY30" fmla="*/ 8706917 h 8706917"/>
                <a:gd name="connsiteX31" fmla="*/ 810870 w 4989469"/>
                <a:gd name="connsiteY31" fmla="*/ 8353637 h 8706917"/>
                <a:gd name="connsiteX32" fmla="*/ 814615 w 4989469"/>
                <a:gd name="connsiteY32" fmla="*/ 7706549 h 8706917"/>
                <a:gd name="connsiteX33" fmla="*/ 788422 w 4989469"/>
                <a:gd name="connsiteY33" fmla="*/ 7194580 h 8706917"/>
                <a:gd name="connsiteX34" fmla="*/ 807290 w 4989469"/>
                <a:gd name="connsiteY34" fmla="*/ 6684854 h 8706917"/>
                <a:gd name="connsiteX35" fmla="*/ 0 w 4989469"/>
                <a:gd name="connsiteY35" fmla="*/ 6750733 h 8706917"/>
                <a:gd name="connsiteX36" fmla="*/ 119902 w 4989469"/>
                <a:gd name="connsiteY36" fmla="*/ 4921671 h 8706917"/>
                <a:gd name="connsiteX37" fmla="*/ 272297 w 4989469"/>
                <a:gd name="connsiteY37" fmla="*/ 2549932 h 8706917"/>
                <a:gd name="connsiteX38" fmla="*/ 357534 w 4989469"/>
                <a:gd name="connsiteY38" fmla="*/ 945165 h 8706917"/>
                <a:gd name="connsiteX39" fmla="*/ 543946 w 4989469"/>
                <a:gd name="connsiteY39" fmla="*/ 0 h 8706917"/>
                <a:gd name="connsiteX0" fmla="*/ 543946 w 4989469"/>
                <a:gd name="connsiteY0" fmla="*/ 0 h 8706917"/>
                <a:gd name="connsiteX1" fmla="*/ 2848760 w 4989469"/>
                <a:gd name="connsiteY1" fmla="*/ 292603 h 8706917"/>
                <a:gd name="connsiteX2" fmla="*/ 4134838 w 4989469"/>
                <a:gd name="connsiteY2" fmla="*/ 462533 h 8706917"/>
                <a:gd name="connsiteX3" fmla="*/ 4326959 w 4989469"/>
                <a:gd name="connsiteY3" fmla="*/ 577086 h 8706917"/>
                <a:gd name="connsiteX4" fmla="*/ 4576990 w 4989469"/>
                <a:gd name="connsiteY4" fmla="*/ 750917 h 8706917"/>
                <a:gd name="connsiteX5" fmla="*/ 4693672 w 4989469"/>
                <a:gd name="connsiteY5" fmla="*/ 855692 h 8706917"/>
                <a:gd name="connsiteX6" fmla="*/ 4824843 w 4989469"/>
                <a:gd name="connsiteY6" fmla="*/ 1005255 h 8706917"/>
                <a:gd name="connsiteX7" fmla="*/ 4896078 w 4989469"/>
                <a:gd name="connsiteY7" fmla="*/ 1103342 h 8706917"/>
                <a:gd name="connsiteX8" fmla="*/ 4989469 w 4989469"/>
                <a:gd name="connsiteY8" fmla="*/ 1252110 h 8706917"/>
                <a:gd name="connsiteX9" fmla="*/ 4365317 w 4989469"/>
                <a:gd name="connsiteY9" fmla="*/ 1783943 h 8706917"/>
                <a:gd name="connsiteX10" fmla="*/ 4432596 w 4989469"/>
                <a:gd name="connsiteY10" fmla="*/ 2065975 h 8706917"/>
                <a:gd name="connsiteX11" fmla="*/ 4429353 w 4989469"/>
                <a:gd name="connsiteY11" fmla="*/ 2201099 h 8706917"/>
                <a:gd name="connsiteX12" fmla="*/ 4422209 w 4989469"/>
                <a:gd name="connsiteY12" fmla="*/ 2291586 h 8706917"/>
                <a:gd name="connsiteX13" fmla="*/ 4403159 w 4989469"/>
                <a:gd name="connsiteY13" fmla="*/ 2389217 h 8706917"/>
                <a:gd name="connsiteX14" fmla="*/ 4340082 w 4989469"/>
                <a:gd name="connsiteY14" fmla="*/ 2756690 h 8706917"/>
                <a:gd name="connsiteX15" fmla="*/ 4360347 w 4989469"/>
                <a:gd name="connsiteY15" fmla="*/ 3104910 h 8706917"/>
                <a:gd name="connsiteX16" fmla="*/ 4224565 w 4989469"/>
                <a:gd name="connsiteY16" fmla="*/ 3275042 h 8706917"/>
                <a:gd name="connsiteX17" fmla="*/ 4107884 w 4989469"/>
                <a:gd name="connsiteY17" fmla="*/ 3486974 h 8706917"/>
                <a:gd name="connsiteX18" fmla="*/ 3960247 w 4989469"/>
                <a:gd name="connsiteY18" fmla="*/ 3706049 h 8706917"/>
                <a:gd name="connsiteX19" fmla="*/ 3746491 w 4989469"/>
                <a:gd name="connsiteY19" fmla="*/ 4009785 h 8706917"/>
                <a:gd name="connsiteX20" fmla="*/ 3581909 w 4989469"/>
                <a:gd name="connsiteY20" fmla="*/ 5742891 h 8706917"/>
                <a:gd name="connsiteX21" fmla="*/ 3021502 w 4989469"/>
                <a:gd name="connsiteY21" fmla="*/ 5750243 h 8706917"/>
                <a:gd name="connsiteX22" fmla="*/ 3011963 w 4989469"/>
                <a:gd name="connsiteY22" fmla="*/ 6804685 h 8706917"/>
                <a:gd name="connsiteX23" fmla="*/ 2041714 w 4989469"/>
                <a:gd name="connsiteY23" fmla="*/ 6828935 h 8706917"/>
                <a:gd name="connsiteX24" fmla="*/ 1891673 w 4989469"/>
                <a:gd name="connsiteY24" fmla="*/ 7687200 h 8706917"/>
                <a:gd name="connsiteX25" fmla="*/ 1823334 w 4989469"/>
                <a:gd name="connsiteY25" fmla="*/ 8105564 h 8706917"/>
                <a:gd name="connsiteX26" fmla="*/ 1571030 w 4989469"/>
                <a:gd name="connsiteY26" fmla="*/ 8163296 h 8706917"/>
                <a:gd name="connsiteX27" fmla="*/ 1476621 w 4989469"/>
                <a:gd name="connsiteY27" fmla="*/ 8151083 h 8706917"/>
                <a:gd name="connsiteX28" fmla="*/ 1470387 w 4989469"/>
                <a:gd name="connsiteY28" fmla="*/ 8418853 h 8706917"/>
                <a:gd name="connsiteX29" fmla="*/ 1477124 w 4989469"/>
                <a:gd name="connsiteY29" fmla="*/ 8668998 h 8706917"/>
                <a:gd name="connsiteX30" fmla="*/ 1030387 w 4989469"/>
                <a:gd name="connsiteY30" fmla="*/ 8706917 h 8706917"/>
                <a:gd name="connsiteX31" fmla="*/ 810870 w 4989469"/>
                <a:gd name="connsiteY31" fmla="*/ 8353637 h 8706917"/>
                <a:gd name="connsiteX32" fmla="*/ 814615 w 4989469"/>
                <a:gd name="connsiteY32" fmla="*/ 7706549 h 8706917"/>
                <a:gd name="connsiteX33" fmla="*/ 788422 w 4989469"/>
                <a:gd name="connsiteY33" fmla="*/ 7194580 h 8706917"/>
                <a:gd name="connsiteX34" fmla="*/ 807290 w 4989469"/>
                <a:gd name="connsiteY34" fmla="*/ 6684854 h 8706917"/>
                <a:gd name="connsiteX35" fmla="*/ 0 w 4989469"/>
                <a:gd name="connsiteY35" fmla="*/ 6750733 h 8706917"/>
                <a:gd name="connsiteX36" fmla="*/ 119902 w 4989469"/>
                <a:gd name="connsiteY36" fmla="*/ 4921671 h 8706917"/>
                <a:gd name="connsiteX37" fmla="*/ 272297 w 4989469"/>
                <a:gd name="connsiteY37" fmla="*/ 2549932 h 8706917"/>
                <a:gd name="connsiteX38" fmla="*/ 357534 w 4989469"/>
                <a:gd name="connsiteY38" fmla="*/ 945165 h 8706917"/>
                <a:gd name="connsiteX39" fmla="*/ 543946 w 4989469"/>
                <a:gd name="connsiteY39" fmla="*/ 0 h 8706917"/>
                <a:gd name="connsiteX0" fmla="*/ 543946 w 4989469"/>
                <a:gd name="connsiteY0" fmla="*/ 0 h 8706917"/>
                <a:gd name="connsiteX1" fmla="*/ 2848760 w 4989469"/>
                <a:gd name="connsiteY1" fmla="*/ 292603 h 8706917"/>
                <a:gd name="connsiteX2" fmla="*/ 4134838 w 4989469"/>
                <a:gd name="connsiteY2" fmla="*/ 462533 h 8706917"/>
                <a:gd name="connsiteX3" fmla="*/ 4326959 w 4989469"/>
                <a:gd name="connsiteY3" fmla="*/ 577086 h 8706917"/>
                <a:gd name="connsiteX4" fmla="*/ 4576990 w 4989469"/>
                <a:gd name="connsiteY4" fmla="*/ 750917 h 8706917"/>
                <a:gd name="connsiteX5" fmla="*/ 4693672 w 4989469"/>
                <a:gd name="connsiteY5" fmla="*/ 855692 h 8706917"/>
                <a:gd name="connsiteX6" fmla="*/ 4824843 w 4989469"/>
                <a:gd name="connsiteY6" fmla="*/ 1005255 h 8706917"/>
                <a:gd name="connsiteX7" fmla="*/ 4896078 w 4989469"/>
                <a:gd name="connsiteY7" fmla="*/ 1103342 h 8706917"/>
                <a:gd name="connsiteX8" fmla="*/ 4989469 w 4989469"/>
                <a:gd name="connsiteY8" fmla="*/ 1252110 h 8706917"/>
                <a:gd name="connsiteX9" fmla="*/ 4365317 w 4989469"/>
                <a:gd name="connsiteY9" fmla="*/ 1783943 h 8706917"/>
                <a:gd name="connsiteX10" fmla="*/ 4432596 w 4989469"/>
                <a:gd name="connsiteY10" fmla="*/ 2065975 h 8706917"/>
                <a:gd name="connsiteX11" fmla="*/ 4429353 w 4989469"/>
                <a:gd name="connsiteY11" fmla="*/ 2201099 h 8706917"/>
                <a:gd name="connsiteX12" fmla="*/ 4422209 w 4989469"/>
                <a:gd name="connsiteY12" fmla="*/ 2291586 h 8706917"/>
                <a:gd name="connsiteX13" fmla="*/ 4403159 w 4989469"/>
                <a:gd name="connsiteY13" fmla="*/ 2389217 h 8706917"/>
                <a:gd name="connsiteX14" fmla="*/ 4340082 w 4989469"/>
                <a:gd name="connsiteY14" fmla="*/ 2756690 h 8706917"/>
                <a:gd name="connsiteX15" fmla="*/ 4360347 w 4989469"/>
                <a:gd name="connsiteY15" fmla="*/ 3104910 h 8706917"/>
                <a:gd name="connsiteX16" fmla="*/ 4224565 w 4989469"/>
                <a:gd name="connsiteY16" fmla="*/ 3275042 h 8706917"/>
                <a:gd name="connsiteX17" fmla="*/ 4107884 w 4989469"/>
                <a:gd name="connsiteY17" fmla="*/ 3486974 h 8706917"/>
                <a:gd name="connsiteX18" fmla="*/ 3960247 w 4989469"/>
                <a:gd name="connsiteY18" fmla="*/ 3706049 h 8706917"/>
                <a:gd name="connsiteX19" fmla="*/ 3746491 w 4989469"/>
                <a:gd name="connsiteY19" fmla="*/ 4009785 h 8706917"/>
                <a:gd name="connsiteX20" fmla="*/ 3581909 w 4989469"/>
                <a:gd name="connsiteY20" fmla="*/ 5742891 h 8706917"/>
                <a:gd name="connsiteX21" fmla="*/ 3021502 w 4989469"/>
                <a:gd name="connsiteY21" fmla="*/ 5750243 h 8706917"/>
                <a:gd name="connsiteX22" fmla="*/ 3011963 w 4989469"/>
                <a:gd name="connsiteY22" fmla="*/ 6804685 h 8706917"/>
                <a:gd name="connsiteX23" fmla="*/ 2020878 w 4989469"/>
                <a:gd name="connsiteY23" fmla="*/ 6766416 h 8706917"/>
                <a:gd name="connsiteX24" fmla="*/ 1891673 w 4989469"/>
                <a:gd name="connsiteY24" fmla="*/ 7687200 h 8706917"/>
                <a:gd name="connsiteX25" fmla="*/ 1823334 w 4989469"/>
                <a:gd name="connsiteY25" fmla="*/ 8105564 h 8706917"/>
                <a:gd name="connsiteX26" fmla="*/ 1571030 w 4989469"/>
                <a:gd name="connsiteY26" fmla="*/ 8163296 h 8706917"/>
                <a:gd name="connsiteX27" fmla="*/ 1476621 w 4989469"/>
                <a:gd name="connsiteY27" fmla="*/ 8151083 h 8706917"/>
                <a:gd name="connsiteX28" fmla="*/ 1470387 w 4989469"/>
                <a:gd name="connsiteY28" fmla="*/ 8418853 h 8706917"/>
                <a:gd name="connsiteX29" fmla="*/ 1477124 w 4989469"/>
                <a:gd name="connsiteY29" fmla="*/ 8668998 h 8706917"/>
                <a:gd name="connsiteX30" fmla="*/ 1030387 w 4989469"/>
                <a:gd name="connsiteY30" fmla="*/ 8706917 h 8706917"/>
                <a:gd name="connsiteX31" fmla="*/ 810870 w 4989469"/>
                <a:gd name="connsiteY31" fmla="*/ 8353637 h 8706917"/>
                <a:gd name="connsiteX32" fmla="*/ 814615 w 4989469"/>
                <a:gd name="connsiteY32" fmla="*/ 7706549 h 8706917"/>
                <a:gd name="connsiteX33" fmla="*/ 788422 w 4989469"/>
                <a:gd name="connsiteY33" fmla="*/ 7194580 h 8706917"/>
                <a:gd name="connsiteX34" fmla="*/ 807290 w 4989469"/>
                <a:gd name="connsiteY34" fmla="*/ 6684854 h 8706917"/>
                <a:gd name="connsiteX35" fmla="*/ 0 w 4989469"/>
                <a:gd name="connsiteY35" fmla="*/ 6750733 h 8706917"/>
                <a:gd name="connsiteX36" fmla="*/ 119902 w 4989469"/>
                <a:gd name="connsiteY36" fmla="*/ 4921671 h 8706917"/>
                <a:gd name="connsiteX37" fmla="*/ 272297 w 4989469"/>
                <a:gd name="connsiteY37" fmla="*/ 2549932 h 8706917"/>
                <a:gd name="connsiteX38" fmla="*/ 357534 w 4989469"/>
                <a:gd name="connsiteY38" fmla="*/ 945165 h 8706917"/>
                <a:gd name="connsiteX39" fmla="*/ 543946 w 4989469"/>
                <a:gd name="connsiteY39" fmla="*/ 0 h 8706917"/>
                <a:gd name="connsiteX0" fmla="*/ 523109 w 4968632"/>
                <a:gd name="connsiteY0" fmla="*/ 0 h 8706917"/>
                <a:gd name="connsiteX1" fmla="*/ 2827923 w 4968632"/>
                <a:gd name="connsiteY1" fmla="*/ 292603 h 8706917"/>
                <a:gd name="connsiteX2" fmla="*/ 4114001 w 4968632"/>
                <a:gd name="connsiteY2" fmla="*/ 462533 h 8706917"/>
                <a:gd name="connsiteX3" fmla="*/ 4306122 w 4968632"/>
                <a:gd name="connsiteY3" fmla="*/ 577086 h 8706917"/>
                <a:gd name="connsiteX4" fmla="*/ 4556153 w 4968632"/>
                <a:gd name="connsiteY4" fmla="*/ 750917 h 8706917"/>
                <a:gd name="connsiteX5" fmla="*/ 4672835 w 4968632"/>
                <a:gd name="connsiteY5" fmla="*/ 855692 h 8706917"/>
                <a:gd name="connsiteX6" fmla="*/ 4804006 w 4968632"/>
                <a:gd name="connsiteY6" fmla="*/ 1005255 h 8706917"/>
                <a:gd name="connsiteX7" fmla="*/ 4875241 w 4968632"/>
                <a:gd name="connsiteY7" fmla="*/ 1103342 h 8706917"/>
                <a:gd name="connsiteX8" fmla="*/ 4968632 w 4968632"/>
                <a:gd name="connsiteY8" fmla="*/ 1252110 h 8706917"/>
                <a:gd name="connsiteX9" fmla="*/ 4344480 w 4968632"/>
                <a:gd name="connsiteY9" fmla="*/ 1783943 h 8706917"/>
                <a:gd name="connsiteX10" fmla="*/ 4411759 w 4968632"/>
                <a:gd name="connsiteY10" fmla="*/ 2065975 h 8706917"/>
                <a:gd name="connsiteX11" fmla="*/ 4408516 w 4968632"/>
                <a:gd name="connsiteY11" fmla="*/ 2201099 h 8706917"/>
                <a:gd name="connsiteX12" fmla="*/ 4401372 w 4968632"/>
                <a:gd name="connsiteY12" fmla="*/ 2291586 h 8706917"/>
                <a:gd name="connsiteX13" fmla="*/ 4382322 w 4968632"/>
                <a:gd name="connsiteY13" fmla="*/ 2389217 h 8706917"/>
                <a:gd name="connsiteX14" fmla="*/ 4319245 w 4968632"/>
                <a:gd name="connsiteY14" fmla="*/ 2756690 h 8706917"/>
                <a:gd name="connsiteX15" fmla="*/ 4339510 w 4968632"/>
                <a:gd name="connsiteY15" fmla="*/ 3104910 h 8706917"/>
                <a:gd name="connsiteX16" fmla="*/ 4203728 w 4968632"/>
                <a:gd name="connsiteY16" fmla="*/ 3275042 h 8706917"/>
                <a:gd name="connsiteX17" fmla="*/ 4087047 w 4968632"/>
                <a:gd name="connsiteY17" fmla="*/ 3486974 h 8706917"/>
                <a:gd name="connsiteX18" fmla="*/ 3939410 w 4968632"/>
                <a:gd name="connsiteY18" fmla="*/ 3706049 h 8706917"/>
                <a:gd name="connsiteX19" fmla="*/ 3725654 w 4968632"/>
                <a:gd name="connsiteY19" fmla="*/ 4009785 h 8706917"/>
                <a:gd name="connsiteX20" fmla="*/ 3561072 w 4968632"/>
                <a:gd name="connsiteY20" fmla="*/ 5742891 h 8706917"/>
                <a:gd name="connsiteX21" fmla="*/ 3000665 w 4968632"/>
                <a:gd name="connsiteY21" fmla="*/ 5750243 h 8706917"/>
                <a:gd name="connsiteX22" fmla="*/ 2991126 w 4968632"/>
                <a:gd name="connsiteY22" fmla="*/ 6804685 h 8706917"/>
                <a:gd name="connsiteX23" fmla="*/ 2000041 w 4968632"/>
                <a:gd name="connsiteY23" fmla="*/ 6766416 h 8706917"/>
                <a:gd name="connsiteX24" fmla="*/ 1870836 w 4968632"/>
                <a:gd name="connsiteY24" fmla="*/ 7687200 h 8706917"/>
                <a:gd name="connsiteX25" fmla="*/ 1802497 w 4968632"/>
                <a:gd name="connsiteY25" fmla="*/ 8105564 h 8706917"/>
                <a:gd name="connsiteX26" fmla="*/ 1550193 w 4968632"/>
                <a:gd name="connsiteY26" fmla="*/ 8163296 h 8706917"/>
                <a:gd name="connsiteX27" fmla="*/ 1455784 w 4968632"/>
                <a:gd name="connsiteY27" fmla="*/ 8151083 h 8706917"/>
                <a:gd name="connsiteX28" fmla="*/ 1449550 w 4968632"/>
                <a:gd name="connsiteY28" fmla="*/ 8418853 h 8706917"/>
                <a:gd name="connsiteX29" fmla="*/ 1456287 w 4968632"/>
                <a:gd name="connsiteY29" fmla="*/ 8668998 h 8706917"/>
                <a:gd name="connsiteX30" fmla="*/ 1009550 w 4968632"/>
                <a:gd name="connsiteY30" fmla="*/ 8706917 h 8706917"/>
                <a:gd name="connsiteX31" fmla="*/ 790033 w 4968632"/>
                <a:gd name="connsiteY31" fmla="*/ 8353637 h 8706917"/>
                <a:gd name="connsiteX32" fmla="*/ 793778 w 4968632"/>
                <a:gd name="connsiteY32" fmla="*/ 7706549 h 8706917"/>
                <a:gd name="connsiteX33" fmla="*/ 767585 w 4968632"/>
                <a:gd name="connsiteY33" fmla="*/ 7194580 h 8706917"/>
                <a:gd name="connsiteX34" fmla="*/ 786453 w 4968632"/>
                <a:gd name="connsiteY34" fmla="*/ 6684854 h 8706917"/>
                <a:gd name="connsiteX35" fmla="*/ 0 w 4968632"/>
                <a:gd name="connsiteY35" fmla="*/ 6729896 h 8706917"/>
                <a:gd name="connsiteX36" fmla="*/ 99065 w 4968632"/>
                <a:gd name="connsiteY36" fmla="*/ 4921671 h 8706917"/>
                <a:gd name="connsiteX37" fmla="*/ 251460 w 4968632"/>
                <a:gd name="connsiteY37" fmla="*/ 2549932 h 8706917"/>
                <a:gd name="connsiteX38" fmla="*/ 336697 w 4968632"/>
                <a:gd name="connsiteY38" fmla="*/ 945165 h 8706917"/>
                <a:gd name="connsiteX39" fmla="*/ 523109 w 4968632"/>
                <a:gd name="connsiteY39" fmla="*/ 0 h 8706917"/>
                <a:gd name="connsiteX0" fmla="*/ 523109 w 4968632"/>
                <a:gd name="connsiteY0" fmla="*/ 0 h 8731517"/>
                <a:gd name="connsiteX1" fmla="*/ 2827923 w 4968632"/>
                <a:gd name="connsiteY1" fmla="*/ 292603 h 8731517"/>
                <a:gd name="connsiteX2" fmla="*/ 4114001 w 4968632"/>
                <a:gd name="connsiteY2" fmla="*/ 462533 h 8731517"/>
                <a:gd name="connsiteX3" fmla="*/ 4306122 w 4968632"/>
                <a:gd name="connsiteY3" fmla="*/ 577086 h 8731517"/>
                <a:gd name="connsiteX4" fmla="*/ 4556153 w 4968632"/>
                <a:gd name="connsiteY4" fmla="*/ 750917 h 8731517"/>
                <a:gd name="connsiteX5" fmla="*/ 4672835 w 4968632"/>
                <a:gd name="connsiteY5" fmla="*/ 855692 h 8731517"/>
                <a:gd name="connsiteX6" fmla="*/ 4804006 w 4968632"/>
                <a:gd name="connsiteY6" fmla="*/ 1005255 h 8731517"/>
                <a:gd name="connsiteX7" fmla="*/ 4875241 w 4968632"/>
                <a:gd name="connsiteY7" fmla="*/ 1103342 h 8731517"/>
                <a:gd name="connsiteX8" fmla="*/ 4968632 w 4968632"/>
                <a:gd name="connsiteY8" fmla="*/ 1252110 h 8731517"/>
                <a:gd name="connsiteX9" fmla="*/ 4344480 w 4968632"/>
                <a:gd name="connsiteY9" fmla="*/ 1783943 h 8731517"/>
                <a:gd name="connsiteX10" fmla="*/ 4411759 w 4968632"/>
                <a:gd name="connsiteY10" fmla="*/ 2065975 h 8731517"/>
                <a:gd name="connsiteX11" fmla="*/ 4408516 w 4968632"/>
                <a:gd name="connsiteY11" fmla="*/ 2201099 h 8731517"/>
                <a:gd name="connsiteX12" fmla="*/ 4401372 w 4968632"/>
                <a:gd name="connsiteY12" fmla="*/ 2291586 h 8731517"/>
                <a:gd name="connsiteX13" fmla="*/ 4382322 w 4968632"/>
                <a:gd name="connsiteY13" fmla="*/ 2389217 h 8731517"/>
                <a:gd name="connsiteX14" fmla="*/ 4319245 w 4968632"/>
                <a:gd name="connsiteY14" fmla="*/ 2756690 h 8731517"/>
                <a:gd name="connsiteX15" fmla="*/ 4339510 w 4968632"/>
                <a:gd name="connsiteY15" fmla="*/ 3104910 h 8731517"/>
                <a:gd name="connsiteX16" fmla="*/ 4203728 w 4968632"/>
                <a:gd name="connsiteY16" fmla="*/ 3275042 h 8731517"/>
                <a:gd name="connsiteX17" fmla="*/ 4087047 w 4968632"/>
                <a:gd name="connsiteY17" fmla="*/ 3486974 h 8731517"/>
                <a:gd name="connsiteX18" fmla="*/ 3939410 w 4968632"/>
                <a:gd name="connsiteY18" fmla="*/ 3706049 h 8731517"/>
                <a:gd name="connsiteX19" fmla="*/ 3725654 w 4968632"/>
                <a:gd name="connsiteY19" fmla="*/ 4009785 h 8731517"/>
                <a:gd name="connsiteX20" fmla="*/ 3561072 w 4968632"/>
                <a:gd name="connsiteY20" fmla="*/ 5742891 h 8731517"/>
                <a:gd name="connsiteX21" fmla="*/ 3000665 w 4968632"/>
                <a:gd name="connsiteY21" fmla="*/ 5750243 h 8731517"/>
                <a:gd name="connsiteX22" fmla="*/ 2991126 w 4968632"/>
                <a:gd name="connsiteY22" fmla="*/ 6804685 h 8731517"/>
                <a:gd name="connsiteX23" fmla="*/ 2000041 w 4968632"/>
                <a:gd name="connsiteY23" fmla="*/ 6766416 h 8731517"/>
                <a:gd name="connsiteX24" fmla="*/ 1870836 w 4968632"/>
                <a:gd name="connsiteY24" fmla="*/ 7687200 h 8731517"/>
                <a:gd name="connsiteX25" fmla="*/ 1802497 w 4968632"/>
                <a:gd name="connsiteY25" fmla="*/ 8105564 h 8731517"/>
                <a:gd name="connsiteX26" fmla="*/ 1550193 w 4968632"/>
                <a:gd name="connsiteY26" fmla="*/ 8163296 h 8731517"/>
                <a:gd name="connsiteX27" fmla="*/ 1455784 w 4968632"/>
                <a:gd name="connsiteY27" fmla="*/ 8151083 h 8731517"/>
                <a:gd name="connsiteX28" fmla="*/ 1449550 w 4968632"/>
                <a:gd name="connsiteY28" fmla="*/ 8418853 h 8731517"/>
                <a:gd name="connsiteX29" fmla="*/ 1393777 w 4968632"/>
                <a:gd name="connsiteY29" fmla="*/ 8731517 h 8731517"/>
                <a:gd name="connsiteX30" fmla="*/ 1009550 w 4968632"/>
                <a:gd name="connsiteY30" fmla="*/ 8706917 h 8731517"/>
                <a:gd name="connsiteX31" fmla="*/ 790033 w 4968632"/>
                <a:gd name="connsiteY31" fmla="*/ 8353637 h 8731517"/>
                <a:gd name="connsiteX32" fmla="*/ 793778 w 4968632"/>
                <a:gd name="connsiteY32" fmla="*/ 7706549 h 8731517"/>
                <a:gd name="connsiteX33" fmla="*/ 767585 w 4968632"/>
                <a:gd name="connsiteY33" fmla="*/ 7194580 h 8731517"/>
                <a:gd name="connsiteX34" fmla="*/ 786453 w 4968632"/>
                <a:gd name="connsiteY34" fmla="*/ 6684854 h 8731517"/>
                <a:gd name="connsiteX35" fmla="*/ 0 w 4968632"/>
                <a:gd name="connsiteY35" fmla="*/ 6729896 h 8731517"/>
                <a:gd name="connsiteX36" fmla="*/ 99065 w 4968632"/>
                <a:gd name="connsiteY36" fmla="*/ 4921671 h 8731517"/>
                <a:gd name="connsiteX37" fmla="*/ 251460 w 4968632"/>
                <a:gd name="connsiteY37" fmla="*/ 2549932 h 8731517"/>
                <a:gd name="connsiteX38" fmla="*/ 336697 w 4968632"/>
                <a:gd name="connsiteY38" fmla="*/ 945165 h 8731517"/>
                <a:gd name="connsiteX39" fmla="*/ 523109 w 4968632"/>
                <a:gd name="connsiteY39" fmla="*/ 0 h 8731517"/>
                <a:gd name="connsiteX0" fmla="*/ 523109 w 4968632"/>
                <a:gd name="connsiteY0" fmla="*/ 0 h 8731517"/>
                <a:gd name="connsiteX1" fmla="*/ 2827923 w 4968632"/>
                <a:gd name="connsiteY1" fmla="*/ 292603 h 8731517"/>
                <a:gd name="connsiteX2" fmla="*/ 4114001 w 4968632"/>
                <a:gd name="connsiteY2" fmla="*/ 462533 h 8731517"/>
                <a:gd name="connsiteX3" fmla="*/ 4306122 w 4968632"/>
                <a:gd name="connsiteY3" fmla="*/ 577086 h 8731517"/>
                <a:gd name="connsiteX4" fmla="*/ 4556153 w 4968632"/>
                <a:gd name="connsiteY4" fmla="*/ 750917 h 8731517"/>
                <a:gd name="connsiteX5" fmla="*/ 4672835 w 4968632"/>
                <a:gd name="connsiteY5" fmla="*/ 855692 h 8731517"/>
                <a:gd name="connsiteX6" fmla="*/ 4804006 w 4968632"/>
                <a:gd name="connsiteY6" fmla="*/ 1005255 h 8731517"/>
                <a:gd name="connsiteX7" fmla="*/ 4875241 w 4968632"/>
                <a:gd name="connsiteY7" fmla="*/ 1103342 h 8731517"/>
                <a:gd name="connsiteX8" fmla="*/ 4968632 w 4968632"/>
                <a:gd name="connsiteY8" fmla="*/ 1252110 h 8731517"/>
                <a:gd name="connsiteX9" fmla="*/ 4344480 w 4968632"/>
                <a:gd name="connsiteY9" fmla="*/ 1783943 h 8731517"/>
                <a:gd name="connsiteX10" fmla="*/ 4411759 w 4968632"/>
                <a:gd name="connsiteY10" fmla="*/ 2065975 h 8731517"/>
                <a:gd name="connsiteX11" fmla="*/ 4408516 w 4968632"/>
                <a:gd name="connsiteY11" fmla="*/ 2201099 h 8731517"/>
                <a:gd name="connsiteX12" fmla="*/ 4401372 w 4968632"/>
                <a:gd name="connsiteY12" fmla="*/ 2291586 h 8731517"/>
                <a:gd name="connsiteX13" fmla="*/ 4382322 w 4968632"/>
                <a:gd name="connsiteY13" fmla="*/ 2389217 h 8731517"/>
                <a:gd name="connsiteX14" fmla="*/ 4319245 w 4968632"/>
                <a:gd name="connsiteY14" fmla="*/ 2756690 h 8731517"/>
                <a:gd name="connsiteX15" fmla="*/ 4339510 w 4968632"/>
                <a:gd name="connsiteY15" fmla="*/ 3104910 h 8731517"/>
                <a:gd name="connsiteX16" fmla="*/ 4203728 w 4968632"/>
                <a:gd name="connsiteY16" fmla="*/ 3275042 h 8731517"/>
                <a:gd name="connsiteX17" fmla="*/ 4087047 w 4968632"/>
                <a:gd name="connsiteY17" fmla="*/ 3486974 h 8731517"/>
                <a:gd name="connsiteX18" fmla="*/ 3939410 w 4968632"/>
                <a:gd name="connsiteY18" fmla="*/ 3706049 h 8731517"/>
                <a:gd name="connsiteX19" fmla="*/ 3725654 w 4968632"/>
                <a:gd name="connsiteY19" fmla="*/ 4009785 h 8731517"/>
                <a:gd name="connsiteX20" fmla="*/ 3561072 w 4968632"/>
                <a:gd name="connsiteY20" fmla="*/ 5742891 h 8731517"/>
                <a:gd name="connsiteX21" fmla="*/ 3000665 w 4968632"/>
                <a:gd name="connsiteY21" fmla="*/ 5750243 h 8731517"/>
                <a:gd name="connsiteX22" fmla="*/ 2991126 w 4968632"/>
                <a:gd name="connsiteY22" fmla="*/ 6804685 h 8731517"/>
                <a:gd name="connsiteX23" fmla="*/ 2000041 w 4968632"/>
                <a:gd name="connsiteY23" fmla="*/ 6766416 h 8731517"/>
                <a:gd name="connsiteX24" fmla="*/ 1870836 w 4968632"/>
                <a:gd name="connsiteY24" fmla="*/ 7687200 h 8731517"/>
                <a:gd name="connsiteX25" fmla="*/ 1802497 w 4968632"/>
                <a:gd name="connsiteY25" fmla="*/ 8105564 h 8731517"/>
                <a:gd name="connsiteX26" fmla="*/ 1455784 w 4968632"/>
                <a:gd name="connsiteY26" fmla="*/ 8151083 h 8731517"/>
                <a:gd name="connsiteX27" fmla="*/ 1449550 w 4968632"/>
                <a:gd name="connsiteY27" fmla="*/ 8418853 h 8731517"/>
                <a:gd name="connsiteX28" fmla="*/ 1393777 w 4968632"/>
                <a:gd name="connsiteY28" fmla="*/ 8731517 h 8731517"/>
                <a:gd name="connsiteX29" fmla="*/ 1009550 w 4968632"/>
                <a:gd name="connsiteY29" fmla="*/ 8706917 h 8731517"/>
                <a:gd name="connsiteX30" fmla="*/ 790033 w 4968632"/>
                <a:gd name="connsiteY30" fmla="*/ 8353637 h 8731517"/>
                <a:gd name="connsiteX31" fmla="*/ 793778 w 4968632"/>
                <a:gd name="connsiteY31" fmla="*/ 7706549 h 8731517"/>
                <a:gd name="connsiteX32" fmla="*/ 767585 w 4968632"/>
                <a:gd name="connsiteY32" fmla="*/ 7194580 h 8731517"/>
                <a:gd name="connsiteX33" fmla="*/ 786453 w 4968632"/>
                <a:gd name="connsiteY33" fmla="*/ 6684854 h 8731517"/>
                <a:gd name="connsiteX34" fmla="*/ 0 w 4968632"/>
                <a:gd name="connsiteY34" fmla="*/ 6729896 h 8731517"/>
                <a:gd name="connsiteX35" fmla="*/ 99065 w 4968632"/>
                <a:gd name="connsiteY35" fmla="*/ 4921671 h 8731517"/>
                <a:gd name="connsiteX36" fmla="*/ 251460 w 4968632"/>
                <a:gd name="connsiteY36" fmla="*/ 2549932 h 8731517"/>
                <a:gd name="connsiteX37" fmla="*/ 336697 w 4968632"/>
                <a:gd name="connsiteY37" fmla="*/ 945165 h 8731517"/>
                <a:gd name="connsiteX38" fmla="*/ 523109 w 4968632"/>
                <a:gd name="connsiteY38" fmla="*/ 0 h 8731517"/>
                <a:gd name="connsiteX0" fmla="*/ 523109 w 4968632"/>
                <a:gd name="connsiteY0" fmla="*/ 0 h 8731517"/>
                <a:gd name="connsiteX1" fmla="*/ 2827923 w 4968632"/>
                <a:gd name="connsiteY1" fmla="*/ 292603 h 8731517"/>
                <a:gd name="connsiteX2" fmla="*/ 4114001 w 4968632"/>
                <a:gd name="connsiteY2" fmla="*/ 462533 h 8731517"/>
                <a:gd name="connsiteX3" fmla="*/ 4306122 w 4968632"/>
                <a:gd name="connsiteY3" fmla="*/ 577086 h 8731517"/>
                <a:gd name="connsiteX4" fmla="*/ 4556153 w 4968632"/>
                <a:gd name="connsiteY4" fmla="*/ 750917 h 8731517"/>
                <a:gd name="connsiteX5" fmla="*/ 4672835 w 4968632"/>
                <a:gd name="connsiteY5" fmla="*/ 855692 h 8731517"/>
                <a:gd name="connsiteX6" fmla="*/ 4804006 w 4968632"/>
                <a:gd name="connsiteY6" fmla="*/ 1005255 h 8731517"/>
                <a:gd name="connsiteX7" fmla="*/ 4875241 w 4968632"/>
                <a:gd name="connsiteY7" fmla="*/ 1103342 h 8731517"/>
                <a:gd name="connsiteX8" fmla="*/ 4968632 w 4968632"/>
                <a:gd name="connsiteY8" fmla="*/ 1252110 h 8731517"/>
                <a:gd name="connsiteX9" fmla="*/ 4344480 w 4968632"/>
                <a:gd name="connsiteY9" fmla="*/ 1783943 h 8731517"/>
                <a:gd name="connsiteX10" fmla="*/ 4411759 w 4968632"/>
                <a:gd name="connsiteY10" fmla="*/ 2065975 h 8731517"/>
                <a:gd name="connsiteX11" fmla="*/ 4408516 w 4968632"/>
                <a:gd name="connsiteY11" fmla="*/ 2201099 h 8731517"/>
                <a:gd name="connsiteX12" fmla="*/ 4401372 w 4968632"/>
                <a:gd name="connsiteY12" fmla="*/ 2291586 h 8731517"/>
                <a:gd name="connsiteX13" fmla="*/ 4382322 w 4968632"/>
                <a:gd name="connsiteY13" fmla="*/ 2389217 h 8731517"/>
                <a:gd name="connsiteX14" fmla="*/ 4319245 w 4968632"/>
                <a:gd name="connsiteY14" fmla="*/ 2756690 h 8731517"/>
                <a:gd name="connsiteX15" fmla="*/ 4339510 w 4968632"/>
                <a:gd name="connsiteY15" fmla="*/ 3104910 h 8731517"/>
                <a:gd name="connsiteX16" fmla="*/ 4203728 w 4968632"/>
                <a:gd name="connsiteY16" fmla="*/ 3275042 h 8731517"/>
                <a:gd name="connsiteX17" fmla="*/ 4087047 w 4968632"/>
                <a:gd name="connsiteY17" fmla="*/ 3486974 h 8731517"/>
                <a:gd name="connsiteX18" fmla="*/ 3939410 w 4968632"/>
                <a:gd name="connsiteY18" fmla="*/ 3706049 h 8731517"/>
                <a:gd name="connsiteX19" fmla="*/ 3725654 w 4968632"/>
                <a:gd name="connsiteY19" fmla="*/ 4009785 h 8731517"/>
                <a:gd name="connsiteX20" fmla="*/ 3561072 w 4968632"/>
                <a:gd name="connsiteY20" fmla="*/ 5742891 h 8731517"/>
                <a:gd name="connsiteX21" fmla="*/ 3000665 w 4968632"/>
                <a:gd name="connsiteY21" fmla="*/ 5750243 h 8731517"/>
                <a:gd name="connsiteX22" fmla="*/ 2991126 w 4968632"/>
                <a:gd name="connsiteY22" fmla="*/ 6804685 h 8731517"/>
                <a:gd name="connsiteX23" fmla="*/ 2000041 w 4968632"/>
                <a:gd name="connsiteY23" fmla="*/ 6766416 h 8731517"/>
                <a:gd name="connsiteX24" fmla="*/ 1870836 w 4968632"/>
                <a:gd name="connsiteY24" fmla="*/ 7687200 h 8731517"/>
                <a:gd name="connsiteX25" fmla="*/ 1802497 w 4968632"/>
                <a:gd name="connsiteY25" fmla="*/ 8105564 h 8731517"/>
                <a:gd name="connsiteX26" fmla="*/ 1455784 w 4968632"/>
                <a:gd name="connsiteY26" fmla="*/ 8151083 h 8731517"/>
                <a:gd name="connsiteX27" fmla="*/ 1449550 w 4968632"/>
                <a:gd name="connsiteY27" fmla="*/ 8418853 h 8731517"/>
                <a:gd name="connsiteX28" fmla="*/ 1352094 w 4968632"/>
                <a:gd name="connsiteY28" fmla="*/ 8731517 h 8731517"/>
                <a:gd name="connsiteX29" fmla="*/ 1009550 w 4968632"/>
                <a:gd name="connsiteY29" fmla="*/ 8706917 h 8731517"/>
                <a:gd name="connsiteX30" fmla="*/ 790033 w 4968632"/>
                <a:gd name="connsiteY30" fmla="*/ 8353637 h 8731517"/>
                <a:gd name="connsiteX31" fmla="*/ 793778 w 4968632"/>
                <a:gd name="connsiteY31" fmla="*/ 7706549 h 8731517"/>
                <a:gd name="connsiteX32" fmla="*/ 767585 w 4968632"/>
                <a:gd name="connsiteY32" fmla="*/ 7194580 h 8731517"/>
                <a:gd name="connsiteX33" fmla="*/ 786453 w 4968632"/>
                <a:gd name="connsiteY33" fmla="*/ 6684854 h 8731517"/>
                <a:gd name="connsiteX34" fmla="*/ 0 w 4968632"/>
                <a:gd name="connsiteY34" fmla="*/ 6729896 h 8731517"/>
                <a:gd name="connsiteX35" fmla="*/ 99065 w 4968632"/>
                <a:gd name="connsiteY35" fmla="*/ 4921671 h 8731517"/>
                <a:gd name="connsiteX36" fmla="*/ 251460 w 4968632"/>
                <a:gd name="connsiteY36" fmla="*/ 2549932 h 8731517"/>
                <a:gd name="connsiteX37" fmla="*/ 336697 w 4968632"/>
                <a:gd name="connsiteY37" fmla="*/ 945165 h 8731517"/>
                <a:gd name="connsiteX38" fmla="*/ 523109 w 4968632"/>
                <a:gd name="connsiteY38" fmla="*/ 0 h 8731517"/>
                <a:gd name="connsiteX0" fmla="*/ 523109 w 4968632"/>
                <a:gd name="connsiteY0" fmla="*/ 0 h 8731517"/>
                <a:gd name="connsiteX1" fmla="*/ 2827923 w 4968632"/>
                <a:gd name="connsiteY1" fmla="*/ 292603 h 8731517"/>
                <a:gd name="connsiteX2" fmla="*/ 4114001 w 4968632"/>
                <a:gd name="connsiteY2" fmla="*/ 462533 h 8731517"/>
                <a:gd name="connsiteX3" fmla="*/ 4306122 w 4968632"/>
                <a:gd name="connsiteY3" fmla="*/ 577086 h 8731517"/>
                <a:gd name="connsiteX4" fmla="*/ 4556153 w 4968632"/>
                <a:gd name="connsiteY4" fmla="*/ 750917 h 8731517"/>
                <a:gd name="connsiteX5" fmla="*/ 4672835 w 4968632"/>
                <a:gd name="connsiteY5" fmla="*/ 855692 h 8731517"/>
                <a:gd name="connsiteX6" fmla="*/ 4804006 w 4968632"/>
                <a:gd name="connsiteY6" fmla="*/ 1005255 h 8731517"/>
                <a:gd name="connsiteX7" fmla="*/ 4875241 w 4968632"/>
                <a:gd name="connsiteY7" fmla="*/ 1103342 h 8731517"/>
                <a:gd name="connsiteX8" fmla="*/ 4968632 w 4968632"/>
                <a:gd name="connsiteY8" fmla="*/ 1252110 h 8731517"/>
                <a:gd name="connsiteX9" fmla="*/ 4344480 w 4968632"/>
                <a:gd name="connsiteY9" fmla="*/ 1783943 h 8731517"/>
                <a:gd name="connsiteX10" fmla="*/ 4411759 w 4968632"/>
                <a:gd name="connsiteY10" fmla="*/ 2065975 h 8731517"/>
                <a:gd name="connsiteX11" fmla="*/ 4408516 w 4968632"/>
                <a:gd name="connsiteY11" fmla="*/ 2201099 h 8731517"/>
                <a:gd name="connsiteX12" fmla="*/ 4401372 w 4968632"/>
                <a:gd name="connsiteY12" fmla="*/ 2291586 h 8731517"/>
                <a:gd name="connsiteX13" fmla="*/ 4382322 w 4968632"/>
                <a:gd name="connsiteY13" fmla="*/ 2389217 h 8731517"/>
                <a:gd name="connsiteX14" fmla="*/ 4319245 w 4968632"/>
                <a:gd name="connsiteY14" fmla="*/ 2756690 h 8731517"/>
                <a:gd name="connsiteX15" fmla="*/ 4339510 w 4968632"/>
                <a:gd name="connsiteY15" fmla="*/ 3104910 h 8731517"/>
                <a:gd name="connsiteX16" fmla="*/ 4203728 w 4968632"/>
                <a:gd name="connsiteY16" fmla="*/ 3275042 h 8731517"/>
                <a:gd name="connsiteX17" fmla="*/ 4087047 w 4968632"/>
                <a:gd name="connsiteY17" fmla="*/ 3486974 h 8731517"/>
                <a:gd name="connsiteX18" fmla="*/ 3939410 w 4968632"/>
                <a:gd name="connsiteY18" fmla="*/ 3706049 h 8731517"/>
                <a:gd name="connsiteX19" fmla="*/ 3725654 w 4968632"/>
                <a:gd name="connsiteY19" fmla="*/ 4009785 h 8731517"/>
                <a:gd name="connsiteX20" fmla="*/ 3561072 w 4968632"/>
                <a:gd name="connsiteY20" fmla="*/ 5742891 h 8731517"/>
                <a:gd name="connsiteX21" fmla="*/ 2938154 w 4968632"/>
                <a:gd name="connsiteY21" fmla="*/ 5771079 h 8731517"/>
                <a:gd name="connsiteX22" fmla="*/ 2991126 w 4968632"/>
                <a:gd name="connsiteY22" fmla="*/ 6804685 h 8731517"/>
                <a:gd name="connsiteX23" fmla="*/ 2000041 w 4968632"/>
                <a:gd name="connsiteY23" fmla="*/ 6766416 h 8731517"/>
                <a:gd name="connsiteX24" fmla="*/ 1870836 w 4968632"/>
                <a:gd name="connsiteY24" fmla="*/ 7687200 h 8731517"/>
                <a:gd name="connsiteX25" fmla="*/ 1802497 w 4968632"/>
                <a:gd name="connsiteY25" fmla="*/ 8105564 h 8731517"/>
                <a:gd name="connsiteX26" fmla="*/ 1455784 w 4968632"/>
                <a:gd name="connsiteY26" fmla="*/ 8151083 h 8731517"/>
                <a:gd name="connsiteX27" fmla="*/ 1449550 w 4968632"/>
                <a:gd name="connsiteY27" fmla="*/ 8418853 h 8731517"/>
                <a:gd name="connsiteX28" fmla="*/ 1352094 w 4968632"/>
                <a:gd name="connsiteY28" fmla="*/ 8731517 h 8731517"/>
                <a:gd name="connsiteX29" fmla="*/ 1009550 w 4968632"/>
                <a:gd name="connsiteY29" fmla="*/ 8706917 h 8731517"/>
                <a:gd name="connsiteX30" fmla="*/ 790033 w 4968632"/>
                <a:gd name="connsiteY30" fmla="*/ 8353637 h 8731517"/>
                <a:gd name="connsiteX31" fmla="*/ 793778 w 4968632"/>
                <a:gd name="connsiteY31" fmla="*/ 7706549 h 8731517"/>
                <a:gd name="connsiteX32" fmla="*/ 767585 w 4968632"/>
                <a:gd name="connsiteY32" fmla="*/ 7194580 h 8731517"/>
                <a:gd name="connsiteX33" fmla="*/ 786453 w 4968632"/>
                <a:gd name="connsiteY33" fmla="*/ 6684854 h 8731517"/>
                <a:gd name="connsiteX34" fmla="*/ 0 w 4968632"/>
                <a:gd name="connsiteY34" fmla="*/ 6729896 h 8731517"/>
                <a:gd name="connsiteX35" fmla="*/ 99065 w 4968632"/>
                <a:gd name="connsiteY35" fmla="*/ 4921671 h 8731517"/>
                <a:gd name="connsiteX36" fmla="*/ 251460 w 4968632"/>
                <a:gd name="connsiteY36" fmla="*/ 2549932 h 8731517"/>
                <a:gd name="connsiteX37" fmla="*/ 336697 w 4968632"/>
                <a:gd name="connsiteY37" fmla="*/ 945165 h 8731517"/>
                <a:gd name="connsiteX38" fmla="*/ 523109 w 4968632"/>
                <a:gd name="connsiteY38" fmla="*/ 0 h 8731517"/>
                <a:gd name="connsiteX0" fmla="*/ 523109 w 4968632"/>
                <a:gd name="connsiteY0" fmla="*/ 0 h 8731517"/>
                <a:gd name="connsiteX1" fmla="*/ 2827923 w 4968632"/>
                <a:gd name="connsiteY1" fmla="*/ 292603 h 8731517"/>
                <a:gd name="connsiteX2" fmla="*/ 4114001 w 4968632"/>
                <a:gd name="connsiteY2" fmla="*/ 462533 h 8731517"/>
                <a:gd name="connsiteX3" fmla="*/ 4306122 w 4968632"/>
                <a:gd name="connsiteY3" fmla="*/ 577086 h 8731517"/>
                <a:gd name="connsiteX4" fmla="*/ 4556153 w 4968632"/>
                <a:gd name="connsiteY4" fmla="*/ 750917 h 8731517"/>
                <a:gd name="connsiteX5" fmla="*/ 4672835 w 4968632"/>
                <a:gd name="connsiteY5" fmla="*/ 855692 h 8731517"/>
                <a:gd name="connsiteX6" fmla="*/ 4804006 w 4968632"/>
                <a:gd name="connsiteY6" fmla="*/ 1005255 h 8731517"/>
                <a:gd name="connsiteX7" fmla="*/ 4875241 w 4968632"/>
                <a:gd name="connsiteY7" fmla="*/ 1103342 h 8731517"/>
                <a:gd name="connsiteX8" fmla="*/ 4968632 w 4968632"/>
                <a:gd name="connsiteY8" fmla="*/ 1252110 h 8731517"/>
                <a:gd name="connsiteX9" fmla="*/ 4344480 w 4968632"/>
                <a:gd name="connsiteY9" fmla="*/ 1783943 h 8731517"/>
                <a:gd name="connsiteX10" fmla="*/ 4411759 w 4968632"/>
                <a:gd name="connsiteY10" fmla="*/ 2065975 h 8731517"/>
                <a:gd name="connsiteX11" fmla="*/ 4408516 w 4968632"/>
                <a:gd name="connsiteY11" fmla="*/ 2201099 h 8731517"/>
                <a:gd name="connsiteX12" fmla="*/ 4401372 w 4968632"/>
                <a:gd name="connsiteY12" fmla="*/ 2291586 h 8731517"/>
                <a:gd name="connsiteX13" fmla="*/ 4382322 w 4968632"/>
                <a:gd name="connsiteY13" fmla="*/ 2389217 h 8731517"/>
                <a:gd name="connsiteX14" fmla="*/ 4319245 w 4968632"/>
                <a:gd name="connsiteY14" fmla="*/ 2756690 h 8731517"/>
                <a:gd name="connsiteX15" fmla="*/ 4339510 w 4968632"/>
                <a:gd name="connsiteY15" fmla="*/ 3104910 h 8731517"/>
                <a:gd name="connsiteX16" fmla="*/ 4203728 w 4968632"/>
                <a:gd name="connsiteY16" fmla="*/ 3275042 h 8731517"/>
                <a:gd name="connsiteX17" fmla="*/ 4087047 w 4968632"/>
                <a:gd name="connsiteY17" fmla="*/ 3486974 h 8731517"/>
                <a:gd name="connsiteX18" fmla="*/ 3939410 w 4968632"/>
                <a:gd name="connsiteY18" fmla="*/ 3706049 h 8731517"/>
                <a:gd name="connsiteX19" fmla="*/ 3725654 w 4968632"/>
                <a:gd name="connsiteY19" fmla="*/ 4009785 h 8731517"/>
                <a:gd name="connsiteX20" fmla="*/ 3561072 w 4968632"/>
                <a:gd name="connsiteY20" fmla="*/ 5742891 h 8731517"/>
                <a:gd name="connsiteX21" fmla="*/ 2979837 w 4968632"/>
                <a:gd name="connsiteY21" fmla="*/ 5791916 h 8731517"/>
                <a:gd name="connsiteX22" fmla="*/ 2991126 w 4968632"/>
                <a:gd name="connsiteY22" fmla="*/ 6804685 h 8731517"/>
                <a:gd name="connsiteX23" fmla="*/ 2000041 w 4968632"/>
                <a:gd name="connsiteY23" fmla="*/ 6766416 h 8731517"/>
                <a:gd name="connsiteX24" fmla="*/ 1870836 w 4968632"/>
                <a:gd name="connsiteY24" fmla="*/ 7687200 h 8731517"/>
                <a:gd name="connsiteX25" fmla="*/ 1802497 w 4968632"/>
                <a:gd name="connsiteY25" fmla="*/ 8105564 h 8731517"/>
                <a:gd name="connsiteX26" fmla="*/ 1455784 w 4968632"/>
                <a:gd name="connsiteY26" fmla="*/ 8151083 h 8731517"/>
                <a:gd name="connsiteX27" fmla="*/ 1449550 w 4968632"/>
                <a:gd name="connsiteY27" fmla="*/ 8418853 h 8731517"/>
                <a:gd name="connsiteX28" fmla="*/ 1352094 w 4968632"/>
                <a:gd name="connsiteY28" fmla="*/ 8731517 h 8731517"/>
                <a:gd name="connsiteX29" fmla="*/ 1009550 w 4968632"/>
                <a:gd name="connsiteY29" fmla="*/ 8706917 h 8731517"/>
                <a:gd name="connsiteX30" fmla="*/ 790033 w 4968632"/>
                <a:gd name="connsiteY30" fmla="*/ 8353637 h 8731517"/>
                <a:gd name="connsiteX31" fmla="*/ 793778 w 4968632"/>
                <a:gd name="connsiteY31" fmla="*/ 7706549 h 8731517"/>
                <a:gd name="connsiteX32" fmla="*/ 767585 w 4968632"/>
                <a:gd name="connsiteY32" fmla="*/ 7194580 h 8731517"/>
                <a:gd name="connsiteX33" fmla="*/ 786453 w 4968632"/>
                <a:gd name="connsiteY33" fmla="*/ 6684854 h 8731517"/>
                <a:gd name="connsiteX34" fmla="*/ 0 w 4968632"/>
                <a:gd name="connsiteY34" fmla="*/ 6729896 h 8731517"/>
                <a:gd name="connsiteX35" fmla="*/ 99065 w 4968632"/>
                <a:gd name="connsiteY35" fmla="*/ 4921671 h 8731517"/>
                <a:gd name="connsiteX36" fmla="*/ 251460 w 4968632"/>
                <a:gd name="connsiteY36" fmla="*/ 2549932 h 8731517"/>
                <a:gd name="connsiteX37" fmla="*/ 336697 w 4968632"/>
                <a:gd name="connsiteY37" fmla="*/ 945165 h 8731517"/>
                <a:gd name="connsiteX38" fmla="*/ 523109 w 4968632"/>
                <a:gd name="connsiteY38" fmla="*/ 0 h 8731517"/>
                <a:gd name="connsiteX0" fmla="*/ 523109 w 4968632"/>
                <a:gd name="connsiteY0" fmla="*/ 0 h 8731517"/>
                <a:gd name="connsiteX1" fmla="*/ 2827923 w 4968632"/>
                <a:gd name="connsiteY1" fmla="*/ 292603 h 8731517"/>
                <a:gd name="connsiteX2" fmla="*/ 4114001 w 4968632"/>
                <a:gd name="connsiteY2" fmla="*/ 462533 h 8731517"/>
                <a:gd name="connsiteX3" fmla="*/ 4306122 w 4968632"/>
                <a:gd name="connsiteY3" fmla="*/ 577086 h 8731517"/>
                <a:gd name="connsiteX4" fmla="*/ 4556153 w 4968632"/>
                <a:gd name="connsiteY4" fmla="*/ 750917 h 8731517"/>
                <a:gd name="connsiteX5" fmla="*/ 4672835 w 4968632"/>
                <a:gd name="connsiteY5" fmla="*/ 855692 h 8731517"/>
                <a:gd name="connsiteX6" fmla="*/ 4804006 w 4968632"/>
                <a:gd name="connsiteY6" fmla="*/ 1005255 h 8731517"/>
                <a:gd name="connsiteX7" fmla="*/ 4875241 w 4968632"/>
                <a:gd name="connsiteY7" fmla="*/ 1103342 h 8731517"/>
                <a:gd name="connsiteX8" fmla="*/ 4968632 w 4968632"/>
                <a:gd name="connsiteY8" fmla="*/ 1252110 h 8731517"/>
                <a:gd name="connsiteX9" fmla="*/ 4344480 w 4968632"/>
                <a:gd name="connsiteY9" fmla="*/ 1783943 h 8731517"/>
                <a:gd name="connsiteX10" fmla="*/ 4411759 w 4968632"/>
                <a:gd name="connsiteY10" fmla="*/ 2065975 h 8731517"/>
                <a:gd name="connsiteX11" fmla="*/ 4408516 w 4968632"/>
                <a:gd name="connsiteY11" fmla="*/ 2201099 h 8731517"/>
                <a:gd name="connsiteX12" fmla="*/ 4401372 w 4968632"/>
                <a:gd name="connsiteY12" fmla="*/ 2291586 h 8731517"/>
                <a:gd name="connsiteX13" fmla="*/ 4382322 w 4968632"/>
                <a:gd name="connsiteY13" fmla="*/ 2389217 h 8731517"/>
                <a:gd name="connsiteX14" fmla="*/ 4319241 w 4968632"/>
                <a:gd name="connsiteY14" fmla="*/ 2756690 h 8731517"/>
                <a:gd name="connsiteX15" fmla="*/ 4339510 w 4968632"/>
                <a:gd name="connsiteY15" fmla="*/ 3104910 h 8731517"/>
                <a:gd name="connsiteX16" fmla="*/ 4203728 w 4968632"/>
                <a:gd name="connsiteY16" fmla="*/ 3275042 h 8731517"/>
                <a:gd name="connsiteX17" fmla="*/ 4087047 w 4968632"/>
                <a:gd name="connsiteY17" fmla="*/ 3486974 h 8731517"/>
                <a:gd name="connsiteX18" fmla="*/ 3939410 w 4968632"/>
                <a:gd name="connsiteY18" fmla="*/ 3706049 h 8731517"/>
                <a:gd name="connsiteX19" fmla="*/ 3725654 w 4968632"/>
                <a:gd name="connsiteY19" fmla="*/ 4009785 h 8731517"/>
                <a:gd name="connsiteX20" fmla="*/ 3561072 w 4968632"/>
                <a:gd name="connsiteY20" fmla="*/ 5742891 h 8731517"/>
                <a:gd name="connsiteX21" fmla="*/ 2979837 w 4968632"/>
                <a:gd name="connsiteY21" fmla="*/ 5791916 h 8731517"/>
                <a:gd name="connsiteX22" fmla="*/ 2991126 w 4968632"/>
                <a:gd name="connsiteY22" fmla="*/ 6804685 h 8731517"/>
                <a:gd name="connsiteX23" fmla="*/ 2000041 w 4968632"/>
                <a:gd name="connsiteY23" fmla="*/ 6766416 h 8731517"/>
                <a:gd name="connsiteX24" fmla="*/ 1870836 w 4968632"/>
                <a:gd name="connsiteY24" fmla="*/ 7687200 h 8731517"/>
                <a:gd name="connsiteX25" fmla="*/ 1802497 w 4968632"/>
                <a:gd name="connsiteY25" fmla="*/ 8105564 h 8731517"/>
                <a:gd name="connsiteX26" fmla="*/ 1455784 w 4968632"/>
                <a:gd name="connsiteY26" fmla="*/ 8151083 h 8731517"/>
                <a:gd name="connsiteX27" fmla="*/ 1449550 w 4968632"/>
                <a:gd name="connsiteY27" fmla="*/ 8418853 h 8731517"/>
                <a:gd name="connsiteX28" fmla="*/ 1352094 w 4968632"/>
                <a:gd name="connsiteY28" fmla="*/ 8731517 h 8731517"/>
                <a:gd name="connsiteX29" fmla="*/ 1009550 w 4968632"/>
                <a:gd name="connsiteY29" fmla="*/ 8706917 h 8731517"/>
                <a:gd name="connsiteX30" fmla="*/ 790033 w 4968632"/>
                <a:gd name="connsiteY30" fmla="*/ 8353637 h 8731517"/>
                <a:gd name="connsiteX31" fmla="*/ 793778 w 4968632"/>
                <a:gd name="connsiteY31" fmla="*/ 7706549 h 8731517"/>
                <a:gd name="connsiteX32" fmla="*/ 767585 w 4968632"/>
                <a:gd name="connsiteY32" fmla="*/ 7194580 h 8731517"/>
                <a:gd name="connsiteX33" fmla="*/ 786453 w 4968632"/>
                <a:gd name="connsiteY33" fmla="*/ 6684854 h 8731517"/>
                <a:gd name="connsiteX34" fmla="*/ 0 w 4968632"/>
                <a:gd name="connsiteY34" fmla="*/ 6729896 h 8731517"/>
                <a:gd name="connsiteX35" fmla="*/ 99065 w 4968632"/>
                <a:gd name="connsiteY35" fmla="*/ 4921671 h 8731517"/>
                <a:gd name="connsiteX36" fmla="*/ 251460 w 4968632"/>
                <a:gd name="connsiteY36" fmla="*/ 2549932 h 8731517"/>
                <a:gd name="connsiteX37" fmla="*/ 336697 w 4968632"/>
                <a:gd name="connsiteY37" fmla="*/ 945165 h 8731517"/>
                <a:gd name="connsiteX38" fmla="*/ 523109 w 4968632"/>
                <a:gd name="connsiteY38" fmla="*/ 0 h 8731517"/>
                <a:gd name="connsiteX0" fmla="*/ 523109 w 4968632"/>
                <a:gd name="connsiteY0" fmla="*/ 0 h 8731517"/>
                <a:gd name="connsiteX1" fmla="*/ 2827923 w 4968632"/>
                <a:gd name="connsiteY1" fmla="*/ 292603 h 8731517"/>
                <a:gd name="connsiteX2" fmla="*/ 4114001 w 4968632"/>
                <a:gd name="connsiteY2" fmla="*/ 462533 h 8731517"/>
                <a:gd name="connsiteX3" fmla="*/ 4306122 w 4968632"/>
                <a:gd name="connsiteY3" fmla="*/ 577086 h 8731517"/>
                <a:gd name="connsiteX4" fmla="*/ 4556153 w 4968632"/>
                <a:gd name="connsiteY4" fmla="*/ 750917 h 8731517"/>
                <a:gd name="connsiteX5" fmla="*/ 4672835 w 4968632"/>
                <a:gd name="connsiteY5" fmla="*/ 855692 h 8731517"/>
                <a:gd name="connsiteX6" fmla="*/ 4804006 w 4968632"/>
                <a:gd name="connsiteY6" fmla="*/ 1005255 h 8731517"/>
                <a:gd name="connsiteX7" fmla="*/ 4875241 w 4968632"/>
                <a:gd name="connsiteY7" fmla="*/ 1103342 h 8731517"/>
                <a:gd name="connsiteX8" fmla="*/ 4968632 w 4968632"/>
                <a:gd name="connsiteY8" fmla="*/ 1252110 h 8731517"/>
                <a:gd name="connsiteX9" fmla="*/ 4344480 w 4968632"/>
                <a:gd name="connsiteY9" fmla="*/ 1783943 h 8731517"/>
                <a:gd name="connsiteX10" fmla="*/ 4411759 w 4968632"/>
                <a:gd name="connsiteY10" fmla="*/ 2065975 h 8731517"/>
                <a:gd name="connsiteX11" fmla="*/ 4408516 w 4968632"/>
                <a:gd name="connsiteY11" fmla="*/ 2201099 h 8731517"/>
                <a:gd name="connsiteX12" fmla="*/ 4401372 w 4968632"/>
                <a:gd name="connsiteY12" fmla="*/ 2291586 h 8731517"/>
                <a:gd name="connsiteX13" fmla="*/ 4382322 w 4968632"/>
                <a:gd name="connsiteY13" fmla="*/ 2389217 h 8731517"/>
                <a:gd name="connsiteX14" fmla="*/ 4319241 w 4968632"/>
                <a:gd name="connsiteY14" fmla="*/ 2756690 h 8731517"/>
                <a:gd name="connsiteX15" fmla="*/ 4318664 w 4968632"/>
                <a:gd name="connsiteY15" fmla="*/ 3084076 h 8731517"/>
                <a:gd name="connsiteX16" fmla="*/ 4203728 w 4968632"/>
                <a:gd name="connsiteY16" fmla="*/ 3275042 h 8731517"/>
                <a:gd name="connsiteX17" fmla="*/ 4087047 w 4968632"/>
                <a:gd name="connsiteY17" fmla="*/ 3486974 h 8731517"/>
                <a:gd name="connsiteX18" fmla="*/ 3939410 w 4968632"/>
                <a:gd name="connsiteY18" fmla="*/ 3706049 h 8731517"/>
                <a:gd name="connsiteX19" fmla="*/ 3725654 w 4968632"/>
                <a:gd name="connsiteY19" fmla="*/ 4009785 h 8731517"/>
                <a:gd name="connsiteX20" fmla="*/ 3561072 w 4968632"/>
                <a:gd name="connsiteY20" fmla="*/ 5742891 h 8731517"/>
                <a:gd name="connsiteX21" fmla="*/ 2979837 w 4968632"/>
                <a:gd name="connsiteY21" fmla="*/ 5791916 h 8731517"/>
                <a:gd name="connsiteX22" fmla="*/ 2991126 w 4968632"/>
                <a:gd name="connsiteY22" fmla="*/ 6804685 h 8731517"/>
                <a:gd name="connsiteX23" fmla="*/ 2000041 w 4968632"/>
                <a:gd name="connsiteY23" fmla="*/ 6766416 h 8731517"/>
                <a:gd name="connsiteX24" fmla="*/ 1870836 w 4968632"/>
                <a:gd name="connsiteY24" fmla="*/ 7687200 h 8731517"/>
                <a:gd name="connsiteX25" fmla="*/ 1802497 w 4968632"/>
                <a:gd name="connsiteY25" fmla="*/ 8105564 h 8731517"/>
                <a:gd name="connsiteX26" fmla="*/ 1455784 w 4968632"/>
                <a:gd name="connsiteY26" fmla="*/ 8151083 h 8731517"/>
                <a:gd name="connsiteX27" fmla="*/ 1449550 w 4968632"/>
                <a:gd name="connsiteY27" fmla="*/ 8418853 h 8731517"/>
                <a:gd name="connsiteX28" fmla="*/ 1352094 w 4968632"/>
                <a:gd name="connsiteY28" fmla="*/ 8731517 h 8731517"/>
                <a:gd name="connsiteX29" fmla="*/ 1009550 w 4968632"/>
                <a:gd name="connsiteY29" fmla="*/ 8706917 h 8731517"/>
                <a:gd name="connsiteX30" fmla="*/ 790033 w 4968632"/>
                <a:gd name="connsiteY30" fmla="*/ 8353637 h 8731517"/>
                <a:gd name="connsiteX31" fmla="*/ 793778 w 4968632"/>
                <a:gd name="connsiteY31" fmla="*/ 7706549 h 8731517"/>
                <a:gd name="connsiteX32" fmla="*/ 767585 w 4968632"/>
                <a:gd name="connsiteY32" fmla="*/ 7194580 h 8731517"/>
                <a:gd name="connsiteX33" fmla="*/ 786453 w 4968632"/>
                <a:gd name="connsiteY33" fmla="*/ 6684854 h 8731517"/>
                <a:gd name="connsiteX34" fmla="*/ 0 w 4968632"/>
                <a:gd name="connsiteY34" fmla="*/ 6729896 h 8731517"/>
                <a:gd name="connsiteX35" fmla="*/ 99065 w 4968632"/>
                <a:gd name="connsiteY35" fmla="*/ 4921671 h 8731517"/>
                <a:gd name="connsiteX36" fmla="*/ 251460 w 4968632"/>
                <a:gd name="connsiteY36" fmla="*/ 2549932 h 8731517"/>
                <a:gd name="connsiteX37" fmla="*/ 336697 w 4968632"/>
                <a:gd name="connsiteY37" fmla="*/ 945165 h 8731517"/>
                <a:gd name="connsiteX38" fmla="*/ 523109 w 4968632"/>
                <a:gd name="connsiteY38" fmla="*/ 0 h 8731517"/>
                <a:gd name="connsiteX0" fmla="*/ 523109 w 4968632"/>
                <a:gd name="connsiteY0" fmla="*/ 0 h 8706917"/>
                <a:gd name="connsiteX1" fmla="*/ 2827923 w 4968632"/>
                <a:gd name="connsiteY1" fmla="*/ 292603 h 8706917"/>
                <a:gd name="connsiteX2" fmla="*/ 4114001 w 4968632"/>
                <a:gd name="connsiteY2" fmla="*/ 462533 h 8706917"/>
                <a:gd name="connsiteX3" fmla="*/ 4306122 w 4968632"/>
                <a:gd name="connsiteY3" fmla="*/ 577086 h 8706917"/>
                <a:gd name="connsiteX4" fmla="*/ 4556153 w 4968632"/>
                <a:gd name="connsiteY4" fmla="*/ 750917 h 8706917"/>
                <a:gd name="connsiteX5" fmla="*/ 4672835 w 4968632"/>
                <a:gd name="connsiteY5" fmla="*/ 855692 h 8706917"/>
                <a:gd name="connsiteX6" fmla="*/ 4804006 w 4968632"/>
                <a:gd name="connsiteY6" fmla="*/ 1005255 h 8706917"/>
                <a:gd name="connsiteX7" fmla="*/ 4875241 w 4968632"/>
                <a:gd name="connsiteY7" fmla="*/ 1103342 h 8706917"/>
                <a:gd name="connsiteX8" fmla="*/ 4968632 w 4968632"/>
                <a:gd name="connsiteY8" fmla="*/ 1252110 h 8706917"/>
                <a:gd name="connsiteX9" fmla="*/ 4344480 w 4968632"/>
                <a:gd name="connsiteY9" fmla="*/ 1783943 h 8706917"/>
                <a:gd name="connsiteX10" fmla="*/ 4411759 w 4968632"/>
                <a:gd name="connsiteY10" fmla="*/ 2065975 h 8706917"/>
                <a:gd name="connsiteX11" fmla="*/ 4408516 w 4968632"/>
                <a:gd name="connsiteY11" fmla="*/ 2201099 h 8706917"/>
                <a:gd name="connsiteX12" fmla="*/ 4401372 w 4968632"/>
                <a:gd name="connsiteY12" fmla="*/ 2291586 h 8706917"/>
                <a:gd name="connsiteX13" fmla="*/ 4382322 w 4968632"/>
                <a:gd name="connsiteY13" fmla="*/ 2389217 h 8706917"/>
                <a:gd name="connsiteX14" fmla="*/ 4319241 w 4968632"/>
                <a:gd name="connsiteY14" fmla="*/ 2756690 h 8706917"/>
                <a:gd name="connsiteX15" fmla="*/ 4318664 w 4968632"/>
                <a:gd name="connsiteY15" fmla="*/ 3084076 h 8706917"/>
                <a:gd name="connsiteX16" fmla="*/ 4203728 w 4968632"/>
                <a:gd name="connsiteY16" fmla="*/ 3275042 h 8706917"/>
                <a:gd name="connsiteX17" fmla="*/ 4087047 w 4968632"/>
                <a:gd name="connsiteY17" fmla="*/ 3486974 h 8706917"/>
                <a:gd name="connsiteX18" fmla="*/ 3939410 w 4968632"/>
                <a:gd name="connsiteY18" fmla="*/ 3706049 h 8706917"/>
                <a:gd name="connsiteX19" fmla="*/ 3725654 w 4968632"/>
                <a:gd name="connsiteY19" fmla="*/ 4009785 h 8706917"/>
                <a:gd name="connsiteX20" fmla="*/ 3561072 w 4968632"/>
                <a:gd name="connsiteY20" fmla="*/ 5742891 h 8706917"/>
                <a:gd name="connsiteX21" fmla="*/ 2979837 w 4968632"/>
                <a:gd name="connsiteY21" fmla="*/ 5791916 h 8706917"/>
                <a:gd name="connsiteX22" fmla="*/ 2991126 w 4968632"/>
                <a:gd name="connsiteY22" fmla="*/ 6804685 h 8706917"/>
                <a:gd name="connsiteX23" fmla="*/ 2000041 w 4968632"/>
                <a:gd name="connsiteY23" fmla="*/ 6766416 h 8706917"/>
                <a:gd name="connsiteX24" fmla="*/ 1870836 w 4968632"/>
                <a:gd name="connsiteY24" fmla="*/ 7687200 h 8706917"/>
                <a:gd name="connsiteX25" fmla="*/ 1802497 w 4968632"/>
                <a:gd name="connsiteY25" fmla="*/ 8105564 h 8706917"/>
                <a:gd name="connsiteX26" fmla="*/ 1455784 w 4968632"/>
                <a:gd name="connsiteY26" fmla="*/ 8151083 h 8706917"/>
                <a:gd name="connsiteX27" fmla="*/ 1449550 w 4968632"/>
                <a:gd name="connsiteY27" fmla="*/ 8418853 h 8706917"/>
                <a:gd name="connsiteX28" fmla="*/ 1331257 w 4968632"/>
                <a:gd name="connsiteY28" fmla="*/ 8689843 h 8706917"/>
                <a:gd name="connsiteX29" fmla="*/ 1009550 w 4968632"/>
                <a:gd name="connsiteY29" fmla="*/ 8706917 h 8706917"/>
                <a:gd name="connsiteX30" fmla="*/ 790033 w 4968632"/>
                <a:gd name="connsiteY30" fmla="*/ 8353637 h 8706917"/>
                <a:gd name="connsiteX31" fmla="*/ 793778 w 4968632"/>
                <a:gd name="connsiteY31" fmla="*/ 7706549 h 8706917"/>
                <a:gd name="connsiteX32" fmla="*/ 767585 w 4968632"/>
                <a:gd name="connsiteY32" fmla="*/ 7194580 h 8706917"/>
                <a:gd name="connsiteX33" fmla="*/ 786453 w 4968632"/>
                <a:gd name="connsiteY33" fmla="*/ 6684854 h 8706917"/>
                <a:gd name="connsiteX34" fmla="*/ 0 w 4968632"/>
                <a:gd name="connsiteY34" fmla="*/ 6729896 h 8706917"/>
                <a:gd name="connsiteX35" fmla="*/ 99065 w 4968632"/>
                <a:gd name="connsiteY35" fmla="*/ 4921671 h 8706917"/>
                <a:gd name="connsiteX36" fmla="*/ 251460 w 4968632"/>
                <a:gd name="connsiteY36" fmla="*/ 2549932 h 8706917"/>
                <a:gd name="connsiteX37" fmla="*/ 336697 w 4968632"/>
                <a:gd name="connsiteY37" fmla="*/ 945165 h 8706917"/>
                <a:gd name="connsiteX38" fmla="*/ 523109 w 4968632"/>
                <a:gd name="connsiteY38" fmla="*/ 0 h 8706917"/>
                <a:gd name="connsiteX0" fmla="*/ 523109 w 4968632"/>
                <a:gd name="connsiteY0" fmla="*/ 0 h 8689843"/>
                <a:gd name="connsiteX1" fmla="*/ 2827923 w 4968632"/>
                <a:gd name="connsiteY1" fmla="*/ 292603 h 8689843"/>
                <a:gd name="connsiteX2" fmla="*/ 4114001 w 4968632"/>
                <a:gd name="connsiteY2" fmla="*/ 462533 h 8689843"/>
                <a:gd name="connsiteX3" fmla="*/ 4306122 w 4968632"/>
                <a:gd name="connsiteY3" fmla="*/ 577086 h 8689843"/>
                <a:gd name="connsiteX4" fmla="*/ 4556153 w 4968632"/>
                <a:gd name="connsiteY4" fmla="*/ 750917 h 8689843"/>
                <a:gd name="connsiteX5" fmla="*/ 4672835 w 4968632"/>
                <a:gd name="connsiteY5" fmla="*/ 855692 h 8689843"/>
                <a:gd name="connsiteX6" fmla="*/ 4804006 w 4968632"/>
                <a:gd name="connsiteY6" fmla="*/ 1005255 h 8689843"/>
                <a:gd name="connsiteX7" fmla="*/ 4875241 w 4968632"/>
                <a:gd name="connsiteY7" fmla="*/ 1103342 h 8689843"/>
                <a:gd name="connsiteX8" fmla="*/ 4968632 w 4968632"/>
                <a:gd name="connsiteY8" fmla="*/ 1252110 h 8689843"/>
                <a:gd name="connsiteX9" fmla="*/ 4344480 w 4968632"/>
                <a:gd name="connsiteY9" fmla="*/ 1783943 h 8689843"/>
                <a:gd name="connsiteX10" fmla="*/ 4411759 w 4968632"/>
                <a:gd name="connsiteY10" fmla="*/ 2065975 h 8689843"/>
                <a:gd name="connsiteX11" fmla="*/ 4408516 w 4968632"/>
                <a:gd name="connsiteY11" fmla="*/ 2201099 h 8689843"/>
                <a:gd name="connsiteX12" fmla="*/ 4401372 w 4968632"/>
                <a:gd name="connsiteY12" fmla="*/ 2291586 h 8689843"/>
                <a:gd name="connsiteX13" fmla="*/ 4382322 w 4968632"/>
                <a:gd name="connsiteY13" fmla="*/ 2389217 h 8689843"/>
                <a:gd name="connsiteX14" fmla="*/ 4319241 w 4968632"/>
                <a:gd name="connsiteY14" fmla="*/ 2756690 h 8689843"/>
                <a:gd name="connsiteX15" fmla="*/ 4318664 w 4968632"/>
                <a:gd name="connsiteY15" fmla="*/ 3084076 h 8689843"/>
                <a:gd name="connsiteX16" fmla="*/ 4203728 w 4968632"/>
                <a:gd name="connsiteY16" fmla="*/ 3275042 h 8689843"/>
                <a:gd name="connsiteX17" fmla="*/ 4087047 w 4968632"/>
                <a:gd name="connsiteY17" fmla="*/ 3486974 h 8689843"/>
                <a:gd name="connsiteX18" fmla="*/ 3939410 w 4968632"/>
                <a:gd name="connsiteY18" fmla="*/ 3706049 h 8689843"/>
                <a:gd name="connsiteX19" fmla="*/ 3725654 w 4968632"/>
                <a:gd name="connsiteY19" fmla="*/ 4009785 h 8689843"/>
                <a:gd name="connsiteX20" fmla="*/ 3561072 w 4968632"/>
                <a:gd name="connsiteY20" fmla="*/ 5742891 h 8689843"/>
                <a:gd name="connsiteX21" fmla="*/ 2979837 w 4968632"/>
                <a:gd name="connsiteY21" fmla="*/ 5791916 h 8689843"/>
                <a:gd name="connsiteX22" fmla="*/ 2991126 w 4968632"/>
                <a:gd name="connsiteY22" fmla="*/ 6804685 h 8689843"/>
                <a:gd name="connsiteX23" fmla="*/ 2000041 w 4968632"/>
                <a:gd name="connsiteY23" fmla="*/ 6766416 h 8689843"/>
                <a:gd name="connsiteX24" fmla="*/ 1870836 w 4968632"/>
                <a:gd name="connsiteY24" fmla="*/ 7687200 h 8689843"/>
                <a:gd name="connsiteX25" fmla="*/ 1802497 w 4968632"/>
                <a:gd name="connsiteY25" fmla="*/ 8105564 h 8689843"/>
                <a:gd name="connsiteX26" fmla="*/ 1455784 w 4968632"/>
                <a:gd name="connsiteY26" fmla="*/ 8151083 h 8689843"/>
                <a:gd name="connsiteX27" fmla="*/ 1449550 w 4968632"/>
                <a:gd name="connsiteY27" fmla="*/ 8418853 h 8689843"/>
                <a:gd name="connsiteX28" fmla="*/ 1331257 w 4968632"/>
                <a:gd name="connsiteY28" fmla="*/ 8689843 h 8689843"/>
                <a:gd name="connsiteX29" fmla="*/ 947031 w 4968632"/>
                <a:gd name="connsiteY29" fmla="*/ 8623561 h 8689843"/>
                <a:gd name="connsiteX30" fmla="*/ 790033 w 4968632"/>
                <a:gd name="connsiteY30" fmla="*/ 8353637 h 8689843"/>
                <a:gd name="connsiteX31" fmla="*/ 793778 w 4968632"/>
                <a:gd name="connsiteY31" fmla="*/ 7706549 h 8689843"/>
                <a:gd name="connsiteX32" fmla="*/ 767585 w 4968632"/>
                <a:gd name="connsiteY32" fmla="*/ 7194580 h 8689843"/>
                <a:gd name="connsiteX33" fmla="*/ 786453 w 4968632"/>
                <a:gd name="connsiteY33" fmla="*/ 6684854 h 8689843"/>
                <a:gd name="connsiteX34" fmla="*/ 0 w 4968632"/>
                <a:gd name="connsiteY34" fmla="*/ 6729896 h 8689843"/>
                <a:gd name="connsiteX35" fmla="*/ 99065 w 4968632"/>
                <a:gd name="connsiteY35" fmla="*/ 4921671 h 8689843"/>
                <a:gd name="connsiteX36" fmla="*/ 251460 w 4968632"/>
                <a:gd name="connsiteY36" fmla="*/ 2549932 h 8689843"/>
                <a:gd name="connsiteX37" fmla="*/ 336697 w 4968632"/>
                <a:gd name="connsiteY37" fmla="*/ 945165 h 8689843"/>
                <a:gd name="connsiteX38" fmla="*/ 523109 w 4968632"/>
                <a:gd name="connsiteY38" fmla="*/ 0 h 8689843"/>
                <a:gd name="connsiteX0" fmla="*/ 523109 w 4968632"/>
                <a:gd name="connsiteY0" fmla="*/ 0 h 8623561"/>
                <a:gd name="connsiteX1" fmla="*/ 2827923 w 4968632"/>
                <a:gd name="connsiteY1" fmla="*/ 292603 h 8623561"/>
                <a:gd name="connsiteX2" fmla="*/ 4114001 w 4968632"/>
                <a:gd name="connsiteY2" fmla="*/ 462533 h 8623561"/>
                <a:gd name="connsiteX3" fmla="*/ 4306122 w 4968632"/>
                <a:gd name="connsiteY3" fmla="*/ 577086 h 8623561"/>
                <a:gd name="connsiteX4" fmla="*/ 4556153 w 4968632"/>
                <a:gd name="connsiteY4" fmla="*/ 750917 h 8623561"/>
                <a:gd name="connsiteX5" fmla="*/ 4672835 w 4968632"/>
                <a:gd name="connsiteY5" fmla="*/ 855692 h 8623561"/>
                <a:gd name="connsiteX6" fmla="*/ 4804006 w 4968632"/>
                <a:gd name="connsiteY6" fmla="*/ 1005255 h 8623561"/>
                <a:gd name="connsiteX7" fmla="*/ 4875241 w 4968632"/>
                <a:gd name="connsiteY7" fmla="*/ 1103342 h 8623561"/>
                <a:gd name="connsiteX8" fmla="*/ 4968632 w 4968632"/>
                <a:gd name="connsiteY8" fmla="*/ 1252110 h 8623561"/>
                <a:gd name="connsiteX9" fmla="*/ 4344480 w 4968632"/>
                <a:gd name="connsiteY9" fmla="*/ 1783943 h 8623561"/>
                <a:gd name="connsiteX10" fmla="*/ 4411759 w 4968632"/>
                <a:gd name="connsiteY10" fmla="*/ 2065975 h 8623561"/>
                <a:gd name="connsiteX11" fmla="*/ 4408516 w 4968632"/>
                <a:gd name="connsiteY11" fmla="*/ 2201099 h 8623561"/>
                <a:gd name="connsiteX12" fmla="*/ 4401372 w 4968632"/>
                <a:gd name="connsiteY12" fmla="*/ 2291586 h 8623561"/>
                <a:gd name="connsiteX13" fmla="*/ 4382322 w 4968632"/>
                <a:gd name="connsiteY13" fmla="*/ 2389217 h 8623561"/>
                <a:gd name="connsiteX14" fmla="*/ 4319241 w 4968632"/>
                <a:gd name="connsiteY14" fmla="*/ 2756690 h 8623561"/>
                <a:gd name="connsiteX15" fmla="*/ 4318664 w 4968632"/>
                <a:gd name="connsiteY15" fmla="*/ 3084076 h 8623561"/>
                <a:gd name="connsiteX16" fmla="*/ 4203728 w 4968632"/>
                <a:gd name="connsiteY16" fmla="*/ 3275042 h 8623561"/>
                <a:gd name="connsiteX17" fmla="*/ 4087047 w 4968632"/>
                <a:gd name="connsiteY17" fmla="*/ 3486974 h 8623561"/>
                <a:gd name="connsiteX18" fmla="*/ 3939410 w 4968632"/>
                <a:gd name="connsiteY18" fmla="*/ 3706049 h 8623561"/>
                <a:gd name="connsiteX19" fmla="*/ 3725654 w 4968632"/>
                <a:gd name="connsiteY19" fmla="*/ 4009785 h 8623561"/>
                <a:gd name="connsiteX20" fmla="*/ 3561072 w 4968632"/>
                <a:gd name="connsiteY20" fmla="*/ 5742891 h 8623561"/>
                <a:gd name="connsiteX21" fmla="*/ 2979837 w 4968632"/>
                <a:gd name="connsiteY21" fmla="*/ 5791916 h 8623561"/>
                <a:gd name="connsiteX22" fmla="*/ 2991126 w 4968632"/>
                <a:gd name="connsiteY22" fmla="*/ 6804685 h 8623561"/>
                <a:gd name="connsiteX23" fmla="*/ 2000041 w 4968632"/>
                <a:gd name="connsiteY23" fmla="*/ 6766416 h 8623561"/>
                <a:gd name="connsiteX24" fmla="*/ 1870836 w 4968632"/>
                <a:gd name="connsiteY24" fmla="*/ 7687200 h 8623561"/>
                <a:gd name="connsiteX25" fmla="*/ 1802497 w 4968632"/>
                <a:gd name="connsiteY25" fmla="*/ 8105564 h 8623561"/>
                <a:gd name="connsiteX26" fmla="*/ 1455784 w 4968632"/>
                <a:gd name="connsiteY26" fmla="*/ 8151083 h 8623561"/>
                <a:gd name="connsiteX27" fmla="*/ 1449550 w 4968632"/>
                <a:gd name="connsiteY27" fmla="*/ 8418853 h 8623561"/>
                <a:gd name="connsiteX28" fmla="*/ 1372940 w 4968632"/>
                <a:gd name="connsiteY28" fmla="*/ 8606487 h 8623561"/>
                <a:gd name="connsiteX29" fmla="*/ 947031 w 4968632"/>
                <a:gd name="connsiteY29" fmla="*/ 8623561 h 8623561"/>
                <a:gd name="connsiteX30" fmla="*/ 790033 w 4968632"/>
                <a:gd name="connsiteY30" fmla="*/ 8353637 h 8623561"/>
                <a:gd name="connsiteX31" fmla="*/ 793778 w 4968632"/>
                <a:gd name="connsiteY31" fmla="*/ 7706549 h 8623561"/>
                <a:gd name="connsiteX32" fmla="*/ 767585 w 4968632"/>
                <a:gd name="connsiteY32" fmla="*/ 7194580 h 8623561"/>
                <a:gd name="connsiteX33" fmla="*/ 786453 w 4968632"/>
                <a:gd name="connsiteY33" fmla="*/ 6684854 h 8623561"/>
                <a:gd name="connsiteX34" fmla="*/ 0 w 4968632"/>
                <a:gd name="connsiteY34" fmla="*/ 6729896 h 8623561"/>
                <a:gd name="connsiteX35" fmla="*/ 99065 w 4968632"/>
                <a:gd name="connsiteY35" fmla="*/ 4921671 h 8623561"/>
                <a:gd name="connsiteX36" fmla="*/ 251460 w 4968632"/>
                <a:gd name="connsiteY36" fmla="*/ 2549932 h 8623561"/>
                <a:gd name="connsiteX37" fmla="*/ 336697 w 4968632"/>
                <a:gd name="connsiteY37" fmla="*/ 945165 h 8623561"/>
                <a:gd name="connsiteX38" fmla="*/ 523109 w 4968632"/>
                <a:gd name="connsiteY38" fmla="*/ 0 h 8623561"/>
                <a:gd name="connsiteX0" fmla="*/ 523109 w 4968632"/>
                <a:gd name="connsiteY0" fmla="*/ 0 h 8623561"/>
                <a:gd name="connsiteX1" fmla="*/ 2827923 w 4968632"/>
                <a:gd name="connsiteY1" fmla="*/ 292603 h 8623561"/>
                <a:gd name="connsiteX2" fmla="*/ 4114001 w 4968632"/>
                <a:gd name="connsiteY2" fmla="*/ 462533 h 8623561"/>
                <a:gd name="connsiteX3" fmla="*/ 4306122 w 4968632"/>
                <a:gd name="connsiteY3" fmla="*/ 577086 h 8623561"/>
                <a:gd name="connsiteX4" fmla="*/ 4556153 w 4968632"/>
                <a:gd name="connsiteY4" fmla="*/ 750917 h 8623561"/>
                <a:gd name="connsiteX5" fmla="*/ 4672835 w 4968632"/>
                <a:gd name="connsiteY5" fmla="*/ 855692 h 8623561"/>
                <a:gd name="connsiteX6" fmla="*/ 4804006 w 4968632"/>
                <a:gd name="connsiteY6" fmla="*/ 1005255 h 8623561"/>
                <a:gd name="connsiteX7" fmla="*/ 4875241 w 4968632"/>
                <a:gd name="connsiteY7" fmla="*/ 1103342 h 8623561"/>
                <a:gd name="connsiteX8" fmla="*/ 4968632 w 4968632"/>
                <a:gd name="connsiteY8" fmla="*/ 1252110 h 8623561"/>
                <a:gd name="connsiteX9" fmla="*/ 4344480 w 4968632"/>
                <a:gd name="connsiteY9" fmla="*/ 1783943 h 8623561"/>
                <a:gd name="connsiteX10" fmla="*/ 4411759 w 4968632"/>
                <a:gd name="connsiteY10" fmla="*/ 2065975 h 8623561"/>
                <a:gd name="connsiteX11" fmla="*/ 4408516 w 4968632"/>
                <a:gd name="connsiteY11" fmla="*/ 2201099 h 8623561"/>
                <a:gd name="connsiteX12" fmla="*/ 4401372 w 4968632"/>
                <a:gd name="connsiteY12" fmla="*/ 2291586 h 8623561"/>
                <a:gd name="connsiteX13" fmla="*/ 4382322 w 4968632"/>
                <a:gd name="connsiteY13" fmla="*/ 2389217 h 8623561"/>
                <a:gd name="connsiteX14" fmla="*/ 4319241 w 4968632"/>
                <a:gd name="connsiteY14" fmla="*/ 2756690 h 8623561"/>
                <a:gd name="connsiteX15" fmla="*/ 4318664 w 4968632"/>
                <a:gd name="connsiteY15" fmla="*/ 3084076 h 8623561"/>
                <a:gd name="connsiteX16" fmla="*/ 4203728 w 4968632"/>
                <a:gd name="connsiteY16" fmla="*/ 3275042 h 8623561"/>
                <a:gd name="connsiteX17" fmla="*/ 4087047 w 4968632"/>
                <a:gd name="connsiteY17" fmla="*/ 3486974 h 8623561"/>
                <a:gd name="connsiteX18" fmla="*/ 3939410 w 4968632"/>
                <a:gd name="connsiteY18" fmla="*/ 3706049 h 8623561"/>
                <a:gd name="connsiteX19" fmla="*/ 3725654 w 4968632"/>
                <a:gd name="connsiteY19" fmla="*/ 4009785 h 8623561"/>
                <a:gd name="connsiteX20" fmla="*/ 3561072 w 4968632"/>
                <a:gd name="connsiteY20" fmla="*/ 5742891 h 8623561"/>
                <a:gd name="connsiteX21" fmla="*/ 2979837 w 4968632"/>
                <a:gd name="connsiteY21" fmla="*/ 5791916 h 8623561"/>
                <a:gd name="connsiteX22" fmla="*/ 2991126 w 4968632"/>
                <a:gd name="connsiteY22" fmla="*/ 6804685 h 8623561"/>
                <a:gd name="connsiteX23" fmla="*/ 2000041 w 4968632"/>
                <a:gd name="connsiteY23" fmla="*/ 6766416 h 8623561"/>
                <a:gd name="connsiteX24" fmla="*/ 1870836 w 4968632"/>
                <a:gd name="connsiteY24" fmla="*/ 7687200 h 8623561"/>
                <a:gd name="connsiteX25" fmla="*/ 1802497 w 4968632"/>
                <a:gd name="connsiteY25" fmla="*/ 8105564 h 8623561"/>
                <a:gd name="connsiteX26" fmla="*/ 1455784 w 4968632"/>
                <a:gd name="connsiteY26" fmla="*/ 8151083 h 8623561"/>
                <a:gd name="connsiteX27" fmla="*/ 1372940 w 4968632"/>
                <a:gd name="connsiteY27" fmla="*/ 8606487 h 8623561"/>
                <a:gd name="connsiteX28" fmla="*/ 947031 w 4968632"/>
                <a:gd name="connsiteY28" fmla="*/ 8623561 h 8623561"/>
                <a:gd name="connsiteX29" fmla="*/ 790033 w 4968632"/>
                <a:gd name="connsiteY29" fmla="*/ 8353637 h 8623561"/>
                <a:gd name="connsiteX30" fmla="*/ 793778 w 4968632"/>
                <a:gd name="connsiteY30" fmla="*/ 7706549 h 8623561"/>
                <a:gd name="connsiteX31" fmla="*/ 767585 w 4968632"/>
                <a:gd name="connsiteY31" fmla="*/ 7194580 h 8623561"/>
                <a:gd name="connsiteX32" fmla="*/ 786453 w 4968632"/>
                <a:gd name="connsiteY32" fmla="*/ 6684854 h 8623561"/>
                <a:gd name="connsiteX33" fmla="*/ 0 w 4968632"/>
                <a:gd name="connsiteY33" fmla="*/ 6729896 h 8623561"/>
                <a:gd name="connsiteX34" fmla="*/ 99065 w 4968632"/>
                <a:gd name="connsiteY34" fmla="*/ 4921671 h 8623561"/>
                <a:gd name="connsiteX35" fmla="*/ 251460 w 4968632"/>
                <a:gd name="connsiteY35" fmla="*/ 2549932 h 8623561"/>
                <a:gd name="connsiteX36" fmla="*/ 336697 w 4968632"/>
                <a:gd name="connsiteY36" fmla="*/ 945165 h 8623561"/>
                <a:gd name="connsiteX37" fmla="*/ 523109 w 4968632"/>
                <a:gd name="connsiteY37" fmla="*/ 0 h 8623561"/>
                <a:gd name="connsiteX0" fmla="*/ 523109 w 4968632"/>
                <a:gd name="connsiteY0" fmla="*/ 0 h 8623561"/>
                <a:gd name="connsiteX1" fmla="*/ 2827923 w 4968632"/>
                <a:gd name="connsiteY1" fmla="*/ 292603 h 8623561"/>
                <a:gd name="connsiteX2" fmla="*/ 4114001 w 4968632"/>
                <a:gd name="connsiteY2" fmla="*/ 462533 h 8623561"/>
                <a:gd name="connsiteX3" fmla="*/ 4306122 w 4968632"/>
                <a:gd name="connsiteY3" fmla="*/ 577086 h 8623561"/>
                <a:gd name="connsiteX4" fmla="*/ 4556153 w 4968632"/>
                <a:gd name="connsiteY4" fmla="*/ 750917 h 8623561"/>
                <a:gd name="connsiteX5" fmla="*/ 4672835 w 4968632"/>
                <a:gd name="connsiteY5" fmla="*/ 855692 h 8623561"/>
                <a:gd name="connsiteX6" fmla="*/ 4804006 w 4968632"/>
                <a:gd name="connsiteY6" fmla="*/ 1005255 h 8623561"/>
                <a:gd name="connsiteX7" fmla="*/ 4875241 w 4968632"/>
                <a:gd name="connsiteY7" fmla="*/ 1103342 h 8623561"/>
                <a:gd name="connsiteX8" fmla="*/ 4968632 w 4968632"/>
                <a:gd name="connsiteY8" fmla="*/ 1252110 h 8623561"/>
                <a:gd name="connsiteX9" fmla="*/ 4344480 w 4968632"/>
                <a:gd name="connsiteY9" fmla="*/ 1783943 h 8623561"/>
                <a:gd name="connsiteX10" fmla="*/ 4411759 w 4968632"/>
                <a:gd name="connsiteY10" fmla="*/ 2065975 h 8623561"/>
                <a:gd name="connsiteX11" fmla="*/ 4408516 w 4968632"/>
                <a:gd name="connsiteY11" fmla="*/ 2201099 h 8623561"/>
                <a:gd name="connsiteX12" fmla="*/ 4401372 w 4968632"/>
                <a:gd name="connsiteY12" fmla="*/ 2291586 h 8623561"/>
                <a:gd name="connsiteX13" fmla="*/ 4382322 w 4968632"/>
                <a:gd name="connsiteY13" fmla="*/ 2389217 h 8623561"/>
                <a:gd name="connsiteX14" fmla="*/ 4319241 w 4968632"/>
                <a:gd name="connsiteY14" fmla="*/ 2756690 h 8623561"/>
                <a:gd name="connsiteX15" fmla="*/ 4318664 w 4968632"/>
                <a:gd name="connsiteY15" fmla="*/ 3084076 h 8623561"/>
                <a:gd name="connsiteX16" fmla="*/ 4203728 w 4968632"/>
                <a:gd name="connsiteY16" fmla="*/ 3275042 h 8623561"/>
                <a:gd name="connsiteX17" fmla="*/ 4087047 w 4968632"/>
                <a:gd name="connsiteY17" fmla="*/ 3486974 h 8623561"/>
                <a:gd name="connsiteX18" fmla="*/ 3939410 w 4968632"/>
                <a:gd name="connsiteY18" fmla="*/ 3706049 h 8623561"/>
                <a:gd name="connsiteX19" fmla="*/ 3725654 w 4968632"/>
                <a:gd name="connsiteY19" fmla="*/ 4009785 h 8623561"/>
                <a:gd name="connsiteX20" fmla="*/ 3561072 w 4968632"/>
                <a:gd name="connsiteY20" fmla="*/ 5742891 h 8623561"/>
                <a:gd name="connsiteX21" fmla="*/ 2979837 w 4968632"/>
                <a:gd name="connsiteY21" fmla="*/ 5791916 h 8623561"/>
                <a:gd name="connsiteX22" fmla="*/ 2991126 w 4968632"/>
                <a:gd name="connsiteY22" fmla="*/ 6804685 h 8623561"/>
                <a:gd name="connsiteX23" fmla="*/ 2000041 w 4968632"/>
                <a:gd name="connsiteY23" fmla="*/ 6766416 h 8623561"/>
                <a:gd name="connsiteX24" fmla="*/ 1870836 w 4968632"/>
                <a:gd name="connsiteY24" fmla="*/ 7687200 h 8623561"/>
                <a:gd name="connsiteX25" fmla="*/ 1802497 w 4968632"/>
                <a:gd name="connsiteY25" fmla="*/ 8105564 h 8623561"/>
                <a:gd name="connsiteX26" fmla="*/ 1455784 w 4968632"/>
                <a:gd name="connsiteY26" fmla="*/ 8151083 h 8623561"/>
                <a:gd name="connsiteX27" fmla="*/ 1331257 w 4968632"/>
                <a:gd name="connsiteY27" fmla="*/ 8606487 h 8623561"/>
                <a:gd name="connsiteX28" fmla="*/ 947031 w 4968632"/>
                <a:gd name="connsiteY28" fmla="*/ 8623561 h 8623561"/>
                <a:gd name="connsiteX29" fmla="*/ 790033 w 4968632"/>
                <a:gd name="connsiteY29" fmla="*/ 8353637 h 8623561"/>
                <a:gd name="connsiteX30" fmla="*/ 793778 w 4968632"/>
                <a:gd name="connsiteY30" fmla="*/ 7706549 h 8623561"/>
                <a:gd name="connsiteX31" fmla="*/ 767585 w 4968632"/>
                <a:gd name="connsiteY31" fmla="*/ 7194580 h 8623561"/>
                <a:gd name="connsiteX32" fmla="*/ 786453 w 4968632"/>
                <a:gd name="connsiteY32" fmla="*/ 6684854 h 8623561"/>
                <a:gd name="connsiteX33" fmla="*/ 0 w 4968632"/>
                <a:gd name="connsiteY33" fmla="*/ 6729896 h 8623561"/>
                <a:gd name="connsiteX34" fmla="*/ 99065 w 4968632"/>
                <a:gd name="connsiteY34" fmla="*/ 4921671 h 8623561"/>
                <a:gd name="connsiteX35" fmla="*/ 251460 w 4968632"/>
                <a:gd name="connsiteY35" fmla="*/ 2549932 h 8623561"/>
                <a:gd name="connsiteX36" fmla="*/ 336697 w 4968632"/>
                <a:gd name="connsiteY36" fmla="*/ 945165 h 8623561"/>
                <a:gd name="connsiteX37" fmla="*/ 523109 w 4968632"/>
                <a:gd name="connsiteY37" fmla="*/ 0 h 8623561"/>
                <a:gd name="connsiteX0" fmla="*/ 505092 w 4950615"/>
                <a:gd name="connsiteY0" fmla="*/ 0 h 8623561"/>
                <a:gd name="connsiteX1" fmla="*/ 2809906 w 4950615"/>
                <a:gd name="connsiteY1" fmla="*/ 292603 h 8623561"/>
                <a:gd name="connsiteX2" fmla="*/ 4095984 w 4950615"/>
                <a:gd name="connsiteY2" fmla="*/ 462533 h 8623561"/>
                <a:gd name="connsiteX3" fmla="*/ 4288105 w 4950615"/>
                <a:gd name="connsiteY3" fmla="*/ 577086 h 8623561"/>
                <a:gd name="connsiteX4" fmla="*/ 4538136 w 4950615"/>
                <a:gd name="connsiteY4" fmla="*/ 750917 h 8623561"/>
                <a:gd name="connsiteX5" fmla="*/ 4654818 w 4950615"/>
                <a:gd name="connsiteY5" fmla="*/ 855692 h 8623561"/>
                <a:gd name="connsiteX6" fmla="*/ 4785989 w 4950615"/>
                <a:gd name="connsiteY6" fmla="*/ 1005255 h 8623561"/>
                <a:gd name="connsiteX7" fmla="*/ 4857224 w 4950615"/>
                <a:gd name="connsiteY7" fmla="*/ 1103342 h 8623561"/>
                <a:gd name="connsiteX8" fmla="*/ 4950615 w 4950615"/>
                <a:gd name="connsiteY8" fmla="*/ 1252110 h 8623561"/>
                <a:gd name="connsiteX9" fmla="*/ 4326463 w 4950615"/>
                <a:gd name="connsiteY9" fmla="*/ 1783943 h 8623561"/>
                <a:gd name="connsiteX10" fmla="*/ 4393742 w 4950615"/>
                <a:gd name="connsiteY10" fmla="*/ 2065975 h 8623561"/>
                <a:gd name="connsiteX11" fmla="*/ 4390499 w 4950615"/>
                <a:gd name="connsiteY11" fmla="*/ 2201099 h 8623561"/>
                <a:gd name="connsiteX12" fmla="*/ 4383355 w 4950615"/>
                <a:gd name="connsiteY12" fmla="*/ 2291586 h 8623561"/>
                <a:gd name="connsiteX13" fmla="*/ 4364305 w 4950615"/>
                <a:gd name="connsiteY13" fmla="*/ 2389217 h 8623561"/>
                <a:gd name="connsiteX14" fmla="*/ 4301224 w 4950615"/>
                <a:gd name="connsiteY14" fmla="*/ 2756690 h 8623561"/>
                <a:gd name="connsiteX15" fmla="*/ 4300647 w 4950615"/>
                <a:gd name="connsiteY15" fmla="*/ 3084076 h 8623561"/>
                <a:gd name="connsiteX16" fmla="*/ 4185711 w 4950615"/>
                <a:gd name="connsiteY16" fmla="*/ 3275042 h 8623561"/>
                <a:gd name="connsiteX17" fmla="*/ 4069030 w 4950615"/>
                <a:gd name="connsiteY17" fmla="*/ 3486974 h 8623561"/>
                <a:gd name="connsiteX18" fmla="*/ 3921393 w 4950615"/>
                <a:gd name="connsiteY18" fmla="*/ 3706049 h 8623561"/>
                <a:gd name="connsiteX19" fmla="*/ 3707637 w 4950615"/>
                <a:gd name="connsiteY19" fmla="*/ 4009785 h 8623561"/>
                <a:gd name="connsiteX20" fmla="*/ 3543055 w 4950615"/>
                <a:gd name="connsiteY20" fmla="*/ 5742891 h 8623561"/>
                <a:gd name="connsiteX21" fmla="*/ 2961820 w 4950615"/>
                <a:gd name="connsiteY21" fmla="*/ 5791916 h 8623561"/>
                <a:gd name="connsiteX22" fmla="*/ 2973109 w 4950615"/>
                <a:gd name="connsiteY22" fmla="*/ 6804685 h 8623561"/>
                <a:gd name="connsiteX23" fmla="*/ 1982024 w 4950615"/>
                <a:gd name="connsiteY23" fmla="*/ 6766416 h 8623561"/>
                <a:gd name="connsiteX24" fmla="*/ 1852819 w 4950615"/>
                <a:gd name="connsiteY24" fmla="*/ 7687200 h 8623561"/>
                <a:gd name="connsiteX25" fmla="*/ 1784480 w 4950615"/>
                <a:gd name="connsiteY25" fmla="*/ 8105564 h 8623561"/>
                <a:gd name="connsiteX26" fmla="*/ 1437767 w 4950615"/>
                <a:gd name="connsiteY26" fmla="*/ 8151083 h 8623561"/>
                <a:gd name="connsiteX27" fmla="*/ 1313240 w 4950615"/>
                <a:gd name="connsiteY27" fmla="*/ 8606487 h 8623561"/>
                <a:gd name="connsiteX28" fmla="*/ 929014 w 4950615"/>
                <a:gd name="connsiteY28" fmla="*/ 8623561 h 8623561"/>
                <a:gd name="connsiteX29" fmla="*/ 772016 w 4950615"/>
                <a:gd name="connsiteY29" fmla="*/ 8353637 h 8623561"/>
                <a:gd name="connsiteX30" fmla="*/ 775761 w 4950615"/>
                <a:gd name="connsiteY30" fmla="*/ 7706549 h 8623561"/>
                <a:gd name="connsiteX31" fmla="*/ 749568 w 4950615"/>
                <a:gd name="connsiteY31" fmla="*/ 7194580 h 8623561"/>
                <a:gd name="connsiteX32" fmla="*/ 768436 w 4950615"/>
                <a:gd name="connsiteY32" fmla="*/ 6684854 h 8623561"/>
                <a:gd name="connsiteX33" fmla="*/ 0 w 4950615"/>
                <a:gd name="connsiteY33" fmla="*/ 6657833 h 8623561"/>
                <a:gd name="connsiteX34" fmla="*/ 81048 w 4950615"/>
                <a:gd name="connsiteY34" fmla="*/ 4921671 h 8623561"/>
                <a:gd name="connsiteX35" fmla="*/ 233443 w 4950615"/>
                <a:gd name="connsiteY35" fmla="*/ 2549932 h 8623561"/>
                <a:gd name="connsiteX36" fmla="*/ 318680 w 4950615"/>
                <a:gd name="connsiteY36" fmla="*/ 945165 h 8623561"/>
                <a:gd name="connsiteX37" fmla="*/ 505092 w 4950615"/>
                <a:gd name="connsiteY37" fmla="*/ 0 h 862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950615" h="8623561">
                  <a:moveTo>
                    <a:pt x="505092" y="0"/>
                  </a:moveTo>
                  <a:cubicBezTo>
                    <a:pt x="1287257" y="69749"/>
                    <a:pt x="2027741" y="222854"/>
                    <a:pt x="2809906" y="292603"/>
                  </a:cubicBezTo>
                  <a:cubicBezTo>
                    <a:pt x="3415335" y="355799"/>
                    <a:pt x="3635541" y="410652"/>
                    <a:pt x="4095984" y="462533"/>
                  </a:cubicBezTo>
                  <a:lnTo>
                    <a:pt x="4288105" y="577086"/>
                  </a:lnTo>
                  <a:lnTo>
                    <a:pt x="4538136" y="750917"/>
                  </a:lnTo>
                  <a:cubicBezTo>
                    <a:pt x="4570680" y="785842"/>
                    <a:pt x="4622274" y="820767"/>
                    <a:pt x="4654818" y="855692"/>
                  </a:cubicBezTo>
                  <a:lnTo>
                    <a:pt x="4785989" y="1005255"/>
                  </a:lnTo>
                  <a:cubicBezTo>
                    <a:pt x="4806559" y="1038745"/>
                    <a:pt x="4836654" y="1069852"/>
                    <a:pt x="4857224" y="1103342"/>
                  </a:cubicBezTo>
                  <a:lnTo>
                    <a:pt x="4950615" y="1252110"/>
                  </a:lnTo>
                  <a:lnTo>
                    <a:pt x="4326463" y="1783943"/>
                  </a:lnTo>
                  <a:lnTo>
                    <a:pt x="4393742" y="2065975"/>
                  </a:lnTo>
                  <a:cubicBezTo>
                    <a:pt x="4390280" y="2111016"/>
                    <a:pt x="4393961" y="2156058"/>
                    <a:pt x="4390499" y="2201099"/>
                  </a:cubicBezTo>
                  <a:cubicBezTo>
                    <a:pt x="4387974" y="2237510"/>
                    <a:pt x="4387721" y="2260233"/>
                    <a:pt x="4383355" y="2291586"/>
                  </a:cubicBezTo>
                  <a:cubicBezTo>
                    <a:pt x="4378989" y="2322939"/>
                    <a:pt x="4377199" y="2310509"/>
                    <a:pt x="4364305" y="2389217"/>
                  </a:cubicBezTo>
                  <a:lnTo>
                    <a:pt x="4301224" y="2756690"/>
                  </a:lnTo>
                  <a:cubicBezTo>
                    <a:pt x="4301032" y="2865819"/>
                    <a:pt x="4300839" y="2974947"/>
                    <a:pt x="4300647" y="3084076"/>
                  </a:cubicBezTo>
                  <a:cubicBezTo>
                    <a:pt x="4256974" y="3152693"/>
                    <a:pt x="4229384" y="3206425"/>
                    <a:pt x="4185711" y="3275042"/>
                  </a:cubicBezTo>
                  <a:cubicBezTo>
                    <a:pt x="4138086" y="3355211"/>
                    <a:pt x="4116655" y="3406805"/>
                    <a:pt x="4069030" y="3486974"/>
                  </a:cubicBezTo>
                  <a:cubicBezTo>
                    <a:pt x="4015849" y="3560793"/>
                    <a:pt x="3974574" y="3632230"/>
                    <a:pt x="3921393" y="3706049"/>
                  </a:cubicBezTo>
                  <a:lnTo>
                    <a:pt x="3707637" y="4009785"/>
                  </a:lnTo>
                  <a:lnTo>
                    <a:pt x="3543055" y="5742891"/>
                  </a:lnTo>
                  <a:lnTo>
                    <a:pt x="2961820" y="5791916"/>
                  </a:lnTo>
                  <a:cubicBezTo>
                    <a:pt x="2958640" y="6143397"/>
                    <a:pt x="2976289" y="6453204"/>
                    <a:pt x="2973109" y="6804685"/>
                  </a:cubicBezTo>
                  <a:lnTo>
                    <a:pt x="1982024" y="6766416"/>
                  </a:lnTo>
                  <a:lnTo>
                    <a:pt x="1852819" y="7687200"/>
                  </a:lnTo>
                  <a:lnTo>
                    <a:pt x="1784480" y="8105564"/>
                  </a:lnTo>
                  <a:lnTo>
                    <a:pt x="1437767" y="8151083"/>
                  </a:lnTo>
                  <a:cubicBezTo>
                    <a:pt x="1366174" y="8234570"/>
                    <a:pt x="1398032" y="8527741"/>
                    <a:pt x="1313240" y="8606487"/>
                  </a:cubicBezTo>
                  <a:lnTo>
                    <a:pt x="929014" y="8623561"/>
                  </a:lnTo>
                  <a:lnTo>
                    <a:pt x="772016" y="8353637"/>
                  </a:lnTo>
                  <a:cubicBezTo>
                    <a:pt x="773264" y="8137941"/>
                    <a:pt x="774513" y="7922245"/>
                    <a:pt x="775761" y="7706549"/>
                  </a:cubicBezTo>
                  <a:cubicBezTo>
                    <a:pt x="760806" y="7525777"/>
                    <a:pt x="756247" y="7354048"/>
                    <a:pt x="749568" y="7194580"/>
                  </a:cubicBezTo>
                  <a:cubicBezTo>
                    <a:pt x="748115" y="7019313"/>
                    <a:pt x="769889" y="6860121"/>
                    <a:pt x="768436" y="6684854"/>
                  </a:cubicBezTo>
                  <a:cubicBezTo>
                    <a:pt x="506285" y="6699868"/>
                    <a:pt x="262151" y="6642819"/>
                    <a:pt x="0" y="6657833"/>
                  </a:cubicBezTo>
                  <a:cubicBezTo>
                    <a:pt x="25079" y="6095976"/>
                    <a:pt x="55969" y="5483528"/>
                    <a:pt x="81048" y="4921671"/>
                  </a:cubicBezTo>
                  <a:lnTo>
                    <a:pt x="233443" y="2549932"/>
                  </a:lnTo>
                  <a:lnTo>
                    <a:pt x="318680" y="945165"/>
                  </a:lnTo>
                  <a:lnTo>
                    <a:pt x="505092" y="0"/>
                  </a:lnTo>
                  <a:close/>
                </a:path>
              </a:pathLst>
            </a:custGeom>
            <a:solidFill>
              <a:srgbClr val="FF0000">
                <a:alpha val="26000"/>
              </a:srgbClr>
            </a:solidFill>
            <a:ln w="222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363" name="L 字 362"/>
            <p:cNvSpPr/>
            <p:nvPr/>
          </p:nvSpPr>
          <p:spPr>
            <a:xfrm rot="10800000" flipV="1">
              <a:off x="-1800550" y="2136978"/>
              <a:ext cx="310858" cy="331917"/>
            </a:xfrm>
            <a:prstGeom prst="corner">
              <a:avLst>
                <a:gd name="adj1" fmla="val 31518"/>
                <a:gd name="adj2" fmla="val 28612"/>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3600" rtlCol="0" anchor="b" anchorCtr="0"/>
            <a:lstStyle/>
            <a:p>
              <a:pPr algn="ctr"/>
              <a:endParaRPr lang="ja-JP" altLang="en-US" sz="500">
                <a:solidFill>
                  <a:schemeClr val="tx1"/>
                </a:solidFill>
                <a:latin typeface="メイリオ" panose="020B0604030504040204" pitchFamily="50" charset="-128"/>
                <a:ea typeface="メイリオ" panose="020B0604030504040204" pitchFamily="50" charset="-128"/>
              </a:endParaRPr>
            </a:p>
          </p:txBody>
        </p:sp>
        <p:sp>
          <p:nvSpPr>
            <p:cNvPr id="364" name="正方形/長方形 363">
              <a:extLst>
                <a:ext uri="{FF2B5EF4-FFF2-40B4-BE49-F238E27FC236}">
                  <a16:creationId xmlns:a16="http://schemas.microsoft.com/office/drawing/2014/main" id="{629E8AC6-12F9-6843-B21E-8D3BDC7E13E2}"/>
                </a:ext>
              </a:extLst>
            </p:cNvPr>
            <p:cNvSpPr/>
            <p:nvPr/>
          </p:nvSpPr>
          <p:spPr>
            <a:xfrm>
              <a:off x="-1796596" y="2368680"/>
              <a:ext cx="292585" cy="9328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 rtlCol="0" anchor="b" anchorCtr="0"/>
            <a:lstStyle/>
            <a:p>
              <a:pPr algn="ctr"/>
              <a:r>
                <a:rPr lang="ja-JP" altLang="en-US" sz="500" dirty="0">
                  <a:solidFill>
                    <a:schemeClr val="tx1"/>
                  </a:solidFill>
                  <a:latin typeface="メイリオ" panose="020B0604030504040204" pitchFamily="50" charset="-128"/>
                  <a:ea typeface="メイリオ" panose="020B0604030504040204" pitchFamily="50" charset="-128"/>
                </a:rPr>
                <a:t>森ノ宮</a:t>
              </a:r>
              <a:r>
                <a:rPr kumimoji="1" lang="ja-JP" altLang="en-US" sz="500" dirty="0">
                  <a:solidFill>
                    <a:schemeClr val="tx1"/>
                  </a:solidFill>
                  <a:latin typeface="メイリオ" panose="020B0604030504040204" pitchFamily="50" charset="-128"/>
                  <a:ea typeface="メイリオ" panose="020B0604030504040204" pitchFamily="50" charset="-128"/>
                </a:rPr>
                <a:t>駅</a:t>
              </a:r>
            </a:p>
          </p:txBody>
        </p:sp>
        <p:sp>
          <p:nvSpPr>
            <p:cNvPr id="366" name="四角形: 角を丸くする 100">
              <a:extLst>
                <a:ext uri="{FF2B5EF4-FFF2-40B4-BE49-F238E27FC236}">
                  <a16:creationId xmlns:a16="http://schemas.microsoft.com/office/drawing/2014/main" id="{05657CB2-A72E-5FFB-2B8A-D82C16C9397B}"/>
                </a:ext>
              </a:extLst>
            </p:cNvPr>
            <p:cNvSpPr/>
            <p:nvPr/>
          </p:nvSpPr>
          <p:spPr>
            <a:xfrm rot="3784718">
              <a:off x="-3295502" y="-639991"/>
              <a:ext cx="395541" cy="113031"/>
            </a:xfrm>
            <a:prstGeom prst="roundRect">
              <a:avLst>
                <a:gd name="adj" fmla="val 42667"/>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nchorCtr="1">
              <a:spAutoFit/>
            </a:bodyPr>
            <a:lstStyle/>
            <a:p>
              <a:pPr algn="ctr"/>
              <a:r>
                <a:rPr lang="ja-JP" altLang="en-US" sz="600" b="1" dirty="0">
                  <a:solidFill>
                    <a:schemeClr val="tx1"/>
                  </a:solidFill>
                  <a:latin typeface="メイリオ" panose="020B0604030504040204" pitchFamily="50" charset="-128"/>
                  <a:ea typeface="メイリオ" panose="020B0604030504040204" pitchFamily="50" charset="-128"/>
                </a:rPr>
                <a:t>大 川</a:t>
              </a:r>
              <a:endParaRPr kumimoji="1" lang="ja-JP" altLang="en-US" sz="600" b="1" dirty="0">
                <a:solidFill>
                  <a:schemeClr val="tx1"/>
                </a:solidFill>
              </a:endParaRPr>
            </a:p>
          </p:txBody>
        </p:sp>
        <p:sp>
          <p:nvSpPr>
            <p:cNvPr id="308" name="フリーフォーム: 図形 104">
              <a:extLst>
                <a:ext uri="{FF2B5EF4-FFF2-40B4-BE49-F238E27FC236}">
                  <a16:creationId xmlns:a16="http://schemas.microsoft.com/office/drawing/2014/main" id="{8E8645BF-972B-1129-F8B4-7F1C9BDD24FD}"/>
                </a:ext>
              </a:extLst>
            </p:cNvPr>
            <p:cNvSpPr/>
            <p:nvPr/>
          </p:nvSpPr>
          <p:spPr>
            <a:xfrm>
              <a:off x="-4053768" y="728075"/>
              <a:ext cx="1078119" cy="576690"/>
            </a:xfrm>
            <a:custGeom>
              <a:avLst/>
              <a:gdLst>
                <a:gd name="connsiteX0" fmla="*/ 0 w 578644"/>
                <a:gd name="connsiteY0" fmla="*/ 276225 h 316706"/>
                <a:gd name="connsiteX1" fmla="*/ 11907 w 578644"/>
                <a:gd name="connsiteY1" fmla="*/ 121443 h 316706"/>
                <a:gd name="connsiteX2" fmla="*/ 33338 w 578644"/>
                <a:gd name="connsiteY2" fmla="*/ 100012 h 316706"/>
                <a:gd name="connsiteX3" fmla="*/ 40482 w 578644"/>
                <a:gd name="connsiteY3" fmla="*/ 40481 h 316706"/>
                <a:gd name="connsiteX4" fmla="*/ 211932 w 578644"/>
                <a:gd name="connsiteY4" fmla="*/ 52387 h 316706"/>
                <a:gd name="connsiteX5" fmla="*/ 421482 w 578644"/>
                <a:gd name="connsiteY5" fmla="*/ 0 h 316706"/>
                <a:gd name="connsiteX6" fmla="*/ 481013 w 578644"/>
                <a:gd name="connsiteY6" fmla="*/ 40481 h 316706"/>
                <a:gd name="connsiteX7" fmla="*/ 566738 w 578644"/>
                <a:gd name="connsiteY7" fmla="*/ 64293 h 316706"/>
                <a:gd name="connsiteX8" fmla="*/ 578644 w 578644"/>
                <a:gd name="connsiteY8" fmla="*/ 226218 h 316706"/>
                <a:gd name="connsiteX9" fmla="*/ 528638 w 578644"/>
                <a:gd name="connsiteY9" fmla="*/ 230981 h 316706"/>
                <a:gd name="connsiteX10" fmla="*/ 485775 w 578644"/>
                <a:gd name="connsiteY10" fmla="*/ 250031 h 316706"/>
                <a:gd name="connsiteX11" fmla="*/ 471488 w 578644"/>
                <a:gd name="connsiteY11" fmla="*/ 259556 h 316706"/>
                <a:gd name="connsiteX12" fmla="*/ 400050 w 578644"/>
                <a:gd name="connsiteY12" fmla="*/ 316706 h 316706"/>
                <a:gd name="connsiteX13" fmla="*/ 0 w 578644"/>
                <a:gd name="connsiteY13" fmla="*/ 276225 h 316706"/>
                <a:gd name="connsiteX0" fmla="*/ 0 w 578644"/>
                <a:gd name="connsiteY0" fmla="*/ 276225 h 323850"/>
                <a:gd name="connsiteX1" fmla="*/ 11907 w 578644"/>
                <a:gd name="connsiteY1" fmla="*/ 121443 h 323850"/>
                <a:gd name="connsiteX2" fmla="*/ 33338 w 578644"/>
                <a:gd name="connsiteY2" fmla="*/ 100012 h 323850"/>
                <a:gd name="connsiteX3" fmla="*/ 40482 w 578644"/>
                <a:gd name="connsiteY3" fmla="*/ 40481 h 323850"/>
                <a:gd name="connsiteX4" fmla="*/ 211932 w 578644"/>
                <a:gd name="connsiteY4" fmla="*/ 52387 h 323850"/>
                <a:gd name="connsiteX5" fmla="*/ 421482 w 578644"/>
                <a:gd name="connsiteY5" fmla="*/ 0 h 323850"/>
                <a:gd name="connsiteX6" fmla="*/ 481013 w 578644"/>
                <a:gd name="connsiteY6" fmla="*/ 40481 h 323850"/>
                <a:gd name="connsiteX7" fmla="*/ 566738 w 578644"/>
                <a:gd name="connsiteY7" fmla="*/ 64293 h 323850"/>
                <a:gd name="connsiteX8" fmla="*/ 578644 w 578644"/>
                <a:gd name="connsiteY8" fmla="*/ 226218 h 323850"/>
                <a:gd name="connsiteX9" fmla="*/ 528638 w 578644"/>
                <a:gd name="connsiteY9" fmla="*/ 230981 h 323850"/>
                <a:gd name="connsiteX10" fmla="*/ 485775 w 578644"/>
                <a:gd name="connsiteY10" fmla="*/ 250031 h 323850"/>
                <a:gd name="connsiteX11" fmla="*/ 471488 w 578644"/>
                <a:gd name="connsiteY11" fmla="*/ 259556 h 323850"/>
                <a:gd name="connsiteX12" fmla="*/ 400050 w 578644"/>
                <a:gd name="connsiteY12" fmla="*/ 323850 h 323850"/>
                <a:gd name="connsiteX13" fmla="*/ 0 w 578644"/>
                <a:gd name="connsiteY13" fmla="*/ 276225 h 323850"/>
                <a:gd name="connsiteX0" fmla="*/ 0 w 583407"/>
                <a:gd name="connsiteY0" fmla="*/ 264318 h 323850"/>
                <a:gd name="connsiteX1" fmla="*/ 16670 w 583407"/>
                <a:gd name="connsiteY1" fmla="*/ 121443 h 323850"/>
                <a:gd name="connsiteX2" fmla="*/ 38101 w 583407"/>
                <a:gd name="connsiteY2" fmla="*/ 100012 h 323850"/>
                <a:gd name="connsiteX3" fmla="*/ 45245 w 583407"/>
                <a:gd name="connsiteY3" fmla="*/ 40481 h 323850"/>
                <a:gd name="connsiteX4" fmla="*/ 216695 w 583407"/>
                <a:gd name="connsiteY4" fmla="*/ 52387 h 323850"/>
                <a:gd name="connsiteX5" fmla="*/ 426245 w 583407"/>
                <a:gd name="connsiteY5" fmla="*/ 0 h 323850"/>
                <a:gd name="connsiteX6" fmla="*/ 485776 w 583407"/>
                <a:gd name="connsiteY6" fmla="*/ 40481 h 323850"/>
                <a:gd name="connsiteX7" fmla="*/ 571501 w 583407"/>
                <a:gd name="connsiteY7" fmla="*/ 64293 h 323850"/>
                <a:gd name="connsiteX8" fmla="*/ 583407 w 583407"/>
                <a:gd name="connsiteY8" fmla="*/ 226218 h 323850"/>
                <a:gd name="connsiteX9" fmla="*/ 533401 w 583407"/>
                <a:gd name="connsiteY9" fmla="*/ 230981 h 323850"/>
                <a:gd name="connsiteX10" fmla="*/ 490538 w 583407"/>
                <a:gd name="connsiteY10" fmla="*/ 250031 h 323850"/>
                <a:gd name="connsiteX11" fmla="*/ 476251 w 583407"/>
                <a:gd name="connsiteY11" fmla="*/ 259556 h 323850"/>
                <a:gd name="connsiteX12" fmla="*/ 404813 w 583407"/>
                <a:gd name="connsiteY12" fmla="*/ 323850 h 323850"/>
                <a:gd name="connsiteX13" fmla="*/ 0 w 583407"/>
                <a:gd name="connsiteY13" fmla="*/ 264318 h 323850"/>
                <a:gd name="connsiteX0" fmla="*/ 0 w 576263"/>
                <a:gd name="connsiteY0" fmla="*/ 269081 h 323850"/>
                <a:gd name="connsiteX1" fmla="*/ 9526 w 576263"/>
                <a:gd name="connsiteY1" fmla="*/ 121443 h 323850"/>
                <a:gd name="connsiteX2" fmla="*/ 30957 w 576263"/>
                <a:gd name="connsiteY2" fmla="*/ 100012 h 323850"/>
                <a:gd name="connsiteX3" fmla="*/ 38101 w 576263"/>
                <a:gd name="connsiteY3" fmla="*/ 40481 h 323850"/>
                <a:gd name="connsiteX4" fmla="*/ 209551 w 576263"/>
                <a:gd name="connsiteY4" fmla="*/ 52387 h 323850"/>
                <a:gd name="connsiteX5" fmla="*/ 419101 w 576263"/>
                <a:gd name="connsiteY5" fmla="*/ 0 h 323850"/>
                <a:gd name="connsiteX6" fmla="*/ 478632 w 576263"/>
                <a:gd name="connsiteY6" fmla="*/ 40481 h 323850"/>
                <a:gd name="connsiteX7" fmla="*/ 564357 w 576263"/>
                <a:gd name="connsiteY7" fmla="*/ 64293 h 323850"/>
                <a:gd name="connsiteX8" fmla="*/ 576263 w 576263"/>
                <a:gd name="connsiteY8" fmla="*/ 226218 h 323850"/>
                <a:gd name="connsiteX9" fmla="*/ 526257 w 576263"/>
                <a:gd name="connsiteY9" fmla="*/ 230981 h 323850"/>
                <a:gd name="connsiteX10" fmla="*/ 483394 w 576263"/>
                <a:gd name="connsiteY10" fmla="*/ 250031 h 323850"/>
                <a:gd name="connsiteX11" fmla="*/ 469107 w 576263"/>
                <a:gd name="connsiteY11" fmla="*/ 259556 h 323850"/>
                <a:gd name="connsiteX12" fmla="*/ 397669 w 576263"/>
                <a:gd name="connsiteY12" fmla="*/ 323850 h 323850"/>
                <a:gd name="connsiteX13" fmla="*/ 0 w 576263"/>
                <a:gd name="connsiteY13" fmla="*/ 269081 h 323850"/>
                <a:gd name="connsiteX0" fmla="*/ 0 w 576263"/>
                <a:gd name="connsiteY0" fmla="*/ 269081 h 323850"/>
                <a:gd name="connsiteX1" fmla="*/ 9526 w 576263"/>
                <a:gd name="connsiteY1" fmla="*/ 121443 h 323850"/>
                <a:gd name="connsiteX2" fmla="*/ 30957 w 576263"/>
                <a:gd name="connsiteY2" fmla="*/ 100012 h 323850"/>
                <a:gd name="connsiteX3" fmla="*/ 38101 w 576263"/>
                <a:gd name="connsiteY3" fmla="*/ 40481 h 323850"/>
                <a:gd name="connsiteX4" fmla="*/ 209551 w 576263"/>
                <a:gd name="connsiteY4" fmla="*/ 52387 h 323850"/>
                <a:gd name="connsiteX5" fmla="*/ 419101 w 576263"/>
                <a:gd name="connsiteY5" fmla="*/ 0 h 323850"/>
                <a:gd name="connsiteX6" fmla="*/ 488157 w 576263"/>
                <a:gd name="connsiteY6" fmla="*/ 47625 h 323850"/>
                <a:gd name="connsiteX7" fmla="*/ 564357 w 576263"/>
                <a:gd name="connsiteY7" fmla="*/ 64293 h 323850"/>
                <a:gd name="connsiteX8" fmla="*/ 576263 w 576263"/>
                <a:gd name="connsiteY8" fmla="*/ 226218 h 323850"/>
                <a:gd name="connsiteX9" fmla="*/ 526257 w 576263"/>
                <a:gd name="connsiteY9" fmla="*/ 230981 h 323850"/>
                <a:gd name="connsiteX10" fmla="*/ 483394 w 576263"/>
                <a:gd name="connsiteY10" fmla="*/ 250031 h 323850"/>
                <a:gd name="connsiteX11" fmla="*/ 469107 w 576263"/>
                <a:gd name="connsiteY11" fmla="*/ 259556 h 323850"/>
                <a:gd name="connsiteX12" fmla="*/ 397669 w 576263"/>
                <a:gd name="connsiteY12" fmla="*/ 323850 h 323850"/>
                <a:gd name="connsiteX13" fmla="*/ 0 w 576263"/>
                <a:gd name="connsiteY13" fmla="*/ 269081 h 323850"/>
                <a:gd name="connsiteX0" fmla="*/ 0 w 576263"/>
                <a:gd name="connsiteY0" fmla="*/ 269081 h 323850"/>
                <a:gd name="connsiteX1" fmla="*/ 9526 w 576263"/>
                <a:gd name="connsiteY1" fmla="*/ 121443 h 323850"/>
                <a:gd name="connsiteX2" fmla="*/ 30957 w 576263"/>
                <a:gd name="connsiteY2" fmla="*/ 100012 h 323850"/>
                <a:gd name="connsiteX3" fmla="*/ 38101 w 576263"/>
                <a:gd name="connsiteY3" fmla="*/ 40481 h 323850"/>
                <a:gd name="connsiteX4" fmla="*/ 209551 w 576263"/>
                <a:gd name="connsiteY4" fmla="*/ 52387 h 323850"/>
                <a:gd name="connsiteX5" fmla="*/ 419101 w 576263"/>
                <a:gd name="connsiteY5" fmla="*/ 0 h 323850"/>
                <a:gd name="connsiteX6" fmla="*/ 488157 w 576263"/>
                <a:gd name="connsiteY6" fmla="*/ 47625 h 323850"/>
                <a:gd name="connsiteX7" fmla="*/ 564357 w 576263"/>
                <a:gd name="connsiteY7" fmla="*/ 64293 h 323850"/>
                <a:gd name="connsiteX8" fmla="*/ 576263 w 576263"/>
                <a:gd name="connsiteY8" fmla="*/ 226218 h 323850"/>
                <a:gd name="connsiteX9" fmla="*/ 526257 w 576263"/>
                <a:gd name="connsiteY9" fmla="*/ 230981 h 323850"/>
                <a:gd name="connsiteX10" fmla="*/ 483394 w 576263"/>
                <a:gd name="connsiteY10" fmla="*/ 250031 h 323850"/>
                <a:gd name="connsiteX11" fmla="*/ 469107 w 576263"/>
                <a:gd name="connsiteY11" fmla="*/ 259556 h 323850"/>
                <a:gd name="connsiteX12" fmla="*/ 397669 w 576263"/>
                <a:gd name="connsiteY12" fmla="*/ 323850 h 323850"/>
                <a:gd name="connsiteX13" fmla="*/ 0 w 576263"/>
                <a:gd name="connsiteY13" fmla="*/ 269081 h 323850"/>
                <a:gd name="connsiteX0" fmla="*/ 0 w 576263"/>
                <a:gd name="connsiteY0" fmla="*/ 269081 h 323850"/>
                <a:gd name="connsiteX1" fmla="*/ 9526 w 576263"/>
                <a:gd name="connsiteY1" fmla="*/ 121443 h 323850"/>
                <a:gd name="connsiteX2" fmla="*/ 30957 w 576263"/>
                <a:gd name="connsiteY2" fmla="*/ 100012 h 323850"/>
                <a:gd name="connsiteX3" fmla="*/ 42863 w 576263"/>
                <a:gd name="connsiteY3" fmla="*/ 38099 h 323850"/>
                <a:gd name="connsiteX4" fmla="*/ 209551 w 576263"/>
                <a:gd name="connsiteY4" fmla="*/ 52387 h 323850"/>
                <a:gd name="connsiteX5" fmla="*/ 419101 w 576263"/>
                <a:gd name="connsiteY5" fmla="*/ 0 h 323850"/>
                <a:gd name="connsiteX6" fmla="*/ 488157 w 576263"/>
                <a:gd name="connsiteY6" fmla="*/ 47625 h 323850"/>
                <a:gd name="connsiteX7" fmla="*/ 564357 w 576263"/>
                <a:gd name="connsiteY7" fmla="*/ 64293 h 323850"/>
                <a:gd name="connsiteX8" fmla="*/ 576263 w 576263"/>
                <a:gd name="connsiteY8" fmla="*/ 226218 h 323850"/>
                <a:gd name="connsiteX9" fmla="*/ 526257 w 576263"/>
                <a:gd name="connsiteY9" fmla="*/ 230981 h 323850"/>
                <a:gd name="connsiteX10" fmla="*/ 483394 w 576263"/>
                <a:gd name="connsiteY10" fmla="*/ 250031 h 323850"/>
                <a:gd name="connsiteX11" fmla="*/ 469107 w 576263"/>
                <a:gd name="connsiteY11" fmla="*/ 259556 h 323850"/>
                <a:gd name="connsiteX12" fmla="*/ 397669 w 576263"/>
                <a:gd name="connsiteY12" fmla="*/ 323850 h 323850"/>
                <a:gd name="connsiteX13" fmla="*/ 0 w 576263"/>
                <a:gd name="connsiteY13" fmla="*/ 269081 h 323850"/>
                <a:gd name="connsiteX0" fmla="*/ 0 w 576263"/>
                <a:gd name="connsiteY0" fmla="*/ 269081 h 323850"/>
                <a:gd name="connsiteX1" fmla="*/ 9526 w 576263"/>
                <a:gd name="connsiteY1" fmla="*/ 121443 h 323850"/>
                <a:gd name="connsiteX2" fmla="*/ 30957 w 576263"/>
                <a:gd name="connsiteY2" fmla="*/ 100012 h 323850"/>
                <a:gd name="connsiteX3" fmla="*/ 38100 w 576263"/>
                <a:gd name="connsiteY3" fmla="*/ 42861 h 323850"/>
                <a:gd name="connsiteX4" fmla="*/ 209551 w 576263"/>
                <a:gd name="connsiteY4" fmla="*/ 52387 h 323850"/>
                <a:gd name="connsiteX5" fmla="*/ 419101 w 576263"/>
                <a:gd name="connsiteY5" fmla="*/ 0 h 323850"/>
                <a:gd name="connsiteX6" fmla="*/ 488157 w 576263"/>
                <a:gd name="connsiteY6" fmla="*/ 47625 h 323850"/>
                <a:gd name="connsiteX7" fmla="*/ 564357 w 576263"/>
                <a:gd name="connsiteY7" fmla="*/ 64293 h 323850"/>
                <a:gd name="connsiteX8" fmla="*/ 576263 w 576263"/>
                <a:gd name="connsiteY8" fmla="*/ 226218 h 323850"/>
                <a:gd name="connsiteX9" fmla="*/ 526257 w 576263"/>
                <a:gd name="connsiteY9" fmla="*/ 230981 h 323850"/>
                <a:gd name="connsiteX10" fmla="*/ 483394 w 576263"/>
                <a:gd name="connsiteY10" fmla="*/ 250031 h 323850"/>
                <a:gd name="connsiteX11" fmla="*/ 469107 w 576263"/>
                <a:gd name="connsiteY11" fmla="*/ 259556 h 323850"/>
                <a:gd name="connsiteX12" fmla="*/ 397669 w 576263"/>
                <a:gd name="connsiteY12" fmla="*/ 323850 h 323850"/>
                <a:gd name="connsiteX13" fmla="*/ 0 w 576263"/>
                <a:gd name="connsiteY13" fmla="*/ 269081 h 323850"/>
                <a:gd name="connsiteX0" fmla="*/ 0 w 607219"/>
                <a:gd name="connsiteY0" fmla="*/ 264318 h 323850"/>
                <a:gd name="connsiteX1" fmla="*/ 40482 w 607219"/>
                <a:gd name="connsiteY1" fmla="*/ 121443 h 323850"/>
                <a:gd name="connsiteX2" fmla="*/ 61913 w 607219"/>
                <a:gd name="connsiteY2" fmla="*/ 100012 h 323850"/>
                <a:gd name="connsiteX3" fmla="*/ 69056 w 607219"/>
                <a:gd name="connsiteY3" fmla="*/ 42861 h 323850"/>
                <a:gd name="connsiteX4" fmla="*/ 240507 w 607219"/>
                <a:gd name="connsiteY4" fmla="*/ 52387 h 323850"/>
                <a:gd name="connsiteX5" fmla="*/ 450057 w 607219"/>
                <a:gd name="connsiteY5" fmla="*/ 0 h 323850"/>
                <a:gd name="connsiteX6" fmla="*/ 519113 w 607219"/>
                <a:gd name="connsiteY6" fmla="*/ 47625 h 323850"/>
                <a:gd name="connsiteX7" fmla="*/ 595313 w 607219"/>
                <a:gd name="connsiteY7" fmla="*/ 64293 h 323850"/>
                <a:gd name="connsiteX8" fmla="*/ 607219 w 607219"/>
                <a:gd name="connsiteY8" fmla="*/ 226218 h 323850"/>
                <a:gd name="connsiteX9" fmla="*/ 557213 w 607219"/>
                <a:gd name="connsiteY9" fmla="*/ 230981 h 323850"/>
                <a:gd name="connsiteX10" fmla="*/ 514350 w 607219"/>
                <a:gd name="connsiteY10" fmla="*/ 250031 h 323850"/>
                <a:gd name="connsiteX11" fmla="*/ 500063 w 607219"/>
                <a:gd name="connsiteY11" fmla="*/ 259556 h 323850"/>
                <a:gd name="connsiteX12" fmla="*/ 428625 w 607219"/>
                <a:gd name="connsiteY12" fmla="*/ 323850 h 323850"/>
                <a:gd name="connsiteX13" fmla="*/ 0 w 607219"/>
                <a:gd name="connsiteY13" fmla="*/ 264318 h 323850"/>
                <a:gd name="connsiteX0" fmla="*/ 0 w 607219"/>
                <a:gd name="connsiteY0" fmla="*/ 264318 h 323850"/>
                <a:gd name="connsiteX1" fmla="*/ 19051 w 607219"/>
                <a:gd name="connsiteY1" fmla="*/ 121443 h 323850"/>
                <a:gd name="connsiteX2" fmla="*/ 61913 w 607219"/>
                <a:gd name="connsiteY2" fmla="*/ 100012 h 323850"/>
                <a:gd name="connsiteX3" fmla="*/ 69056 w 607219"/>
                <a:gd name="connsiteY3" fmla="*/ 42861 h 323850"/>
                <a:gd name="connsiteX4" fmla="*/ 240507 w 607219"/>
                <a:gd name="connsiteY4" fmla="*/ 52387 h 323850"/>
                <a:gd name="connsiteX5" fmla="*/ 450057 w 607219"/>
                <a:gd name="connsiteY5" fmla="*/ 0 h 323850"/>
                <a:gd name="connsiteX6" fmla="*/ 519113 w 607219"/>
                <a:gd name="connsiteY6" fmla="*/ 47625 h 323850"/>
                <a:gd name="connsiteX7" fmla="*/ 595313 w 607219"/>
                <a:gd name="connsiteY7" fmla="*/ 64293 h 323850"/>
                <a:gd name="connsiteX8" fmla="*/ 607219 w 607219"/>
                <a:gd name="connsiteY8" fmla="*/ 226218 h 323850"/>
                <a:gd name="connsiteX9" fmla="*/ 557213 w 607219"/>
                <a:gd name="connsiteY9" fmla="*/ 230981 h 323850"/>
                <a:gd name="connsiteX10" fmla="*/ 514350 w 607219"/>
                <a:gd name="connsiteY10" fmla="*/ 250031 h 323850"/>
                <a:gd name="connsiteX11" fmla="*/ 500063 w 607219"/>
                <a:gd name="connsiteY11" fmla="*/ 259556 h 323850"/>
                <a:gd name="connsiteX12" fmla="*/ 428625 w 607219"/>
                <a:gd name="connsiteY12" fmla="*/ 323850 h 323850"/>
                <a:gd name="connsiteX13" fmla="*/ 0 w 607219"/>
                <a:gd name="connsiteY13" fmla="*/ 264318 h 323850"/>
                <a:gd name="connsiteX0" fmla="*/ 0 w 607219"/>
                <a:gd name="connsiteY0" fmla="*/ 264318 h 323850"/>
                <a:gd name="connsiteX1" fmla="*/ 19051 w 607219"/>
                <a:gd name="connsiteY1" fmla="*/ 121443 h 323850"/>
                <a:gd name="connsiteX2" fmla="*/ 50007 w 607219"/>
                <a:gd name="connsiteY2" fmla="*/ 104775 h 323850"/>
                <a:gd name="connsiteX3" fmla="*/ 69056 w 607219"/>
                <a:gd name="connsiteY3" fmla="*/ 42861 h 323850"/>
                <a:gd name="connsiteX4" fmla="*/ 240507 w 607219"/>
                <a:gd name="connsiteY4" fmla="*/ 52387 h 323850"/>
                <a:gd name="connsiteX5" fmla="*/ 450057 w 607219"/>
                <a:gd name="connsiteY5" fmla="*/ 0 h 323850"/>
                <a:gd name="connsiteX6" fmla="*/ 519113 w 607219"/>
                <a:gd name="connsiteY6" fmla="*/ 47625 h 323850"/>
                <a:gd name="connsiteX7" fmla="*/ 595313 w 607219"/>
                <a:gd name="connsiteY7" fmla="*/ 64293 h 323850"/>
                <a:gd name="connsiteX8" fmla="*/ 607219 w 607219"/>
                <a:gd name="connsiteY8" fmla="*/ 226218 h 323850"/>
                <a:gd name="connsiteX9" fmla="*/ 557213 w 607219"/>
                <a:gd name="connsiteY9" fmla="*/ 230981 h 323850"/>
                <a:gd name="connsiteX10" fmla="*/ 514350 w 607219"/>
                <a:gd name="connsiteY10" fmla="*/ 250031 h 323850"/>
                <a:gd name="connsiteX11" fmla="*/ 500063 w 607219"/>
                <a:gd name="connsiteY11" fmla="*/ 259556 h 323850"/>
                <a:gd name="connsiteX12" fmla="*/ 428625 w 607219"/>
                <a:gd name="connsiteY12" fmla="*/ 323850 h 323850"/>
                <a:gd name="connsiteX13" fmla="*/ 0 w 607219"/>
                <a:gd name="connsiteY13" fmla="*/ 264318 h 323850"/>
                <a:gd name="connsiteX0" fmla="*/ 0 w 607219"/>
                <a:gd name="connsiteY0" fmla="*/ 264318 h 323850"/>
                <a:gd name="connsiteX1" fmla="*/ 19051 w 607219"/>
                <a:gd name="connsiteY1" fmla="*/ 121443 h 323850"/>
                <a:gd name="connsiteX2" fmla="*/ 50007 w 607219"/>
                <a:gd name="connsiteY2" fmla="*/ 104775 h 323850"/>
                <a:gd name="connsiteX3" fmla="*/ 57150 w 607219"/>
                <a:gd name="connsiteY3" fmla="*/ 40480 h 323850"/>
                <a:gd name="connsiteX4" fmla="*/ 240507 w 607219"/>
                <a:gd name="connsiteY4" fmla="*/ 52387 h 323850"/>
                <a:gd name="connsiteX5" fmla="*/ 450057 w 607219"/>
                <a:gd name="connsiteY5" fmla="*/ 0 h 323850"/>
                <a:gd name="connsiteX6" fmla="*/ 519113 w 607219"/>
                <a:gd name="connsiteY6" fmla="*/ 47625 h 323850"/>
                <a:gd name="connsiteX7" fmla="*/ 595313 w 607219"/>
                <a:gd name="connsiteY7" fmla="*/ 64293 h 323850"/>
                <a:gd name="connsiteX8" fmla="*/ 607219 w 607219"/>
                <a:gd name="connsiteY8" fmla="*/ 226218 h 323850"/>
                <a:gd name="connsiteX9" fmla="*/ 557213 w 607219"/>
                <a:gd name="connsiteY9" fmla="*/ 230981 h 323850"/>
                <a:gd name="connsiteX10" fmla="*/ 514350 w 607219"/>
                <a:gd name="connsiteY10" fmla="*/ 250031 h 323850"/>
                <a:gd name="connsiteX11" fmla="*/ 500063 w 607219"/>
                <a:gd name="connsiteY11" fmla="*/ 259556 h 323850"/>
                <a:gd name="connsiteX12" fmla="*/ 428625 w 607219"/>
                <a:gd name="connsiteY12" fmla="*/ 323850 h 323850"/>
                <a:gd name="connsiteX13" fmla="*/ 0 w 607219"/>
                <a:gd name="connsiteY13" fmla="*/ 264318 h 323850"/>
                <a:gd name="connsiteX0" fmla="*/ 0 w 600087"/>
                <a:gd name="connsiteY0" fmla="*/ 264318 h 323850"/>
                <a:gd name="connsiteX1" fmla="*/ 11919 w 600087"/>
                <a:gd name="connsiteY1" fmla="*/ 121443 h 323850"/>
                <a:gd name="connsiteX2" fmla="*/ 42875 w 600087"/>
                <a:gd name="connsiteY2" fmla="*/ 104775 h 323850"/>
                <a:gd name="connsiteX3" fmla="*/ 50018 w 600087"/>
                <a:gd name="connsiteY3" fmla="*/ 40480 h 323850"/>
                <a:gd name="connsiteX4" fmla="*/ 233375 w 600087"/>
                <a:gd name="connsiteY4" fmla="*/ 52387 h 323850"/>
                <a:gd name="connsiteX5" fmla="*/ 442925 w 600087"/>
                <a:gd name="connsiteY5" fmla="*/ 0 h 323850"/>
                <a:gd name="connsiteX6" fmla="*/ 511981 w 600087"/>
                <a:gd name="connsiteY6" fmla="*/ 47625 h 323850"/>
                <a:gd name="connsiteX7" fmla="*/ 588181 w 600087"/>
                <a:gd name="connsiteY7" fmla="*/ 64293 h 323850"/>
                <a:gd name="connsiteX8" fmla="*/ 600087 w 600087"/>
                <a:gd name="connsiteY8" fmla="*/ 226218 h 323850"/>
                <a:gd name="connsiteX9" fmla="*/ 550081 w 600087"/>
                <a:gd name="connsiteY9" fmla="*/ 230981 h 323850"/>
                <a:gd name="connsiteX10" fmla="*/ 507218 w 600087"/>
                <a:gd name="connsiteY10" fmla="*/ 250031 h 323850"/>
                <a:gd name="connsiteX11" fmla="*/ 492931 w 600087"/>
                <a:gd name="connsiteY11" fmla="*/ 259556 h 323850"/>
                <a:gd name="connsiteX12" fmla="*/ 421493 w 600087"/>
                <a:gd name="connsiteY12" fmla="*/ 323850 h 323850"/>
                <a:gd name="connsiteX13" fmla="*/ 0 w 600087"/>
                <a:gd name="connsiteY13" fmla="*/ 264318 h 323850"/>
                <a:gd name="connsiteX0" fmla="*/ 0 w 609002"/>
                <a:gd name="connsiteY0" fmla="*/ 264318 h 323850"/>
                <a:gd name="connsiteX1" fmla="*/ 11919 w 609002"/>
                <a:gd name="connsiteY1" fmla="*/ 121443 h 323850"/>
                <a:gd name="connsiteX2" fmla="*/ 42875 w 609002"/>
                <a:gd name="connsiteY2" fmla="*/ 104775 h 323850"/>
                <a:gd name="connsiteX3" fmla="*/ 50018 w 609002"/>
                <a:gd name="connsiteY3" fmla="*/ 40480 h 323850"/>
                <a:gd name="connsiteX4" fmla="*/ 233375 w 609002"/>
                <a:gd name="connsiteY4" fmla="*/ 52387 h 323850"/>
                <a:gd name="connsiteX5" fmla="*/ 442925 w 609002"/>
                <a:gd name="connsiteY5" fmla="*/ 0 h 323850"/>
                <a:gd name="connsiteX6" fmla="*/ 511981 w 609002"/>
                <a:gd name="connsiteY6" fmla="*/ 47625 h 323850"/>
                <a:gd name="connsiteX7" fmla="*/ 588181 w 609002"/>
                <a:gd name="connsiteY7" fmla="*/ 64293 h 323850"/>
                <a:gd name="connsiteX8" fmla="*/ 609002 w 609002"/>
                <a:gd name="connsiteY8" fmla="*/ 229784 h 323850"/>
                <a:gd name="connsiteX9" fmla="*/ 550081 w 609002"/>
                <a:gd name="connsiteY9" fmla="*/ 230981 h 323850"/>
                <a:gd name="connsiteX10" fmla="*/ 507218 w 609002"/>
                <a:gd name="connsiteY10" fmla="*/ 250031 h 323850"/>
                <a:gd name="connsiteX11" fmla="*/ 492931 w 609002"/>
                <a:gd name="connsiteY11" fmla="*/ 259556 h 323850"/>
                <a:gd name="connsiteX12" fmla="*/ 421493 w 609002"/>
                <a:gd name="connsiteY12" fmla="*/ 323850 h 323850"/>
                <a:gd name="connsiteX13" fmla="*/ 0 w 609002"/>
                <a:gd name="connsiteY13" fmla="*/ 264318 h 323850"/>
                <a:gd name="connsiteX0" fmla="*/ 0 w 605436"/>
                <a:gd name="connsiteY0" fmla="*/ 264318 h 323850"/>
                <a:gd name="connsiteX1" fmla="*/ 11919 w 605436"/>
                <a:gd name="connsiteY1" fmla="*/ 121443 h 323850"/>
                <a:gd name="connsiteX2" fmla="*/ 42875 w 605436"/>
                <a:gd name="connsiteY2" fmla="*/ 104775 h 323850"/>
                <a:gd name="connsiteX3" fmla="*/ 50018 w 605436"/>
                <a:gd name="connsiteY3" fmla="*/ 40480 h 323850"/>
                <a:gd name="connsiteX4" fmla="*/ 233375 w 605436"/>
                <a:gd name="connsiteY4" fmla="*/ 52387 h 323850"/>
                <a:gd name="connsiteX5" fmla="*/ 442925 w 605436"/>
                <a:gd name="connsiteY5" fmla="*/ 0 h 323850"/>
                <a:gd name="connsiteX6" fmla="*/ 511981 w 605436"/>
                <a:gd name="connsiteY6" fmla="*/ 47625 h 323850"/>
                <a:gd name="connsiteX7" fmla="*/ 588181 w 605436"/>
                <a:gd name="connsiteY7" fmla="*/ 64293 h 323850"/>
                <a:gd name="connsiteX8" fmla="*/ 605436 w 605436"/>
                <a:gd name="connsiteY8" fmla="*/ 224435 h 323850"/>
                <a:gd name="connsiteX9" fmla="*/ 550081 w 605436"/>
                <a:gd name="connsiteY9" fmla="*/ 230981 h 323850"/>
                <a:gd name="connsiteX10" fmla="*/ 507218 w 605436"/>
                <a:gd name="connsiteY10" fmla="*/ 250031 h 323850"/>
                <a:gd name="connsiteX11" fmla="*/ 492931 w 605436"/>
                <a:gd name="connsiteY11" fmla="*/ 259556 h 323850"/>
                <a:gd name="connsiteX12" fmla="*/ 421493 w 605436"/>
                <a:gd name="connsiteY12" fmla="*/ 323850 h 323850"/>
                <a:gd name="connsiteX13" fmla="*/ 0 w 605436"/>
                <a:gd name="connsiteY13" fmla="*/ 264318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5436" h="323850">
                  <a:moveTo>
                    <a:pt x="0" y="264318"/>
                  </a:moveTo>
                  <a:lnTo>
                    <a:pt x="11919" y="121443"/>
                  </a:lnTo>
                  <a:lnTo>
                    <a:pt x="42875" y="104775"/>
                  </a:lnTo>
                  <a:lnTo>
                    <a:pt x="50018" y="40480"/>
                  </a:lnTo>
                  <a:lnTo>
                    <a:pt x="233375" y="52387"/>
                  </a:lnTo>
                  <a:lnTo>
                    <a:pt x="442925" y="0"/>
                  </a:lnTo>
                  <a:lnTo>
                    <a:pt x="511981" y="47625"/>
                  </a:lnTo>
                  <a:lnTo>
                    <a:pt x="588181" y="64293"/>
                  </a:lnTo>
                  <a:lnTo>
                    <a:pt x="605436" y="224435"/>
                  </a:lnTo>
                  <a:lnTo>
                    <a:pt x="550081" y="230981"/>
                  </a:lnTo>
                  <a:lnTo>
                    <a:pt x="507218" y="250031"/>
                  </a:lnTo>
                  <a:lnTo>
                    <a:pt x="492931" y="259556"/>
                  </a:lnTo>
                  <a:lnTo>
                    <a:pt x="421493" y="323850"/>
                  </a:lnTo>
                  <a:lnTo>
                    <a:pt x="0" y="264318"/>
                  </a:lnTo>
                  <a:close/>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355" name="フリーフォーム: 図形 200">
              <a:extLst>
                <a:ext uri="{FF2B5EF4-FFF2-40B4-BE49-F238E27FC236}">
                  <a16:creationId xmlns:a16="http://schemas.microsoft.com/office/drawing/2014/main" id="{A14504E4-19A2-39FA-1C57-18D8E3E523C2}"/>
                </a:ext>
              </a:extLst>
            </p:cNvPr>
            <p:cNvSpPr/>
            <p:nvPr/>
          </p:nvSpPr>
          <p:spPr>
            <a:xfrm>
              <a:off x="-2539286" y="-397984"/>
              <a:ext cx="1291897" cy="1450206"/>
            </a:xfrm>
            <a:custGeom>
              <a:avLst/>
              <a:gdLst>
                <a:gd name="connsiteX0" fmla="*/ 376237 w 709612"/>
                <a:gd name="connsiteY0" fmla="*/ 240506 h 814388"/>
                <a:gd name="connsiteX1" fmla="*/ 292894 w 709612"/>
                <a:gd name="connsiteY1" fmla="*/ 61913 h 814388"/>
                <a:gd name="connsiteX2" fmla="*/ 545306 w 709612"/>
                <a:gd name="connsiteY2" fmla="*/ 0 h 814388"/>
                <a:gd name="connsiteX3" fmla="*/ 709612 w 709612"/>
                <a:gd name="connsiteY3" fmla="*/ 497681 h 814388"/>
                <a:gd name="connsiteX4" fmla="*/ 707231 w 709612"/>
                <a:gd name="connsiteY4" fmla="*/ 583406 h 814388"/>
                <a:gd name="connsiteX5" fmla="*/ 654844 w 709612"/>
                <a:gd name="connsiteY5" fmla="*/ 814388 h 814388"/>
                <a:gd name="connsiteX6" fmla="*/ 466725 w 709612"/>
                <a:gd name="connsiteY6" fmla="*/ 783431 h 814388"/>
                <a:gd name="connsiteX7" fmla="*/ 295275 w 709612"/>
                <a:gd name="connsiteY7" fmla="*/ 707231 h 814388"/>
                <a:gd name="connsiteX8" fmla="*/ 164306 w 709612"/>
                <a:gd name="connsiteY8" fmla="*/ 709613 h 814388"/>
                <a:gd name="connsiteX9" fmla="*/ 0 w 709612"/>
                <a:gd name="connsiteY9" fmla="*/ 623888 h 814388"/>
                <a:gd name="connsiteX10" fmla="*/ 209550 w 709612"/>
                <a:gd name="connsiteY10" fmla="*/ 500063 h 814388"/>
                <a:gd name="connsiteX11" fmla="*/ 195262 w 709612"/>
                <a:gd name="connsiteY11" fmla="*/ 457200 h 814388"/>
                <a:gd name="connsiteX12" fmla="*/ 173831 w 709612"/>
                <a:gd name="connsiteY12" fmla="*/ 435769 h 814388"/>
                <a:gd name="connsiteX13" fmla="*/ 195262 w 709612"/>
                <a:gd name="connsiteY13" fmla="*/ 416719 h 814388"/>
                <a:gd name="connsiteX14" fmla="*/ 266700 w 709612"/>
                <a:gd name="connsiteY14" fmla="*/ 376238 h 814388"/>
                <a:gd name="connsiteX15" fmla="*/ 376237 w 709612"/>
                <a:gd name="connsiteY15" fmla="*/ 240506 h 814388"/>
                <a:gd name="connsiteX0" fmla="*/ 376237 w 709612"/>
                <a:gd name="connsiteY0" fmla="*/ 240506 h 814388"/>
                <a:gd name="connsiteX1" fmla="*/ 292894 w 709612"/>
                <a:gd name="connsiteY1" fmla="*/ 61913 h 814388"/>
                <a:gd name="connsiteX2" fmla="*/ 545306 w 709612"/>
                <a:gd name="connsiteY2" fmla="*/ 0 h 814388"/>
                <a:gd name="connsiteX3" fmla="*/ 709612 w 709612"/>
                <a:gd name="connsiteY3" fmla="*/ 497681 h 814388"/>
                <a:gd name="connsiteX4" fmla="*/ 707231 w 709612"/>
                <a:gd name="connsiteY4" fmla="*/ 583406 h 814388"/>
                <a:gd name="connsiteX5" fmla="*/ 654844 w 709612"/>
                <a:gd name="connsiteY5" fmla="*/ 814388 h 814388"/>
                <a:gd name="connsiteX6" fmla="*/ 466725 w 709612"/>
                <a:gd name="connsiteY6" fmla="*/ 783431 h 814388"/>
                <a:gd name="connsiteX7" fmla="*/ 295275 w 709612"/>
                <a:gd name="connsiteY7" fmla="*/ 707231 h 814388"/>
                <a:gd name="connsiteX8" fmla="*/ 164306 w 709612"/>
                <a:gd name="connsiteY8" fmla="*/ 709613 h 814388"/>
                <a:gd name="connsiteX9" fmla="*/ 0 w 709612"/>
                <a:gd name="connsiteY9" fmla="*/ 623888 h 814388"/>
                <a:gd name="connsiteX10" fmla="*/ 209550 w 709612"/>
                <a:gd name="connsiteY10" fmla="*/ 500063 h 814388"/>
                <a:gd name="connsiteX11" fmla="*/ 195262 w 709612"/>
                <a:gd name="connsiteY11" fmla="*/ 457200 h 814388"/>
                <a:gd name="connsiteX12" fmla="*/ 173831 w 709612"/>
                <a:gd name="connsiteY12" fmla="*/ 435769 h 814388"/>
                <a:gd name="connsiteX13" fmla="*/ 195262 w 709612"/>
                <a:gd name="connsiteY13" fmla="*/ 416719 h 814388"/>
                <a:gd name="connsiteX14" fmla="*/ 266700 w 709612"/>
                <a:gd name="connsiteY14" fmla="*/ 376238 h 814388"/>
                <a:gd name="connsiteX15" fmla="*/ 338137 w 709612"/>
                <a:gd name="connsiteY15" fmla="*/ 278606 h 814388"/>
                <a:gd name="connsiteX16" fmla="*/ 376237 w 709612"/>
                <a:gd name="connsiteY16" fmla="*/ 240506 h 814388"/>
                <a:gd name="connsiteX0" fmla="*/ 376237 w 709612"/>
                <a:gd name="connsiteY0" fmla="*/ 240506 h 814388"/>
                <a:gd name="connsiteX1" fmla="*/ 292894 w 709612"/>
                <a:gd name="connsiteY1" fmla="*/ 61913 h 814388"/>
                <a:gd name="connsiteX2" fmla="*/ 545306 w 709612"/>
                <a:gd name="connsiteY2" fmla="*/ 0 h 814388"/>
                <a:gd name="connsiteX3" fmla="*/ 709612 w 709612"/>
                <a:gd name="connsiteY3" fmla="*/ 497681 h 814388"/>
                <a:gd name="connsiteX4" fmla="*/ 707231 w 709612"/>
                <a:gd name="connsiteY4" fmla="*/ 583406 h 814388"/>
                <a:gd name="connsiteX5" fmla="*/ 654844 w 709612"/>
                <a:gd name="connsiteY5" fmla="*/ 814388 h 814388"/>
                <a:gd name="connsiteX6" fmla="*/ 466725 w 709612"/>
                <a:gd name="connsiteY6" fmla="*/ 783431 h 814388"/>
                <a:gd name="connsiteX7" fmla="*/ 295275 w 709612"/>
                <a:gd name="connsiteY7" fmla="*/ 707231 h 814388"/>
                <a:gd name="connsiteX8" fmla="*/ 164306 w 709612"/>
                <a:gd name="connsiteY8" fmla="*/ 709613 h 814388"/>
                <a:gd name="connsiteX9" fmla="*/ 0 w 709612"/>
                <a:gd name="connsiteY9" fmla="*/ 623888 h 814388"/>
                <a:gd name="connsiteX10" fmla="*/ 209550 w 709612"/>
                <a:gd name="connsiteY10" fmla="*/ 500063 h 814388"/>
                <a:gd name="connsiteX11" fmla="*/ 195262 w 709612"/>
                <a:gd name="connsiteY11" fmla="*/ 457200 h 814388"/>
                <a:gd name="connsiteX12" fmla="*/ 173831 w 709612"/>
                <a:gd name="connsiteY12" fmla="*/ 435769 h 814388"/>
                <a:gd name="connsiteX13" fmla="*/ 195262 w 709612"/>
                <a:gd name="connsiteY13" fmla="*/ 416719 h 814388"/>
                <a:gd name="connsiteX14" fmla="*/ 266700 w 709612"/>
                <a:gd name="connsiteY14" fmla="*/ 376238 h 814388"/>
                <a:gd name="connsiteX15" fmla="*/ 438150 w 709612"/>
                <a:gd name="connsiteY15" fmla="*/ 240506 h 814388"/>
                <a:gd name="connsiteX16" fmla="*/ 376237 w 709612"/>
                <a:gd name="connsiteY16" fmla="*/ 240506 h 814388"/>
                <a:gd name="connsiteX0" fmla="*/ 376237 w 709612"/>
                <a:gd name="connsiteY0" fmla="*/ 240506 h 814388"/>
                <a:gd name="connsiteX1" fmla="*/ 292894 w 709612"/>
                <a:gd name="connsiteY1" fmla="*/ 61913 h 814388"/>
                <a:gd name="connsiteX2" fmla="*/ 545306 w 709612"/>
                <a:gd name="connsiteY2" fmla="*/ 0 h 814388"/>
                <a:gd name="connsiteX3" fmla="*/ 709612 w 709612"/>
                <a:gd name="connsiteY3" fmla="*/ 497681 h 814388"/>
                <a:gd name="connsiteX4" fmla="*/ 707231 w 709612"/>
                <a:gd name="connsiteY4" fmla="*/ 583406 h 814388"/>
                <a:gd name="connsiteX5" fmla="*/ 654844 w 709612"/>
                <a:gd name="connsiteY5" fmla="*/ 814388 h 814388"/>
                <a:gd name="connsiteX6" fmla="*/ 466725 w 709612"/>
                <a:gd name="connsiteY6" fmla="*/ 783431 h 814388"/>
                <a:gd name="connsiteX7" fmla="*/ 295275 w 709612"/>
                <a:gd name="connsiteY7" fmla="*/ 707231 h 814388"/>
                <a:gd name="connsiteX8" fmla="*/ 164306 w 709612"/>
                <a:gd name="connsiteY8" fmla="*/ 709613 h 814388"/>
                <a:gd name="connsiteX9" fmla="*/ 0 w 709612"/>
                <a:gd name="connsiteY9" fmla="*/ 623888 h 814388"/>
                <a:gd name="connsiteX10" fmla="*/ 209550 w 709612"/>
                <a:gd name="connsiteY10" fmla="*/ 500063 h 814388"/>
                <a:gd name="connsiteX11" fmla="*/ 195262 w 709612"/>
                <a:gd name="connsiteY11" fmla="*/ 457200 h 814388"/>
                <a:gd name="connsiteX12" fmla="*/ 173831 w 709612"/>
                <a:gd name="connsiteY12" fmla="*/ 435769 h 814388"/>
                <a:gd name="connsiteX13" fmla="*/ 195262 w 709612"/>
                <a:gd name="connsiteY13" fmla="*/ 416719 h 814388"/>
                <a:gd name="connsiteX14" fmla="*/ 292894 w 709612"/>
                <a:gd name="connsiteY14" fmla="*/ 366713 h 814388"/>
                <a:gd name="connsiteX15" fmla="*/ 438150 w 709612"/>
                <a:gd name="connsiteY15" fmla="*/ 240506 h 814388"/>
                <a:gd name="connsiteX16" fmla="*/ 376237 w 709612"/>
                <a:gd name="connsiteY16" fmla="*/ 240506 h 814388"/>
                <a:gd name="connsiteX0" fmla="*/ 376237 w 709612"/>
                <a:gd name="connsiteY0" fmla="*/ 240506 h 814388"/>
                <a:gd name="connsiteX1" fmla="*/ 292894 w 709612"/>
                <a:gd name="connsiteY1" fmla="*/ 61913 h 814388"/>
                <a:gd name="connsiteX2" fmla="*/ 545306 w 709612"/>
                <a:gd name="connsiteY2" fmla="*/ 0 h 814388"/>
                <a:gd name="connsiteX3" fmla="*/ 709612 w 709612"/>
                <a:gd name="connsiteY3" fmla="*/ 497681 h 814388"/>
                <a:gd name="connsiteX4" fmla="*/ 707231 w 709612"/>
                <a:gd name="connsiteY4" fmla="*/ 583406 h 814388"/>
                <a:gd name="connsiteX5" fmla="*/ 654844 w 709612"/>
                <a:gd name="connsiteY5" fmla="*/ 814388 h 814388"/>
                <a:gd name="connsiteX6" fmla="*/ 466725 w 709612"/>
                <a:gd name="connsiteY6" fmla="*/ 783431 h 814388"/>
                <a:gd name="connsiteX7" fmla="*/ 295275 w 709612"/>
                <a:gd name="connsiteY7" fmla="*/ 707231 h 814388"/>
                <a:gd name="connsiteX8" fmla="*/ 164306 w 709612"/>
                <a:gd name="connsiteY8" fmla="*/ 709613 h 814388"/>
                <a:gd name="connsiteX9" fmla="*/ 0 w 709612"/>
                <a:gd name="connsiteY9" fmla="*/ 623888 h 814388"/>
                <a:gd name="connsiteX10" fmla="*/ 209550 w 709612"/>
                <a:gd name="connsiteY10" fmla="*/ 500063 h 814388"/>
                <a:gd name="connsiteX11" fmla="*/ 195262 w 709612"/>
                <a:gd name="connsiteY11" fmla="*/ 457200 h 814388"/>
                <a:gd name="connsiteX12" fmla="*/ 173831 w 709612"/>
                <a:gd name="connsiteY12" fmla="*/ 435769 h 814388"/>
                <a:gd name="connsiteX13" fmla="*/ 195262 w 709612"/>
                <a:gd name="connsiteY13" fmla="*/ 416719 h 814388"/>
                <a:gd name="connsiteX14" fmla="*/ 292894 w 709612"/>
                <a:gd name="connsiteY14" fmla="*/ 366713 h 814388"/>
                <a:gd name="connsiteX15" fmla="*/ 438150 w 709612"/>
                <a:gd name="connsiteY15" fmla="*/ 240506 h 814388"/>
                <a:gd name="connsiteX16" fmla="*/ 402431 w 709612"/>
                <a:gd name="connsiteY16" fmla="*/ 238125 h 814388"/>
                <a:gd name="connsiteX17" fmla="*/ 376237 w 709612"/>
                <a:gd name="connsiteY17" fmla="*/ 240506 h 814388"/>
                <a:gd name="connsiteX0" fmla="*/ 376237 w 709612"/>
                <a:gd name="connsiteY0" fmla="*/ 240506 h 814388"/>
                <a:gd name="connsiteX1" fmla="*/ 292894 w 709612"/>
                <a:gd name="connsiteY1" fmla="*/ 61913 h 814388"/>
                <a:gd name="connsiteX2" fmla="*/ 545306 w 709612"/>
                <a:gd name="connsiteY2" fmla="*/ 0 h 814388"/>
                <a:gd name="connsiteX3" fmla="*/ 709612 w 709612"/>
                <a:gd name="connsiteY3" fmla="*/ 497681 h 814388"/>
                <a:gd name="connsiteX4" fmla="*/ 707231 w 709612"/>
                <a:gd name="connsiteY4" fmla="*/ 583406 h 814388"/>
                <a:gd name="connsiteX5" fmla="*/ 654844 w 709612"/>
                <a:gd name="connsiteY5" fmla="*/ 814388 h 814388"/>
                <a:gd name="connsiteX6" fmla="*/ 466725 w 709612"/>
                <a:gd name="connsiteY6" fmla="*/ 783431 h 814388"/>
                <a:gd name="connsiteX7" fmla="*/ 295275 w 709612"/>
                <a:gd name="connsiteY7" fmla="*/ 707231 h 814388"/>
                <a:gd name="connsiteX8" fmla="*/ 164306 w 709612"/>
                <a:gd name="connsiteY8" fmla="*/ 709613 h 814388"/>
                <a:gd name="connsiteX9" fmla="*/ 0 w 709612"/>
                <a:gd name="connsiteY9" fmla="*/ 623888 h 814388"/>
                <a:gd name="connsiteX10" fmla="*/ 209550 w 709612"/>
                <a:gd name="connsiteY10" fmla="*/ 500063 h 814388"/>
                <a:gd name="connsiteX11" fmla="*/ 195262 w 709612"/>
                <a:gd name="connsiteY11" fmla="*/ 457200 h 814388"/>
                <a:gd name="connsiteX12" fmla="*/ 173831 w 709612"/>
                <a:gd name="connsiteY12" fmla="*/ 435769 h 814388"/>
                <a:gd name="connsiteX13" fmla="*/ 195262 w 709612"/>
                <a:gd name="connsiteY13" fmla="*/ 416719 h 814388"/>
                <a:gd name="connsiteX14" fmla="*/ 292894 w 709612"/>
                <a:gd name="connsiteY14" fmla="*/ 366713 h 814388"/>
                <a:gd name="connsiteX15" fmla="*/ 438150 w 709612"/>
                <a:gd name="connsiteY15" fmla="*/ 240506 h 814388"/>
                <a:gd name="connsiteX16" fmla="*/ 416718 w 709612"/>
                <a:gd name="connsiteY16" fmla="*/ 211931 h 814388"/>
                <a:gd name="connsiteX17" fmla="*/ 376237 w 709612"/>
                <a:gd name="connsiteY17" fmla="*/ 240506 h 814388"/>
                <a:gd name="connsiteX0" fmla="*/ 376237 w 709612"/>
                <a:gd name="connsiteY0" fmla="*/ 240506 h 814388"/>
                <a:gd name="connsiteX1" fmla="*/ 292894 w 709612"/>
                <a:gd name="connsiteY1" fmla="*/ 61913 h 814388"/>
                <a:gd name="connsiteX2" fmla="*/ 545306 w 709612"/>
                <a:gd name="connsiteY2" fmla="*/ 0 h 814388"/>
                <a:gd name="connsiteX3" fmla="*/ 709612 w 709612"/>
                <a:gd name="connsiteY3" fmla="*/ 497681 h 814388"/>
                <a:gd name="connsiteX4" fmla="*/ 707231 w 709612"/>
                <a:gd name="connsiteY4" fmla="*/ 583406 h 814388"/>
                <a:gd name="connsiteX5" fmla="*/ 654844 w 709612"/>
                <a:gd name="connsiteY5" fmla="*/ 814388 h 814388"/>
                <a:gd name="connsiteX6" fmla="*/ 466725 w 709612"/>
                <a:gd name="connsiteY6" fmla="*/ 783431 h 814388"/>
                <a:gd name="connsiteX7" fmla="*/ 295275 w 709612"/>
                <a:gd name="connsiteY7" fmla="*/ 707231 h 814388"/>
                <a:gd name="connsiteX8" fmla="*/ 164306 w 709612"/>
                <a:gd name="connsiteY8" fmla="*/ 709613 h 814388"/>
                <a:gd name="connsiteX9" fmla="*/ 0 w 709612"/>
                <a:gd name="connsiteY9" fmla="*/ 623888 h 814388"/>
                <a:gd name="connsiteX10" fmla="*/ 209550 w 709612"/>
                <a:gd name="connsiteY10" fmla="*/ 500063 h 814388"/>
                <a:gd name="connsiteX11" fmla="*/ 195262 w 709612"/>
                <a:gd name="connsiteY11" fmla="*/ 457200 h 814388"/>
                <a:gd name="connsiteX12" fmla="*/ 173831 w 709612"/>
                <a:gd name="connsiteY12" fmla="*/ 435769 h 814388"/>
                <a:gd name="connsiteX13" fmla="*/ 195262 w 709612"/>
                <a:gd name="connsiteY13" fmla="*/ 416719 h 814388"/>
                <a:gd name="connsiteX14" fmla="*/ 292894 w 709612"/>
                <a:gd name="connsiteY14" fmla="*/ 366713 h 814388"/>
                <a:gd name="connsiteX15" fmla="*/ 431006 w 709612"/>
                <a:gd name="connsiteY15" fmla="*/ 240506 h 814388"/>
                <a:gd name="connsiteX16" fmla="*/ 416718 w 709612"/>
                <a:gd name="connsiteY16" fmla="*/ 211931 h 814388"/>
                <a:gd name="connsiteX17" fmla="*/ 376237 w 709612"/>
                <a:gd name="connsiteY17" fmla="*/ 240506 h 814388"/>
                <a:gd name="connsiteX0" fmla="*/ 376237 w 709612"/>
                <a:gd name="connsiteY0" fmla="*/ 240506 h 814388"/>
                <a:gd name="connsiteX1" fmla="*/ 292894 w 709612"/>
                <a:gd name="connsiteY1" fmla="*/ 61913 h 814388"/>
                <a:gd name="connsiteX2" fmla="*/ 545306 w 709612"/>
                <a:gd name="connsiteY2" fmla="*/ 0 h 814388"/>
                <a:gd name="connsiteX3" fmla="*/ 709612 w 709612"/>
                <a:gd name="connsiteY3" fmla="*/ 497681 h 814388"/>
                <a:gd name="connsiteX4" fmla="*/ 707231 w 709612"/>
                <a:gd name="connsiteY4" fmla="*/ 583406 h 814388"/>
                <a:gd name="connsiteX5" fmla="*/ 654844 w 709612"/>
                <a:gd name="connsiteY5" fmla="*/ 814388 h 814388"/>
                <a:gd name="connsiteX6" fmla="*/ 466725 w 709612"/>
                <a:gd name="connsiteY6" fmla="*/ 783431 h 814388"/>
                <a:gd name="connsiteX7" fmla="*/ 295275 w 709612"/>
                <a:gd name="connsiteY7" fmla="*/ 707231 h 814388"/>
                <a:gd name="connsiteX8" fmla="*/ 164306 w 709612"/>
                <a:gd name="connsiteY8" fmla="*/ 709613 h 814388"/>
                <a:gd name="connsiteX9" fmla="*/ 0 w 709612"/>
                <a:gd name="connsiteY9" fmla="*/ 623888 h 814388"/>
                <a:gd name="connsiteX10" fmla="*/ 216693 w 709612"/>
                <a:gd name="connsiteY10" fmla="*/ 495301 h 814388"/>
                <a:gd name="connsiteX11" fmla="*/ 195262 w 709612"/>
                <a:gd name="connsiteY11" fmla="*/ 457200 h 814388"/>
                <a:gd name="connsiteX12" fmla="*/ 173831 w 709612"/>
                <a:gd name="connsiteY12" fmla="*/ 435769 h 814388"/>
                <a:gd name="connsiteX13" fmla="*/ 195262 w 709612"/>
                <a:gd name="connsiteY13" fmla="*/ 416719 h 814388"/>
                <a:gd name="connsiteX14" fmla="*/ 292894 w 709612"/>
                <a:gd name="connsiteY14" fmla="*/ 366713 h 814388"/>
                <a:gd name="connsiteX15" fmla="*/ 431006 w 709612"/>
                <a:gd name="connsiteY15" fmla="*/ 240506 h 814388"/>
                <a:gd name="connsiteX16" fmla="*/ 416718 w 709612"/>
                <a:gd name="connsiteY16" fmla="*/ 211931 h 814388"/>
                <a:gd name="connsiteX17" fmla="*/ 376237 w 709612"/>
                <a:gd name="connsiteY17" fmla="*/ 240506 h 814388"/>
                <a:gd name="connsiteX0" fmla="*/ 376237 w 709612"/>
                <a:gd name="connsiteY0" fmla="*/ 240506 h 814388"/>
                <a:gd name="connsiteX1" fmla="*/ 292894 w 709612"/>
                <a:gd name="connsiteY1" fmla="*/ 61913 h 814388"/>
                <a:gd name="connsiteX2" fmla="*/ 545306 w 709612"/>
                <a:gd name="connsiteY2" fmla="*/ 0 h 814388"/>
                <a:gd name="connsiteX3" fmla="*/ 709612 w 709612"/>
                <a:gd name="connsiteY3" fmla="*/ 497681 h 814388"/>
                <a:gd name="connsiteX4" fmla="*/ 707231 w 709612"/>
                <a:gd name="connsiteY4" fmla="*/ 583406 h 814388"/>
                <a:gd name="connsiteX5" fmla="*/ 654844 w 709612"/>
                <a:gd name="connsiteY5" fmla="*/ 814388 h 814388"/>
                <a:gd name="connsiteX6" fmla="*/ 466725 w 709612"/>
                <a:gd name="connsiteY6" fmla="*/ 783431 h 814388"/>
                <a:gd name="connsiteX7" fmla="*/ 295275 w 709612"/>
                <a:gd name="connsiteY7" fmla="*/ 707231 h 814388"/>
                <a:gd name="connsiteX8" fmla="*/ 164306 w 709612"/>
                <a:gd name="connsiteY8" fmla="*/ 709613 h 814388"/>
                <a:gd name="connsiteX9" fmla="*/ 0 w 709612"/>
                <a:gd name="connsiteY9" fmla="*/ 623888 h 814388"/>
                <a:gd name="connsiteX10" fmla="*/ 216693 w 709612"/>
                <a:gd name="connsiteY10" fmla="*/ 495301 h 814388"/>
                <a:gd name="connsiteX11" fmla="*/ 195262 w 709612"/>
                <a:gd name="connsiteY11" fmla="*/ 457200 h 814388"/>
                <a:gd name="connsiteX12" fmla="*/ 173831 w 709612"/>
                <a:gd name="connsiteY12" fmla="*/ 435769 h 814388"/>
                <a:gd name="connsiteX13" fmla="*/ 195262 w 709612"/>
                <a:gd name="connsiteY13" fmla="*/ 416719 h 814388"/>
                <a:gd name="connsiteX14" fmla="*/ 292894 w 709612"/>
                <a:gd name="connsiteY14" fmla="*/ 359569 h 814388"/>
                <a:gd name="connsiteX15" fmla="*/ 431006 w 709612"/>
                <a:gd name="connsiteY15" fmla="*/ 240506 h 814388"/>
                <a:gd name="connsiteX16" fmla="*/ 416718 w 709612"/>
                <a:gd name="connsiteY16" fmla="*/ 211931 h 814388"/>
                <a:gd name="connsiteX17" fmla="*/ 376237 w 709612"/>
                <a:gd name="connsiteY17" fmla="*/ 240506 h 814388"/>
                <a:gd name="connsiteX0" fmla="*/ 376237 w 709612"/>
                <a:gd name="connsiteY0" fmla="*/ 240506 h 814388"/>
                <a:gd name="connsiteX1" fmla="*/ 292894 w 709612"/>
                <a:gd name="connsiteY1" fmla="*/ 61913 h 814388"/>
                <a:gd name="connsiteX2" fmla="*/ 545306 w 709612"/>
                <a:gd name="connsiteY2" fmla="*/ 0 h 814388"/>
                <a:gd name="connsiteX3" fmla="*/ 709612 w 709612"/>
                <a:gd name="connsiteY3" fmla="*/ 497681 h 814388"/>
                <a:gd name="connsiteX4" fmla="*/ 707231 w 709612"/>
                <a:gd name="connsiteY4" fmla="*/ 583406 h 814388"/>
                <a:gd name="connsiteX5" fmla="*/ 654844 w 709612"/>
                <a:gd name="connsiteY5" fmla="*/ 814388 h 814388"/>
                <a:gd name="connsiteX6" fmla="*/ 466725 w 709612"/>
                <a:gd name="connsiteY6" fmla="*/ 783431 h 814388"/>
                <a:gd name="connsiteX7" fmla="*/ 295275 w 709612"/>
                <a:gd name="connsiteY7" fmla="*/ 707231 h 814388"/>
                <a:gd name="connsiteX8" fmla="*/ 164306 w 709612"/>
                <a:gd name="connsiteY8" fmla="*/ 709613 h 814388"/>
                <a:gd name="connsiteX9" fmla="*/ 0 w 709612"/>
                <a:gd name="connsiteY9" fmla="*/ 623888 h 814388"/>
                <a:gd name="connsiteX10" fmla="*/ 216693 w 709612"/>
                <a:gd name="connsiteY10" fmla="*/ 495301 h 814388"/>
                <a:gd name="connsiteX11" fmla="*/ 195262 w 709612"/>
                <a:gd name="connsiteY11" fmla="*/ 457200 h 814388"/>
                <a:gd name="connsiteX12" fmla="*/ 173831 w 709612"/>
                <a:gd name="connsiteY12" fmla="*/ 435769 h 814388"/>
                <a:gd name="connsiteX13" fmla="*/ 195262 w 709612"/>
                <a:gd name="connsiteY13" fmla="*/ 416719 h 814388"/>
                <a:gd name="connsiteX14" fmla="*/ 283369 w 709612"/>
                <a:gd name="connsiteY14" fmla="*/ 376237 h 814388"/>
                <a:gd name="connsiteX15" fmla="*/ 431006 w 709612"/>
                <a:gd name="connsiteY15" fmla="*/ 240506 h 814388"/>
                <a:gd name="connsiteX16" fmla="*/ 416718 w 709612"/>
                <a:gd name="connsiteY16" fmla="*/ 211931 h 814388"/>
                <a:gd name="connsiteX17" fmla="*/ 376237 w 709612"/>
                <a:gd name="connsiteY17" fmla="*/ 240506 h 814388"/>
                <a:gd name="connsiteX0" fmla="*/ 376237 w 709612"/>
                <a:gd name="connsiteY0" fmla="*/ 240506 h 814388"/>
                <a:gd name="connsiteX1" fmla="*/ 283369 w 709612"/>
                <a:gd name="connsiteY1" fmla="*/ 66675 h 814388"/>
                <a:gd name="connsiteX2" fmla="*/ 545306 w 709612"/>
                <a:gd name="connsiteY2" fmla="*/ 0 h 814388"/>
                <a:gd name="connsiteX3" fmla="*/ 709612 w 709612"/>
                <a:gd name="connsiteY3" fmla="*/ 497681 h 814388"/>
                <a:gd name="connsiteX4" fmla="*/ 707231 w 709612"/>
                <a:gd name="connsiteY4" fmla="*/ 583406 h 814388"/>
                <a:gd name="connsiteX5" fmla="*/ 654844 w 709612"/>
                <a:gd name="connsiteY5" fmla="*/ 814388 h 814388"/>
                <a:gd name="connsiteX6" fmla="*/ 466725 w 709612"/>
                <a:gd name="connsiteY6" fmla="*/ 783431 h 814388"/>
                <a:gd name="connsiteX7" fmla="*/ 295275 w 709612"/>
                <a:gd name="connsiteY7" fmla="*/ 707231 h 814388"/>
                <a:gd name="connsiteX8" fmla="*/ 164306 w 709612"/>
                <a:gd name="connsiteY8" fmla="*/ 709613 h 814388"/>
                <a:gd name="connsiteX9" fmla="*/ 0 w 709612"/>
                <a:gd name="connsiteY9" fmla="*/ 623888 h 814388"/>
                <a:gd name="connsiteX10" fmla="*/ 216693 w 709612"/>
                <a:gd name="connsiteY10" fmla="*/ 495301 h 814388"/>
                <a:gd name="connsiteX11" fmla="*/ 195262 w 709612"/>
                <a:gd name="connsiteY11" fmla="*/ 457200 h 814388"/>
                <a:gd name="connsiteX12" fmla="*/ 173831 w 709612"/>
                <a:gd name="connsiteY12" fmla="*/ 435769 h 814388"/>
                <a:gd name="connsiteX13" fmla="*/ 195262 w 709612"/>
                <a:gd name="connsiteY13" fmla="*/ 416719 h 814388"/>
                <a:gd name="connsiteX14" fmla="*/ 283369 w 709612"/>
                <a:gd name="connsiteY14" fmla="*/ 376237 h 814388"/>
                <a:gd name="connsiteX15" fmla="*/ 431006 w 709612"/>
                <a:gd name="connsiteY15" fmla="*/ 240506 h 814388"/>
                <a:gd name="connsiteX16" fmla="*/ 416718 w 709612"/>
                <a:gd name="connsiteY16" fmla="*/ 211931 h 814388"/>
                <a:gd name="connsiteX17" fmla="*/ 376237 w 709612"/>
                <a:gd name="connsiteY17" fmla="*/ 240506 h 814388"/>
                <a:gd name="connsiteX0" fmla="*/ 378618 w 709612"/>
                <a:gd name="connsiteY0" fmla="*/ 238124 h 814388"/>
                <a:gd name="connsiteX1" fmla="*/ 283369 w 709612"/>
                <a:gd name="connsiteY1" fmla="*/ 66675 h 814388"/>
                <a:gd name="connsiteX2" fmla="*/ 545306 w 709612"/>
                <a:gd name="connsiteY2" fmla="*/ 0 h 814388"/>
                <a:gd name="connsiteX3" fmla="*/ 709612 w 709612"/>
                <a:gd name="connsiteY3" fmla="*/ 497681 h 814388"/>
                <a:gd name="connsiteX4" fmla="*/ 707231 w 709612"/>
                <a:gd name="connsiteY4" fmla="*/ 583406 h 814388"/>
                <a:gd name="connsiteX5" fmla="*/ 654844 w 709612"/>
                <a:gd name="connsiteY5" fmla="*/ 814388 h 814388"/>
                <a:gd name="connsiteX6" fmla="*/ 466725 w 709612"/>
                <a:gd name="connsiteY6" fmla="*/ 783431 h 814388"/>
                <a:gd name="connsiteX7" fmla="*/ 295275 w 709612"/>
                <a:gd name="connsiteY7" fmla="*/ 707231 h 814388"/>
                <a:gd name="connsiteX8" fmla="*/ 164306 w 709612"/>
                <a:gd name="connsiteY8" fmla="*/ 709613 h 814388"/>
                <a:gd name="connsiteX9" fmla="*/ 0 w 709612"/>
                <a:gd name="connsiteY9" fmla="*/ 623888 h 814388"/>
                <a:gd name="connsiteX10" fmla="*/ 216693 w 709612"/>
                <a:gd name="connsiteY10" fmla="*/ 495301 h 814388"/>
                <a:gd name="connsiteX11" fmla="*/ 195262 w 709612"/>
                <a:gd name="connsiteY11" fmla="*/ 457200 h 814388"/>
                <a:gd name="connsiteX12" fmla="*/ 173831 w 709612"/>
                <a:gd name="connsiteY12" fmla="*/ 435769 h 814388"/>
                <a:gd name="connsiteX13" fmla="*/ 195262 w 709612"/>
                <a:gd name="connsiteY13" fmla="*/ 416719 h 814388"/>
                <a:gd name="connsiteX14" fmla="*/ 283369 w 709612"/>
                <a:gd name="connsiteY14" fmla="*/ 376237 h 814388"/>
                <a:gd name="connsiteX15" fmla="*/ 431006 w 709612"/>
                <a:gd name="connsiteY15" fmla="*/ 240506 h 814388"/>
                <a:gd name="connsiteX16" fmla="*/ 416718 w 709612"/>
                <a:gd name="connsiteY16" fmla="*/ 211931 h 814388"/>
                <a:gd name="connsiteX17" fmla="*/ 378618 w 709612"/>
                <a:gd name="connsiteY17" fmla="*/ 238124 h 814388"/>
                <a:gd name="connsiteX0" fmla="*/ 378618 w 709612"/>
                <a:gd name="connsiteY0" fmla="*/ 238124 h 814388"/>
                <a:gd name="connsiteX1" fmla="*/ 288132 w 709612"/>
                <a:gd name="connsiteY1" fmla="*/ 61913 h 814388"/>
                <a:gd name="connsiteX2" fmla="*/ 545306 w 709612"/>
                <a:gd name="connsiteY2" fmla="*/ 0 h 814388"/>
                <a:gd name="connsiteX3" fmla="*/ 709612 w 709612"/>
                <a:gd name="connsiteY3" fmla="*/ 497681 h 814388"/>
                <a:gd name="connsiteX4" fmla="*/ 707231 w 709612"/>
                <a:gd name="connsiteY4" fmla="*/ 583406 h 814388"/>
                <a:gd name="connsiteX5" fmla="*/ 654844 w 709612"/>
                <a:gd name="connsiteY5" fmla="*/ 814388 h 814388"/>
                <a:gd name="connsiteX6" fmla="*/ 466725 w 709612"/>
                <a:gd name="connsiteY6" fmla="*/ 783431 h 814388"/>
                <a:gd name="connsiteX7" fmla="*/ 295275 w 709612"/>
                <a:gd name="connsiteY7" fmla="*/ 707231 h 814388"/>
                <a:gd name="connsiteX8" fmla="*/ 164306 w 709612"/>
                <a:gd name="connsiteY8" fmla="*/ 709613 h 814388"/>
                <a:gd name="connsiteX9" fmla="*/ 0 w 709612"/>
                <a:gd name="connsiteY9" fmla="*/ 623888 h 814388"/>
                <a:gd name="connsiteX10" fmla="*/ 216693 w 709612"/>
                <a:gd name="connsiteY10" fmla="*/ 495301 h 814388"/>
                <a:gd name="connsiteX11" fmla="*/ 195262 w 709612"/>
                <a:gd name="connsiteY11" fmla="*/ 457200 h 814388"/>
                <a:gd name="connsiteX12" fmla="*/ 173831 w 709612"/>
                <a:gd name="connsiteY12" fmla="*/ 435769 h 814388"/>
                <a:gd name="connsiteX13" fmla="*/ 195262 w 709612"/>
                <a:gd name="connsiteY13" fmla="*/ 416719 h 814388"/>
                <a:gd name="connsiteX14" fmla="*/ 283369 w 709612"/>
                <a:gd name="connsiteY14" fmla="*/ 376237 h 814388"/>
                <a:gd name="connsiteX15" fmla="*/ 431006 w 709612"/>
                <a:gd name="connsiteY15" fmla="*/ 240506 h 814388"/>
                <a:gd name="connsiteX16" fmla="*/ 416718 w 709612"/>
                <a:gd name="connsiteY16" fmla="*/ 211931 h 814388"/>
                <a:gd name="connsiteX17" fmla="*/ 378618 w 709612"/>
                <a:gd name="connsiteY17" fmla="*/ 238124 h 814388"/>
                <a:gd name="connsiteX0" fmla="*/ 378618 w 709612"/>
                <a:gd name="connsiteY0" fmla="*/ 238124 h 814388"/>
                <a:gd name="connsiteX1" fmla="*/ 288132 w 709612"/>
                <a:gd name="connsiteY1" fmla="*/ 61913 h 814388"/>
                <a:gd name="connsiteX2" fmla="*/ 545306 w 709612"/>
                <a:gd name="connsiteY2" fmla="*/ 0 h 814388"/>
                <a:gd name="connsiteX3" fmla="*/ 709612 w 709612"/>
                <a:gd name="connsiteY3" fmla="*/ 497681 h 814388"/>
                <a:gd name="connsiteX4" fmla="*/ 707231 w 709612"/>
                <a:gd name="connsiteY4" fmla="*/ 583406 h 814388"/>
                <a:gd name="connsiteX5" fmla="*/ 654844 w 709612"/>
                <a:gd name="connsiteY5" fmla="*/ 814388 h 814388"/>
                <a:gd name="connsiteX6" fmla="*/ 466725 w 709612"/>
                <a:gd name="connsiteY6" fmla="*/ 783431 h 814388"/>
                <a:gd name="connsiteX7" fmla="*/ 295275 w 709612"/>
                <a:gd name="connsiteY7" fmla="*/ 707231 h 814388"/>
                <a:gd name="connsiteX8" fmla="*/ 176213 w 709612"/>
                <a:gd name="connsiteY8" fmla="*/ 719138 h 814388"/>
                <a:gd name="connsiteX9" fmla="*/ 0 w 709612"/>
                <a:gd name="connsiteY9" fmla="*/ 623888 h 814388"/>
                <a:gd name="connsiteX10" fmla="*/ 216693 w 709612"/>
                <a:gd name="connsiteY10" fmla="*/ 495301 h 814388"/>
                <a:gd name="connsiteX11" fmla="*/ 195262 w 709612"/>
                <a:gd name="connsiteY11" fmla="*/ 457200 h 814388"/>
                <a:gd name="connsiteX12" fmla="*/ 173831 w 709612"/>
                <a:gd name="connsiteY12" fmla="*/ 435769 h 814388"/>
                <a:gd name="connsiteX13" fmla="*/ 195262 w 709612"/>
                <a:gd name="connsiteY13" fmla="*/ 416719 h 814388"/>
                <a:gd name="connsiteX14" fmla="*/ 283369 w 709612"/>
                <a:gd name="connsiteY14" fmla="*/ 376237 h 814388"/>
                <a:gd name="connsiteX15" fmla="*/ 431006 w 709612"/>
                <a:gd name="connsiteY15" fmla="*/ 240506 h 814388"/>
                <a:gd name="connsiteX16" fmla="*/ 416718 w 709612"/>
                <a:gd name="connsiteY16" fmla="*/ 211931 h 814388"/>
                <a:gd name="connsiteX17" fmla="*/ 378618 w 709612"/>
                <a:gd name="connsiteY17" fmla="*/ 238124 h 814388"/>
                <a:gd name="connsiteX0" fmla="*/ 378618 w 709612"/>
                <a:gd name="connsiteY0" fmla="*/ 238124 h 814388"/>
                <a:gd name="connsiteX1" fmla="*/ 288132 w 709612"/>
                <a:gd name="connsiteY1" fmla="*/ 61913 h 814388"/>
                <a:gd name="connsiteX2" fmla="*/ 545306 w 709612"/>
                <a:gd name="connsiteY2" fmla="*/ 0 h 814388"/>
                <a:gd name="connsiteX3" fmla="*/ 709612 w 709612"/>
                <a:gd name="connsiteY3" fmla="*/ 497681 h 814388"/>
                <a:gd name="connsiteX4" fmla="*/ 707231 w 709612"/>
                <a:gd name="connsiteY4" fmla="*/ 583406 h 814388"/>
                <a:gd name="connsiteX5" fmla="*/ 654844 w 709612"/>
                <a:gd name="connsiteY5" fmla="*/ 814388 h 814388"/>
                <a:gd name="connsiteX6" fmla="*/ 466725 w 709612"/>
                <a:gd name="connsiteY6" fmla="*/ 783431 h 814388"/>
                <a:gd name="connsiteX7" fmla="*/ 295275 w 709612"/>
                <a:gd name="connsiteY7" fmla="*/ 707231 h 814388"/>
                <a:gd name="connsiteX8" fmla="*/ 171451 w 709612"/>
                <a:gd name="connsiteY8" fmla="*/ 714375 h 814388"/>
                <a:gd name="connsiteX9" fmla="*/ 0 w 709612"/>
                <a:gd name="connsiteY9" fmla="*/ 623888 h 814388"/>
                <a:gd name="connsiteX10" fmla="*/ 216693 w 709612"/>
                <a:gd name="connsiteY10" fmla="*/ 495301 h 814388"/>
                <a:gd name="connsiteX11" fmla="*/ 195262 w 709612"/>
                <a:gd name="connsiteY11" fmla="*/ 457200 h 814388"/>
                <a:gd name="connsiteX12" fmla="*/ 173831 w 709612"/>
                <a:gd name="connsiteY12" fmla="*/ 435769 h 814388"/>
                <a:gd name="connsiteX13" fmla="*/ 195262 w 709612"/>
                <a:gd name="connsiteY13" fmla="*/ 416719 h 814388"/>
                <a:gd name="connsiteX14" fmla="*/ 283369 w 709612"/>
                <a:gd name="connsiteY14" fmla="*/ 376237 h 814388"/>
                <a:gd name="connsiteX15" fmla="*/ 431006 w 709612"/>
                <a:gd name="connsiteY15" fmla="*/ 240506 h 814388"/>
                <a:gd name="connsiteX16" fmla="*/ 416718 w 709612"/>
                <a:gd name="connsiteY16" fmla="*/ 211931 h 814388"/>
                <a:gd name="connsiteX17" fmla="*/ 378618 w 709612"/>
                <a:gd name="connsiteY17" fmla="*/ 238124 h 814388"/>
                <a:gd name="connsiteX0" fmla="*/ 378618 w 709612"/>
                <a:gd name="connsiteY0" fmla="*/ 238124 h 814388"/>
                <a:gd name="connsiteX1" fmla="*/ 288132 w 709612"/>
                <a:gd name="connsiteY1" fmla="*/ 61913 h 814388"/>
                <a:gd name="connsiteX2" fmla="*/ 545306 w 709612"/>
                <a:gd name="connsiteY2" fmla="*/ 0 h 814388"/>
                <a:gd name="connsiteX3" fmla="*/ 709612 w 709612"/>
                <a:gd name="connsiteY3" fmla="*/ 497681 h 814388"/>
                <a:gd name="connsiteX4" fmla="*/ 707231 w 709612"/>
                <a:gd name="connsiteY4" fmla="*/ 583406 h 814388"/>
                <a:gd name="connsiteX5" fmla="*/ 654844 w 709612"/>
                <a:gd name="connsiteY5" fmla="*/ 814388 h 814388"/>
                <a:gd name="connsiteX6" fmla="*/ 466725 w 709612"/>
                <a:gd name="connsiteY6" fmla="*/ 783431 h 814388"/>
                <a:gd name="connsiteX7" fmla="*/ 295275 w 709612"/>
                <a:gd name="connsiteY7" fmla="*/ 707231 h 814388"/>
                <a:gd name="connsiteX8" fmla="*/ 171451 w 709612"/>
                <a:gd name="connsiteY8" fmla="*/ 714375 h 814388"/>
                <a:gd name="connsiteX9" fmla="*/ 0 w 709612"/>
                <a:gd name="connsiteY9" fmla="*/ 623888 h 814388"/>
                <a:gd name="connsiteX10" fmla="*/ 216693 w 709612"/>
                <a:gd name="connsiteY10" fmla="*/ 495301 h 814388"/>
                <a:gd name="connsiteX11" fmla="*/ 195262 w 709612"/>
                <a:gd name="connsiteY11" fmla="*/ 457200 h 814388"/>
                <a:gd name="connsiteX12" fmla="*/ 173831 w 709612"/>
                <a:gd name="connsiteY12" fmla="*/ 435769 h 814388"/>
                <a:gd name="connsiteX13" fmla="*/ 195262 w 709612"/>
                <a:gd name="connsiteY13" fmla="*/ 416719 h 814388"/>
                <a:gd name="connsiteX14" fmla="*/ 283369 w 709612"/>
                <a:gd name="connsiteY14" fmla="*/ 376237 h 814388"/>
                <a:gd name="connsiteX15" fmla="*/ 431006 w 709612"/>
                <a:gd name="connsiteY15" fmla="*/ 233363 h 814388"/>
                <a:gd name="connsiteX16" fmla="*/ 416718 w 709612"/>
                <a:gd name="connsiteY16" fmla="*/ 211931 h 814388"/>
                <a:gd name="connsiteX17" fmla="*/ 378618 w 709612"/>
                <a:gd name="connsiteY17" fmla="*/ 238124 h 814388"/>
                <a:gd name="connsiteX0" fmla="*/ 378618 w 709612"/>
                <a:gd name="connsiteY0" fmla="*/ 238124 h 814388"/>
                <a:gd name="connsiteX1" fmla="*/ 288132 w 709612"/>
                <a:gd name="connsiteY1" fmla="*/ 61913 h 814388"/>
                <a:gd name="connsiteX2" fmla="*/ 545306 w 709612"/>
                <a:gd name="connsiteY2" fmla="*/ 0 h 814388"/>
                <a:gd name="connsiteX3" fmla="*/ 709612 w 709612"/>
                <a:gd name="connsiteY3" fmla="*/ 497681 h 814388"/>
                <a:gd name="connsiteX4" fmla="*/ 707231 w 709612"/>
                <a:gd name="connsiteY4" fmla="*/ 583406 h 814388"/>
                <a:gd name="connsiteX5" fmla="*/ 654844 w 709612"/>
                <a:gd name="connsiteY5" fmla="*/ 814388 h 814388"/>
                <a:gd name="connsiteX6" fmla="*/ 466725 w 709612"/>
                <a:gd name="connsiteY6" fmla="*/ 783431 h 814388"/>
                <a:gd name="connsiteX7" fmla="*/ 295275 w 709612"/>
                <a:gd name="connsiteY7" fmla="*/ 707231 h 814388"/>
                <a:gd name="connsiteX8" fmla="*/ 171451 w 709612"/>
                <a:gd name="connsiteY8" fmla="*/ 714375 h 814388"/>
                <a:gd name="connsiteX9" fmla="*/ 0 w 709612"/>
                <a:gd name="connsiteY9" fmla="*/ 623888 h 814388"/>
                <a:gd name="connsiteX10" fmla="*/ 216693 w 709612"/>
                <a:gd name="connsiteY10" fmla="*/ 495301 h 814388"/>
                <a:gd name="connsiteX11" fmla="*/ 195262 w 709612"/>
                <a:gd name="connsiteY11" fmla="*/ 457200 h 814388"/>
                <a:gd name="connsiteX12" fmla="*/ 173831 w 709612"/>
                <a:gd name="connsiteY12" fmla="*/ 435769 h 814388"/>
                <a:gd name="connsiteX13" fmla="*/ 195262 w 709612"/>
                <a:gd name="connsiteY13" fmla="*/ 416719 h 814388"/>
                <a:gd name="connsiteX14" fmla="*/ 280987 w 709612"/>
                <a:gd name="connsiteY14" fmla="*/ 373856 h 814388"/>
                <a:gd name="connsiteX15" fmla="*/ 431006 w 709612"/>
                <a:gd name="connsiteY15" fmla="*/ 233363 h 814388"/>
                <a:gd name="connsiteX16" fmla="*/ 416718 w 709612"/>
                <a:gd name="connsiteY16" fmla="*/ 211931 h 814388"/>
                <a:gd name="connsiteX17" fmla="*/ 378618 w 709612"/>
                <a:gd name="connsiteY17" fmla="*/ 238124 h 814388"/>
                <a:gd name="connsiteX0" fmla="*/ 378618 w 725487"/>
                <a:gd name="connsiteY0" fmla="*/ 238124 h 814388"/>
                <a:gd name="connsiteX1" fmla="*/ 288132 w 725487"/>
                <a:gd name="connsiteY1" fmla="*/ 61913 h 814388"/>
                <a:gd name="connsiteX2" fmla="*/ 545306 w 725487"/>
                <a:gd name="connsiteY2" fmla="*/ 0 h 814388"/>
                <a:gd name="connsiteX3" fmla="*/ 725487 w 725487"/>
                <a:gd name="connsiteY3" fmla="*/ 494506 h 814388"/>
                <a:gd name="connsiteX4" fmla="*/ 707231 w 725487"/>
                <a:gd name="connsiteY4" fmla="*/ 583406 h 814388"/>
                <a:gd name="connsiteX5" fmla="*/ 654844 w 725487"/>
                <a:gd name="connsiteY5" fmla="*/ 814388 h 814388"/>
                <a:gd name="connsiteX6" fmla="*/ 466725 w 725487"/>
                <a:gd name="connsiteY6" fmla="*/ 783431 h 814388"/>
                <a:gd name="connsiteX7" fmla="*/ 295275 w 725487"/>
                <a:gd name="connsiteY7" fmla="*/ 707231 h 814388"/>
                <a:gd name="connsiteX8" fmla="*/ 171451 w 725487"/>
                <a:gd name="connsiteY8" fmla="*/ 714375 h 814388"/>
                <a:gd name="connsiteX9" fmla="*/ 0 w 725487"/>
                <a:gd name="connsiteY9" fmla="*/ 623888 h 814388"/>
                <a:gd name="connsiteX10" fmla="*/ 216693 w 725487"/>
                <a:gd name="connsiteY10" fmla="*/ 495301 h 814388"/>
                <a:gd name="connsiteX11" fmla="*/ 195262 w 725487"/>
                <a:gd name="connsiteY11" fmla="*/ 457200 h 814388"/>
                <a:gd name="connsiteX12" fmla="*/ 173831 w 725487"/>
                <a:gd name="connsiteY12" fmla="*/ 435769 h 814388"/>
                <a:gd name="connsiteX13" fmla="*/ 195262 w 725487"/>
                <a:gd name="connsiteY13" fmla="*/ 416719 h 814388"/>
                <a:gd name="connsiteX14" fmla="*/ 280987 w 725487"/>
                <a:gd name="connsiteY14" fmla="*/ 373856 h 814388"/>
                <a:gd name="connsiteX15" fmla="*/ 431006 w 725487"/>
                <a:gd name="connsiteY15" fmla="*/ 233363 h 814388"/>
                <a:gd name="connsiteX16" fmla="*/ 416718 w 725487"/>
                <a:gd name="connsiteY16" fmla="*/ 211931 h 814388"/>
                <a:gd name="connsiteX17" fmla="*/ 378618 w 725487"/>
                <a:gd name="connsiteY17" fmla="*/ 238124 h 814388"/>
                <a:gd name="connsiteX0" fmla="*/ 378618 w 725487"/>
                <a:gd name="connsiteY0" fmla="*/ 238124 h 814388"/>
                <a:gd name="connsiteX1" fmla="*/ 288132 w 725487"/>
                <a:gd name="connsiteY1" fmla="*/ 61913 h 814388"/>
                <a:gd name="connsiteX2" fmla="*/ 545306 w 725487"/>
                <a:gd name="connsiteY2" fmla="*/ 0 h 814388"/>
                <a:gd name="connsiteX3" fmla="*/ 725487 w 725487"/>
                <a:gd name="connsiteY3" fmla="*/ 494506 h 814388"/>
                <a:gd name="connsiteX4" fmla="*/ 710406 w 725487"/>
                <a:gd name="connsiteY4" fmla="*/ 599281 h 814388"/>
                <a:gd name="connsiteX5" fmla="*/ 654844 w 725487"/>
                <a:gd name="connsiteY5" fmla="*/ 814388 h 814388"/>
                <a:gd name="connsiteX6" fmla="*/ 466725 w 725487"/>
                <a:gd name="connsiteY6" fmla="*/ 783431 h 814388"/>
                <a:gd name="connsiteX7" fmla="*/ 295275 w 725487"/>
                <a:gd name="connsiteY7" fmla="*/ 707231 h 814388"/>
                <a:gd name="connsiteX8" fmla="*/ 171451 w 725487"/>
                <a:gd name="connsiteY8" fmla="*/ 714375 h 814388"/>
                <a:gd name="connsiteX9" fmla="*/ 0 w 725487"/>
                <a:gd name="connsiteY9" fmla="*/ 623888 h 814388"/>
                <a:gd name="connsiteX10" fmla="*/ 216693 w 725487"/>
                <a:gd name="connsiteY10" fmla="*/ 495301 h 814388"/>
                <a:gd name="connsiteX11" fmla="*/ 195262 w 725487"/>
                <a:gd name="connsiteY11" fmla="*/ 457200 h 814388"/>
                <a:gd name="connsiteX12" fmla="*/ 173831 w 725487"/>
                <a:gd name="connsiteY12" fmla="*/ 435769 h 814388"/>
                <a:gd name="connsiteX13" fmla="*/ 195262 w 725487"/>
                <a:gd name="connsiteY13" fmla="*/ 416719 h 814388"/>
                <a:gd name="connsiteX14" fmla="*/ 280987 w 725487"/>
                <a:gd name="connsiteY14" fmla="*/ 373856 h 814388"/>
                <a:gd name="connsiteX15" fmla="*/ 431006 w 725487"/>
                <a:gd name="connsiteY15" fmla="*/ 233363 h 814388"/>
                <a:gd name="connsiteX16" fmla="*/ 416718 w 725487"/>
                <a:gd name="connsiteY16" fmla="*/ 211931 h 814388"/>
                <a:gd name="connsiteX17" fmla="*/ 378618 w 725487"/>
                <a:gd name="connsiteY17" fmla="*/ 238124 h 814388"/>
                <a:gd name="connsiteX0" fmla="*/ 378618 w 725487"/>
                <a:gd name="connsiteY0" fmla="*/ 238124 h 808038"/>
                <a:gd name="connsiteX1" fmla="*/ 288132 w 725487"/>
                <a:gd name="connsiteY1" fmla="*/ 61913 h 808038"/>
                <a:gd name="connsiteX2" fmla="*/ 545306 w 725487"/>
                <a:gd name="connsiteY2" fmla="*/ 0 h 808038"/>
                <a:gd name="connsiteX3" fmla="*/ 725487 w 725487"/>
                <a:gd name="connsiteY3" fmla="*/ 494506 h 808038"/>
                <a:gd name="connsiteX4" fmla="*/ 710406 w 725487"/>
                <a:gd name="connsiteY4" fmla="*/ 599281 h 808038"/>
                <a:gd name="connsiteX5" fmla="*/ 667544 w 725487"/>
                <a:gd name="connsiteY5" fmla="*/ 808038 h 808038"/>
                <a:gd name="connsiteX6" fmla="*/ 466725 w 725487"/>
                <a:gd name="connsiteY6" fmla="*/ 783431 h 808038"/>
                <a:gd name="connsiteX7" fmla="*/ 295275 w 725487"/>
                <a:gd name="connsiteY7" fmla="*/ 707231 h 808038"/>
                <a:gd name="connsiteX8" fmla="*/ 171451 w 725487"/>
                <a:gd name="connsiteY8" fmla="*/ 714375 h 808038"/>
                <a:gd name="connsiteX9" fmla="*/ 0 w 725487"/>
                <a:gd name="connsiteY9" fmla="*/ 623888 h 808038"/>
                <a:gd name="connsiteX10" fmla="*/ 216693 w 725487"/>
                <a:gd name="connsiteY10" fmla="*/ 495301 h 808038"/>
                <a:gd name="connsiteX11" fmla="*/ 195262 w 725487"/>
                <a:gd name="connsiteY11" fmla="*/ 457200 h 808038"/>
                <a:gd name="connsiteX12" fmla="*/ 173831 w 725487"/>
                <a:gd name="connsiteY12" fmla="*/ 435769 h 808038"/>
                <a:gd name="connsiteX13" fmla="*/ 195262 w 725487"/>
                <a:gd name="connsiteY13" fmla="*/ 416719 h 808038"/>
                <a:gd name="connsiteX14" fmla="*/ 280987 w 725487"/>
                <a:gd name="connsiteY14" fmla="*/ 373856 h 808038"/>
                <a:gd name="connsiteX15" fmla="*/ 431006 w 725487"/>
                <a:gd name="connsiteY15" fmla="*/ 233363 h 808038"/>
                <a:gd name="connsiteX16" fmla="*/ 416718 w 725487"/>
                <a:gd name="connsiteY16" fmla="*/ 211931 h 808038"/>
                <a:gd name="connsiteX17" fmla="*/ 378618 w 725487"/>
                <a:gd name="connsiteY17" fmla="*/ 238124 h 808038"/>
                <a:gd name="connsiteX0" fmla="*/ 378618 w 725487"/>
                <a:gd name="connsiteY0" fmla="*/ 238124 h 814388"/>
                <a:gd name="connsiteX1" fmla="*/ 288132 w 725487"/>
                <a:gd name="connsiteY1" fmla="*/ 61913 h 814388"/>
                <a:gd name="connsiteX2" fmla="*/ 545306 w 725487"/>
                <a:gd name="connsiteY2" fmla="*/ 0 h 814388"/>
                <a:gd name="connsiteX3" fmla="*/ 725487 w 725487"/>
                <a:gd name="connsiteY3" fmla="*/ 494506 h 814388"/>
                <a:gd name="connsiteX4" fmla="*/ 710406 w 725487"/>
                <a:gd name="connsiteY4" fmla="*/ 599281 h 814388"/>
                <a:gd name="connsiteX5" fmla="*/ 667544 w 725487"/>
                <a:gd name="connsiteY5" fmla="*/ 814388 h 814388"/>
                <a:gd name="connsiteX6" fmla="*/ 466725 w 725487"/>
                <a:gd name="connsiteY6" fmla="*/ 783431 h 814388"/>
                <a:gd name="connsiteX7" fmla="*/ 295275 w 725487"/>
                <a:gd name="connsiteY7" fmla="*/ 707231 h 814388"/>
                <a:gd name="connsiteX8" fmla="*/ 171451 w 725487"/>
                <a:gd name="connsiteY8" fmla="*/ 714375 h 814388"/>
                <a:gd name="connsiteX9" fmla="*/ 0 w 725487"/>
                <a:gd name="connsiteY9" fmla="*/ 623888 h 814388"/>
                <a:gd name="connsiteX10" fmla="*/ 216693 w 725487"/>
                <a:gd name="connsiteY10" fmla="*/ 495301 h 814388"/>
                <a:gd name="connsiteX11" fmla="*/ 195262 w 725487"/>
                <a:gd name="connsiteY11" fmla="*/ 457200 h 814388"/>
                <a:gd name="connsiteX12" fmla="*/ 173831 w 725487"/>
                <a:gd name="connsiteY12" fmla="*/ 435769 h 814388"/>
                <a:gd name="connsiteX13" fmla="*/ 195262 w 725487"/>
                <a:gd name="connsiteY13" fmla="*/ 416719 h 814388"/>
                <a:gd name="connsiteX14" fmla="*/ 280987 w 725487"/>
                <a:gd name="connsiteY14" fmla="*/ 373856 h 814388"/>
                <a:gd name="connsiteX15" fmla="*/ 431006 w 725487"/>
                <a:gd name="connsiteY15" fmla="*/ 233363 h 814388"/>
                <a:gd name="connsiteX16" fmla="*/ 416718 w 725487"/>
                <a:gd name="connsiteY16" fmla="*/ 211931 h 814388"/>
                <a:gd name="connsiteX17" fmla="*/ 378618 w 725487"/>
                <a:gd name="connsiteY17" fmla="*/ 238124 h 814388"/>
                <a:gd name="connsiteX0" fmla="*/ 378618 w 725487"/>
                <a:gd name="connsiteY0" fmla="*/ 238124 h 814388"/>
                <a:gd name="connsiteX1" fmla="*/ 298830 w 725487"/>
                <a:gd name="connsiteY1" fmla="*/ 67262 h 814388"/>
                <a:gd name="connsiteX2" fmla="*/ 545306 w 725487"/>
                <a:gd name="connsiteY2" fmla="*/ 0 h 814388"/>
                <a:gd name="connsiteX3" fmla="*/ 725487 w 725487"/>
                <a:gd name="connsiteY3" fmla="*/ 494506 h 814388"/>
                <a:gd name="connsiteX4" fmla="*/ 710406 w 725487"/>
                <a:gd name="connsiteY4" fmla="*/ 599281 h 814388"/>
                <a:gd name="connsiteX5" fmla="*/ 667544 w 725487"/>
                <a:gd name="connsiteY5" fmla="*/ 814388 h 814388"/>
                <a:gd name="connsiteX6" fmla="*/ 466725 w 725487"/>
                <a:gd name="connsiteY6" fmla="*/ 783431 h 814388"/>
                <a:gd name="connsiteX7" fmla="*/ 295275 w 725487"/>
                <a:gd name="connsiteY7" fmla="*/ 707231 h 814388"/>
                <a:gd name="connsiteX8" fmla="*/ 171451 w 725487"/>
                <a:gd name="connsiteY8" fmla="*/ 714375 h 814388"/>
                <a:gd name="connsiteX9" fmla="*/ 0 w 725487"/>
                <a:gd name="connsiteY9" fmla="*/ 623888 h 814388"/>
                <a:gd name="connsiteX10" fmla="*/ 216693 w 725487"/>
                <a:gd name="connsiteY10" fmla="*/ 495301 h 814388"/>
                <a:gd name="connsiteX11" fmla="*/ 195262 w 725487"/>
                <a:gd name="connsiteY11" fmla="*/ 457200 h 814388"/>
                <a:gd name="connsiteX12" fmla="*/ 173831 w 725487"/>
                <a:gd name="connsiteY12" fmla="*/ 435769 h 814388"/>
                <a:gd name="connsiteX13" fmla="*/ 195262 w 725487"/>
                <a:gd name="connsiteY13" fmla="*/ 416719 h 814388"/>
                <a:gd name="connsiteX14" fmla="*/ 280987 w 725487"/>
                <a:gd name="connsiteY14" fmla="*/ 373856 h 814388"/>
                <a:gd name="connsiteX15" fmla="*/ 431006 w 725487"/>
                <a:gd name="connsiteY15" fmla="*/ 233363 h 814388"/>
                <a:gd name="connsiteX16" fmla="*/ 416718 w 725487"/>
                <a:gd name="connsiteY16" fmla="*/ 211931 h 814388"/>
                <a:gd name="connsiteX17" fmla="*/ 378618 w 725487"/>
                <a:gd name="connsiteY17" fmla="*/ 238124 h 814388"/>
                <a:gd name="connsiteX0" fmla="*/ 378618 w 725487"/>
                <a:gd name="connsiteY0" fmla="*/ 238124 h 814388"/>
                <a:gd name="connsiteX1" fmla="*/ 293481 w 725487"/>
                <a:gd name="connsiteY1" fmla="*/ 67262 h 814388"/>
                <a:gd name="connsiteX2" fmla="*/ 545306 w 725487"/>
                <a:gd name="connsiteY2" fmla="*/ 0 h 814388"/>
                <a:gd name="connsiteX3" fmla="*/ 725487 w 725487"/>
                <a:gd name="connsiteY3" fmla="*/ 494506 h 814388"/>
                <a:gd name="connsiteX4" fmla="*/ 710406 w 725487"/>
                <a:gd name="connsiteY4" fmla="*/ 599281 h 814388"/>
                <a:gd name="connsiteX5" fmla="*/ 667544 w 725487"/>
                <a:gd name="connsiteY5" fmla="*/ 814388 h 814388"/>
                <a:gd name="connsiteX6" fmla="*/ 466725 w 725487"/>
                <a:gd name="connsiteY6" fmla="*/ 783431 h 814388"/>
                <a:gd name="connsiteX7" fmla="*/ 295275 w 725487"/>
                <a:gd name="connsiteY7" fmla="*/ 707231 h 814388"/>
                <a:gd name="connsiteX8" fmla="*/ 171451 w 725487"/>
                <a:gd name="connsiteY8" fmla="*/ 714375 h 814388"/>
                <a:gd name="connsiteX9" fmla="*/ 0 w 725487"/>
                <a:gd name="connsiteY9" fmla="*/ 623888 h 814388"/>
                <a:gd name="connsiteX10" fmla="*/ 216693 w 725487"/>
                <a:gd name="connsiteY10" fmla="*/ 495301 h 814388"/>
                <a:gd name="connsiteX11" fmla="*/ 195262 w 725487"/>
                <a:gd name="connsiteY11" fmla="*/ 457200 h 814388"/>
                <a:gd name="connsiteX12" fmla="*/ 173831 w 725487"/>
                <a:gd name="connsiteY12" fmla="*/ 435769 h 814388"/>
                <a:gd name="connsiteX13" fmla="*/ 195262 w 725487"/>
                <a:gd name="connsiteY13" fmla="*/ 416719 h 814388"/>
                <a:gd name="connsiteX14" fmla="*/ 280987 w 725487"/>
                <a:gd name="connsiteY14" fmla="*/ 373856 h 814388"/>
                <a:gd name="connsiteX15" fmla="*/ 431006 w 725487"/>
                <a:gd name="connsiteY15" fmla="*/ 233363 h 814388"/>
                <a:gd name="connsiteX16" fmla="*/ 416718 w 725487"/>
                <a:gd name="connsiteY16" fmla="*/ 211931 h 814388"/>
                <a:gd name="connsiteX17" fmla="*/ 378618 w 725487"/>
                <a:gd name="connsiteY17" fmla="*/ 238124 h 814388"/>
                <a:gd name="connsiteX0" fmla="*/ 378618 w 725487"/>
                <a:gd name="connsiteY0" fmla="*/ 238124 h 814388"/>
                <a:gd name="connsiteX1" fmla="*/ 298830 w 725487"/>
                <a:gd name="connsiteY1" fmla="*/ 75286 h 814388"/>
                <a:gd name="connsiteX2" fmla="*/ 545306 w 725487"/>
                <a:gd name="connsiteY2" fmla="*/ 0 h 814388"/>
                <a:gd name="connsiteX3" fmla="*/ 725487 w 725487"/>
                <a:gd name="connsiteY3" fmla="*/ 494506 h 814388"/>
                <a:gd name="connsiteX4" fmla="*/ 710406 w 725487"/>
                <a:gd name="connsiteY4" fmla="*/ 599281 h 814388"/>
                <a:gd name="connsiteX5" fmla="*/ 667544 w 725487"/>
                <a:gd name="connsiteY5" fmla="*/ 814388 h 814388"/>
                <a:gd name="connsiteX6" fmla="*/ 466725 w 725487"/>
                <a:gd name="connsiteY6" fmla="*/ 783431 h 814388"/>
                <a:gd name="connsiteX7" fmla="*/ 295275 w 725487"/>
                <a:gd name="connsiteY7" fmla="*/ 707231 h 814388"/>
                <a:gd name="connsiteX8" fmla="*/ 171451 w 725487"/>
                <a:gd name="connsiteY8" fmla="*/ 714375 h 814388"/>
                <a:gd name="connsiteX9" fmla="*/ 0 w 725487"/>
                <a:gd name="connsiteY9" fmla="*/ 623888 h 814388"/>
                <a:gd name="connsiteX10" fmla="*/ 216693 w 725487"/>
                <a:gd name="connsiteY10" fmla="*/ 495301 h 814388"/>
                <a:gd name="connsiteX11" fmla="*/ 195262 w 725487"/>
                <a:gd name="connsiteY11" fmla="*/ 457200 h 814388"/>
                <a:gd name="connsiteX12" fmla="*/ 173831 w 725487"/>
                <a:gd name="connsiteY12" fmla="*/ 435769 h 814388"/>
                <a:gd name="connsiteX13" fmla="*/ 195262 w 725487"/>
                <a:gd name="connsiteY13" fmla="*/ 416719 h 814388"/>
                <a:gd name="connsiteX14" fmla="*/ 280987 w 725487"/>
                <a:gd name="connsiteY14" fmla="*/ 373856 h 814388"/>
                <a:gd name="connsiteX15" fmla="*/ 431006 w 725487"/>
                <a:gd name="connsiteY15" fmla="*/ 233363 h 814388"/>
                <a:gd name="connsiteX16" fmla="*/ 416718 w 725487"/>
                <a:gd name="connsiteY16" fmla="*/ 211931 h 814388"/>
                <a:gd name="connsiteX17" fmla="*/ 378618 w 725487"/>
                <a:gd name="connsiteY17" fmla="*/ 238124 h 81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5487" h="814388">
                  <a:moveTo>
                    <a:pt x="378618" y="238124"/>
                  </a:moveTo>
                  <a:lnTo>
                    <a:pt x="298830" y="75286"/>
                  </a:lnTo>
                  <a:lnTo>
                    <a:pt x="545306" y="0"/>
                  </a:lnTo>
                  <a:lnTo>
                    <a:pt x="725487" y="494506"/>
                  </a:lnTo>
                  <a:cubicBezTo>
                    <a:pt x="724693" y="523081"/>
                    <a:pt x="711200" y="570706"/>
                    <a:pt x="710406" y="599281"/>
                  </a:cubicBezTo>
                  <a:lnTo>
                    <a:pt x="667544" y="814388"/>
                  </a:lnTo>
                  <a:lnTo>
                    <a:pt x="466725" y="783431"/>
                  </a:lnTo>
                  <a:lnTo>
                    <a:pt x="295275" y="707231"/>
                  </a:lnTo>
                  <a:lnTo>
                    <a:pt x="171451" y="714375"/>
                  </a:lnTo>
                  <a:lnTo>
                    <a:pt x="0" y="623888"/>
                  </a:lnTo>
                  <a:lnTo>
                    <a:pt x="216693" y="495301"/>
                  </a:lnTo>
                  <a:lnTo>
                    <a:pt x="195262" y="457200"/>
                  </a:lnTo>
                  <a:lnTo>
                    <a:pt x="173831" y="435769"/>
                  </a:lnTo>
                  <a:lnTo>
                    <a:pt x="195262" y="416719"/>
                  </a:lnTo>
                  <a:lnTo>
                    <a:pt x="280987" y="373856"/>
                  </a:lnTo>
                  <a:lnTo>
                    <a:pt x="431006" y="233363"/>
                  </a:lnTo>
                  <a:lnTo>
                    <a:pt x="416718" y="211931"/>
                  </a:lnTo>
                  <a:lnTo>
                    <a:pt x="378618" y="238124"/>
                  </a:lnTo>
                  <a:close/>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368" name="テキスト ボックス 367">
              <a:extLst>
                <a:ext uri="{FF2B5EF4-FFF2-40B4-BE49-F238E27FC236}">
                  <a16:creationId xmlns:a16="http://schemas.microsoft.com/office/drawing/2014/main" id="{27FE0F58-59F8-7199-173F-D62B139C2BFA}"/>
                </a:ext>
              </a:extLst>
            </p:cNvPr>
            <p:cNvSpPr txBox="1"/>
            <p:nvPr/>
          </p:nvSpPr>
          <p:spPr>
            <a:xfrm rot="21443529">
              <a:off x="-2370686" y="2360925"/>
              <a:ext cx="487627" cy="59226"/>
            </a:xfrm>
            <a:prstGeom prst="rect">
              <a:avLst/>
            </a:prstGeom>
            <a:noFill/>
          </p:spPr>
          <p:txBody>
            <a:bodyPr wrap="square" lIns="0" tIns="0" rIns="0" bIns="0" rtlCol="0">
              <a:spAutoFit/>
            </a:bodyPr>
            <a:lstStyle>
              <a:defPPr>
                <a:defRPr lang="en-US"/>
              </a:defPPr>
              <a:lvl1pPr algn="ctr">
                <a:lnSpc>
                  <a:spcPts val="600"/>
                </a:lnSpc>
                <a:defRPr kumimoji="1" sz="500" b="1"/>
              </a:lvl1pPr>
            </a:lstStyle>
            <a:p>
              <a:r>
                <a:rPr lang="ja-JP" altLang="en-US" dirty="0"/>
                <a:t>地下鉄 中央線</a:t>
              </a:r>
            </a:p>
          </p:txBody>
        </p:sp>
        <p:sp>
          <p:nvSpPr>
            <p:cNvPr id="369" name="テキスト ボックス 368">
              <a:extLst>
                <a:ext uri="{FF2B5EF4-FFF2-40B4-BE49-F238E27FC236}">
                  <a16:creationId xmlns:a16="http://schemas.microsoft.com/office/drawing/2014/main" id="{27FE0F58-59F8-7199-173F-D62B139C2BFA}"/>
                </a:ext>
              </a:extLst>
            </p:cNvPr>
            <p:cNvSpPr txBox="1"/>
            <p:nvPr/>
          </p:nvSpPr>
          <p:spPr>
            <a:xfrm rot="4234079">
              <a:off x="-2013522" y="1390583"/>
              <a:ext cx="575537" cy="59226"/>
            </a:xfrm>
            <a:prstGeom prst="rect">
              <a:avLst/>
            </a:prstGeom>
            <a:noFill/>
          </p:spPr>
          <p:txBody>
            <a:bodyPr wrap="square" lIns="0" tIns="0" rIns="0" bIns="0" rtlCol="0">
              <a:spAutoFit/>
            </a:bodyPr>
            <a:lstStyle>
              <a:defPPr>
                <a:defRPr lang="en-US"/>
              </a:defPPr>
              <a:lvl1pPr algn="ctr">
                <a:lnSpc>
                  <a:spcPts val="600"/>
                </a:lnSpc>
                <a:defRPr kumimoji="1" sz="500" b="1"/>
              </a:lvl1pPr>
            </a:lstStyle>
            <a:p>
              <a:r>
                <a:rPr lang="ja-JP" altLang="en-US" dirty="0"/>
                <a:t>地下鉄 長堀鶴見緑地線</a:t>
              </a:r>
            </a:p>
          </p:txBody>
        </p:sp>
      </p:grpSp>
      <p:sp>
        <p:nvSpPr>
          <p:cNvPr id="13" name="スライド番号プレースホルダー 12">
            <a:extLst>
              <a:ext uri="{FF2B5EF4-FFF2-40B4-BE49-F238E27FC236}">
                <a16:creationId xmlns:a16="http://schemas.microsoft.com/office/drawing/2014/main" id="{26479209-52B4-EFDC-04F1-EE10519E1423}"/>
              </a:ext>
            </a:extLst>
          </p:cNvPr>
          <p:cNvSpPr>
            <a:spLocks noGrp="1"/>
          </p:cNvSpPr>
          <p:nvPr>
            <p:ph type="sldNum" sz="quarter" idx="12"/>
          </p:nvPr>
        </p:nvSpPr>
        <p:spPr/>
        <p:txBody>
          <a:bodyPr/>
          <a:lstStyle/>
          <a:p>
            <a:fld id="{311E3985-B3EA-4398-A6FF-CD01F1CD0B75}" type="slidenum">
              <a:rPr kumimoji="1" lang="ja-JP" altLang="en-US" smtClean="0"/>
              <a:pPr/>
              <a:t>7</a:t>
            </a:fld>
            <a:endParaRPr kumimoji="1" lang="ja-JP" altLang="en-US" dirty="0"/>
          </a:p>
        </p:txBody>
      </p:sp>
      <p:cxnSp>
        <p:nvCxnSpPr>
          <p:cNvPr id="3" name="直線コネクタ 2"/>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3" name="テキスト ボックス 112"/>
          <p:cNvSpPr txBox="1"/>
          <p:nvPr/>
        </p:nvSpPr>
        <p:spPr>
          <a:xfrm>
            <a:off x="444499" y="913027"/>
            <a:ext cx="8255001" cy="626701"/>
          </a:xfrm>
          <a:prstGeom prst="rect">
            <a:avLst/>
          </a:prstGeom>
          <a:noFill/>
          <a:ln w="6350">
            <a:solidFill>
              <a:schemeClr val="accent5"/>
            </a:solidFill>
          </a:ln>
        </p:spPr>
        <p:txBody>
          <a:bodyPr wrap="square" tIns="54000" bIns="18000" rtlCol="0">
            <a:spAutoFit/>
          </a:bodyPr>
          <a:lstStyle/>
          <a:p>
            <a:pPr marL="177800" indent="-177800">
              <a:buFont typeface="Wingdings" panose="05000000000000000000" pitchFamily="2" charset="2"/>
              <a:buChar char=""/>
            </a:pPr>
            <a:r>
              <a:rPr kumimoji="1" lang="ja-JP" altLang="en-US" sz="1200" dirty="0">
                <a:latin typeface="+mn-ea"/>
              </a:rPr>
              <a:t>都市再生緊急整備地域（大阪京橋駅・大阪ビジネスパーク駅周辺・天満橋駅周辺地域）に大阪城東部地区</a:t>
            </a:r>
            <a:r>
              <a:rPr kumimoji="1" lang="ja-JP" altLang="en-US" sz="1200" dirty="0" smtClean="0">
                <a:latin typeface="+mn-ea"/>
              </a:rPr>
              <a:t>を</a:t>
            </a:r>
            <a:endParaRPr kumimoji="1" lang="en-US" altLang="ja-JP" sz="1200" dirty="0" smtClean="0">
              <a:latin typeface="+mn-ea"/>
            </a:endParaRPr>
          </a:p>
          <a:p>
            <a:r>
              <a:rPr kumimoji="1" lang="ja-JP" altLang="en-US" sz="1200" dirty="0" smtClean="0">
                <a:latin typeface="+mn-ea"/>
              </a:rPr>
              <a:t>　「</a:t>
            </a:r>
            <a:r>
              <a:rPr kumimoji="1" lang="ja-JP" altLang="en-US" sz="1200" dirty="0">
                <a:latin typeface="+mn-ea"/>
              </a:rPr>
              <a:t>森之宮周辺」として追加</a:t>
            </a:r>
            <a:endParaRPr kumimoji="1" lang="en-US" altLang="ja-JP" sz="1200" dirty="0">
              <a:latin typeface="+mn-ea"/>
            </a:endParaRPr>
          </a:p>
          <a:p>
            <a:pPr marL="177800" indent="-177800">
              <a:buFont typeface="Wingdings" panose="05000000000000000000" pitchFamily="2" charset="2"/>
              <a:buChar char=""/>
            </a:pPr>
            <a:r>
              <a:rPr kumimoji="1" lang="ja-JP" altLang="en-US" sz="1200" dirty="0">
                <a:latin typeface="+mn-ea"/>
              </a:rPr>
              <a:t>土地</a:t>
            </a:r>
            <a:r>
              <a:rPr kumimoji="1" lang="ja-JP" altLang="en-US" sz="1200" dirty="0" smtClean="0">
                <a:latin typeface="+mn-ea"/>
              </a:rPr>
              <a:t>利用の規制緩和</a:t>
            </a:r>
            <a:r>
              <a:rPr kumimoji="1" lang="ja-JP" altLang="en-US" sz="1200" dirty="0">
                <a:latin typeface="+mn-ea"/>
              </a:rPr>
              <a:t>や、民間プロジェクトに対する金融支援・税制措置等の特別な措置を受けることが可能</a:t>
            </a:r>
            <a:endParaRPr kumimoji="1" lang="en-US" altLang="ja-JP" sz="1200" dirty="0">
              <a:latin typeface="+mn-ea"/>
            </a:endParaRPr>
          </a:p>
        </p:txBody>
      </p:sp>
      <p:sp>
        <p:nvSpPr>
          <p:cNvPr id="211" name="テキスト ボックス 210">
            <a:extLst>
              <a:ext uri="{FF2B5EF4-FFF2-40B4-BE49-F238E27FC236}">
                <a16:creationId xmlns:a16="http://schemas.microsoft.com/office/drawing/2014/main" id="{85502688-7C50-CCA5-7D32-9982872B4743}"/>
              </a:ext>
            </a:extLst>
          </p:cNvPr>
          <p:cNvSpPr txBox="1"/>
          <p:nvPr/>
        </p:nvSpPr>
        <p:spPr>
          <a:xfrm>
            <a:off x="6193498" y="6233002"/>
            <a:ext cx="674043" cy="167581"/>
          </a:xfrm>
          <a:prstGeom prst="rect">
            <a:avLst/>
          </a:prstGeom>
          <a:solidFill>
            <a:srgbClr val="FF0000"/>
          </a:solidFill>
        </p:spPr>
        <p:txBody>
          <a:bodyPr wrap="square" lIns="0" tIns="14400" rIns="0" bIns="14400" rtlCol="0">
            <a:spAutoFit/>
          </a:bodyPr>
          <a:lstStyle/>
          <a:p>
            <a:pPr algn="ctr"/>
            <a:r>
              <a:rPr kumimoji="1" lang="ja-JP" altLang="en-US" sz="900" b="1" dirty="0">
                <a:solidFill>
                  <a:schemeClr val="bg1"/>
                </a:solidFill>
              </a:rPr>
              <a:t>森之宮周辺</a:t>
            </a:r>
          </a:p>
        </p:txBody>
      </p:sp>
      <p:grpSp>
        <p:nvGrpSpPr>
          <p:cNvPr id="2" name="グループ化 1"/>
          <p:cNvGrpSpPr/>
          <p:nvPr/>
        </p:nvGrpSpPr>
        <p:grpSpPr>
          <a:xfrm>
            <a:off x="2117149" y="6455786"/>
            <a:ext cx="2422525" cy="272014"/>
            <a:chOff x="4611169" y="6547432"/>
            <a:chExt cx="2422525" cy="272014"/>
          </a:xfrm>
          <a:solidFill>
            <a:schemeClr val="bg1"/>
          </a:solidFill>
        </p:grpSpPr>
        <p:sp>
          <p:nvSpPr>
            <p:cNvPr id="215" name="正方形/長方形 214">
              <a:extLst>
                <a:ext uri="{FF2B5EF4-FFF2-40B4-BE49-F238E27FC236}">
                  <a16:creationId xmlns:a16="http://schemas.microsoft.com/office/drawing/2014/main" id="{C9E9385B-EDF9-DE5D-5018-DC93933562B0}"/>
                </a:ext>
              </a:extLst>
            </p:cNvPr>
            <p:cNvSpPr/>
            <p:nvPr/>
          </p:nvSpPr>
          <p:spPr>
            <a:xfrm>
              <a:off x="4611169" y="6547432"/>
              <a:ext cx="2402422" cy="25880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正方形/長方形 212">
              <a:extLst>
                <a:ext uri="{FF2B5EF4-FFF2-40B4-BE49-F238E27FC236}">
                  <a16:creationId xmlns:a16="http://schemas.microsoft.com/office/drawing/2014/main" id="{0B236348-6F8A-CEC9-9F3D-3C582FD664A0}"/>
                </a:ext>
              </a:extLst>
            </p:cNvPr>
            <p:cNvSpPr/>
            <p:nvPr/>
          </p:nvSpPr>
          <p:spPr>
            <a:xfrm>
              <a:off x="4740503" y="6611895"/>
              <a:ext cx="641788" cy="137337"/>
            </a:xfrm>
            <a:prstGeom prst="rect">
              <a:avLst/>
            </a:prstGeom>
            <a:grp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 name="テキスト ボックス 213">
              <a:extLst>
                <a:ext uri="{FF2B5EF4-FFF2-40B4-BE49-F238E27FC236}">
                  <a16:creationId xmlns:a16="http://schemas.microsoft.com/office/drawing/2014/main" id="{20A2A393-E989-48E6-EDFE-2BA227319A58}"/>
                </a:ext>
              </a:extLst>
            </p:cNvPr>
            <p:cNvSpPr txBox="1"/>
            <p:nvPr/>
          </p:nvSpPr>
          <p:spPr>
            <a:xfrm>
              <a:off x="5468031" y="6565530"/>
              <a:ext cx="1565663" cy="253916"/>
            </a:xfrm>
            <a:prstGeom prst="rect">
              <a:avLst/>
            </a:prstGeom>
            <a:noFill/>
          </p:spPr>
          <p:txBody>
            <a:bodyPr wrap="square" rtlCol="0">
              <a:spAutoFit/>
            </a:bodyPr>
            <a:lstStyle/>
            <a:p>
              <a:r>
                <a:rPr kumimoji="1" lang="ja-JP" altLang="en-US" sz="1000" b="1" dirty="0">
                  <a:latin typeface="+mn-ea"/>
                </a:rPr>
                <a:t>都市再生緊急整備地域</a:t>
              </a:r>
              <a:endParaRPr kumimoji="1" lang="en-US" altLang="ja-JP" sz="1000" b="1" dirty="0">
                <a:latin typeface="+mn-ea"/>
              </a:endParaRPr>
            </a:p>
          </p:txBody>
        </p:sp>
      </p:grpSp>
      <p:sp>
        <p:nvSpPr>
          <p:cNvPr id="10" name="四角形吹き出し 9"/>
          <p:cNvSpPr/>
          <p:nvPr/>
        </p:nvSpPr>
        <p:spPr>
          <a:xfrm>
            <a:off x="6725493" y="4264655"/>
            <a:ext cx="1257794" cy="276999"/>
          </a:xfrm>
          <a:prstGeom prst="wedgeRectCallout">
            <a:avLst>
              <a:gd name="adj1" fmla="val -56389"/>
              <a:gd name="adj2" fmla="val 10273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1200" b="1" dirty="0">
                <a:solidFill>
                  <a:schemeClr val="tx1"/>
                </a:solidFill>
              </a:rPr>
              <a:t>大阪城東部地区</a:t>
            </a:r>
          </a:p>
        </p:txBody>
      </p:sp>
      <p:sp>
        <p:nvSpPr>
          <p:cNvPr id="371" name="テキスト ボックス 370"/>
          <p:cNvSpPr txBox="1"/>
          <p:nvPr/>
        </p:nvSpPr>
        <p:spPr>
          <a:xfrm>
            <a:off x="1580066" y="1721282"/>
            <a:ext cx="6039934" cy="233619"/>
          </a:xfrm>
          <a:prstGeom prst="rect">
            <a:avLst/>
          </a:prstGeom>
          <a:noFill/>
          <a:ln>
            <a:noFill/>
          </a:ln>
        </p:spPr>
        <p:txBody>
          <a:bodyPr wrap="square" tIns="18000" bIns="0" rtlCol="0">
            <a:spAutoFit/>
          </a:bodyPr>
          <a:lstStyle/>
          <a:p>
            <a:r>
              <a:rPr kumimoji="1" lang="ja-JP" altLang="en-US" sz="1400" b="1" dirty="0">
                <a:latin typeface="游ゴシック" panose="020B0400000000000000" pitchFamily="50" charset="-128"/>
                <a:ea typeface="游ゴシック" panose="020B0400000000000000" pitchFamily="50" charset="-128"/>
              </a:rPr>
              <a:t>■ 都市再生緊急整備地域　大阪城公園周辺地域（</a:t>
            </a:r>
            <a:r>
              <a:rPr kumimoji="1" lang="en-US" altLang="ja-JP" sz="1400" b="1" dirty="0">
                <a:latin typeface="游ゴシック" panose="020B0400000000000000" pitchFamily="50" charset="-128"/>
                <a:ea typeface="游ゴシック" panose="020B0400000000000000" pitchFamily="50" charset="-128"/>
              </a:rPr>
              <a:t>121ha</a:t>
            </a:r>
            <a:r>
              <a:rPr kumimoji="1" lang="ja-JP" altLang="en-US" sz="1400" b="1" dirty="0">
                <a:latin typeface="游ゴシック" panose="020B0400000000000000" pitchFamily="50" charset="-128"/>
                <a:ea typeface="游ゴシック" panose="020B0400000000000000" pitchFamily="50" charset="-128"/>
              </a:rPr>
              <a:t>）</a:t>
            </a:r>
          </a:p>
        </p:txBody>
      </p:sp>
      <p:sp>
        <p:nvSpPr>
          <p:cNvPr id="217" name="テキスト ボックス 216"/>
          <p:cNvSpPr txBox="1"/>
          <p:nvPr/>
        </p:nvSpPr>
        <p:spPr>
          <a:xfrm>
            <a:off x="224701" y="514773"/>
            <a:ext cx="7696377" cy="338554"/>
          </a:xfrm>
          <a:prstGeom prst="rect">
            <a:avLst/>
          </a:prstGeom>
          <a:noFill/>
        </p:spPr>
        <p:txBody>
          <a:bodyPr wrap="square" rtlCol="0">
            <a:spAutoFit/>
          </a:bodyPr>
          <a:lstStyle/>
          <a:p>
            <a:r>
              <a:rPr kumimoji="1" lang="ja-JP" altLang="en-US" sz="1600" b="1" dirty="0">
                <a:latin typeface="游ゴシック" panose="020B0400000000000000" pitchFamily="50" charset="-128"/>
                <a:ea typeface="游ゴシック" panose="020B0400000000000000" pitchFamily="50" charset="-128"/>
              </a:rPr>
              <a:t>② 「都市再生緊急整備地域」に追加指定</a:t>
            </a:r>
            <a:r>
              <a:rPr kumimoji="1" lang="en-US" altLang="ja-JP" sz="1600" b="1" dirty="0">
                <a:latin typeface="游ゴシック" panose="020B0400000000000000" pitchFamily="50" charset="-128"/>
                <a:ea typeface="游ゴシック" panose="020B0400000000000000" pitchFamily="50" charset="-128"/>
              </a:rPr>
              <a:t>〔2020</a:t>
            </a:r>
            <a:r>
              <a:rPr kumimoji="1" lang="ja-JP" altLang="en-US" sz="1600" b="1" dirty="0">
                <a:latin typeface="游ゴシック" panose="020B0400000000000000" pitchFamily="50" charset="-128"/>
                <a:ea typeface="游ゴシック" panose="020B0400000000000000" pitchFamily="50" charset="-128"/>
              </a:rPr>
              <a:t>年９月</a:t>
            </a:r>
            <a:r>
              <a:rPr kumimoji="1" lang="en-US" altLang="ja-JP" sz="1600" b="1" dirty="0">
                <a:latin typeface="游ゴシック" panose="020B0400000000000000" pitchFamily="50" charset="-128"/>
                <a:ea typeface="游ゴシック" panose="020B0400000000000000" pitchFamily="50" charset="-128"/>
              </a:rPr>
              <a:t>〕</a:t>
            </a:r>
          </a:p>
        </p:txBody>
      </p:sp>
      <p:sp>
        <p:nvSpPr>
          <p:cNvPr id="185" name="正方形/長方形 184"/>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chemeClr val="accent5"/>
                </a:solidFill>
              </a:rPr>
              <a:t>　１）地区</a:t>
            </a:r>
            <a:r>
              <a:rPr kumimoji="1" lang="ja-JP" altLang="en-US" sz="1400" b="1" dirty="0" smtClean="0">
                <a:solidFill>
                  <a:schemeClr val="accent5"/>
                </a:solidFill>
              </a:rPr>
              <a:t>の</a:t>
            </a:r>
            <a:r>
              <a:rPr kumimoji="1" lang="ja-JP" altLang="en-US" sz="1400" b="1" dirty="0">
                <a:solidFill>
                  <a:schemeClr val="accent5"/>
                </a:solidFill>
              </a:rPr>
              <a:t>現況</a:t>
            </a:r>
            <a:r>
              <a:rPr kumimoji="1" lang="ja-JP" altLang="en-US" sz="1400" b="1" dirty="0" smtClean="0">
                <a:solidFill>
                  <a:schemeClr val="accent5"/>
                </a:solidFill>
              </a:rPr>
              <a:t>と</a:t>
            </a:r>
            <a:r>
              <a:rPr kumimoji="1" lang="ja-JP" altLang="en-US" sz="1400" b="1" dirty="0">
                <a:solidFill>
                  <a:schemeClr val="accent5"/>
                </a:solidFill>
              </a:rPr>
              <a:t>動向</a:t>
            </a:r>
          </a:p>
        </p:txBody>
      </p:sp>
    </p:spTree>
    <p:extLst>
      <p:ext uri="{BB962C8B-B14F-4D97-AF65-F5344CB8AC3E}">
        <p14:creationId xmlns:p14="http://schemas.microsoft.com/office/powerpoint/2010/main" val="604099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2201" y="1843810"/>
            <a:ext cx="7159598" cy="4831211"/>
          </a:xfrm>
          <a:prstGeom prst="rect">
            <a:avLst/>
          </a:prstGeom>
        </p:spPr>
      </p:pic>
      <p:sp>
        <p:nvSpPr>
          <p:cNvPr id="16" name="テキスト ボックス 15"/>
          <p:cNvSpPr txBox="1"/>
          <p:nvPr/>
        </p:nvSpPr>
        <p:spPr>
          <a:xfrm>
            <a:off x="444499" y="913027"/>
            <a:ext cx="8255001" cy="626701"/>
          </a:xfrm>
          <a:prstGeom prst="rect">
            <a:avLst/>
          </a:prstGeom>
          <a:noFill/>
          <a:ln w="6350">
            <a:solidFill>
              <a:schemeClr val="accent5"/>
            </a:solidFill>
          </a:ln>
        </p:spPr>
        <p:txBody>
          <a:bodyPr wrap="square" tIns="54000" bIns="18000" rtlCol="0">
            <a:spAutoFit/>
          </a:bodyPr>
          <a:lstStyle/>
          <a:p>
            <a:pPr marL="177800" indent="-177800" algn="just">
              <a:buFont typeface="Wingdings" panose="05000000000000000000" pitchFamily="2" charset="2"/>
              <a:buChar char=""/>
            </a:pPr>
            <a:r>
              <a:rPr kumimoji="1" lang="ja-JP" altLang="en-US" sz="1200" dirty="0">
                <a:latin typeface="+mn-ea"/>
              </a:rPr>
              <a:t>「森之宮北地区（</a:t>
            </a:r>
            <a:r>
              <a:rPr kumimoji="1" lang="en-US" altLang="ja-JP" sz="1200" dirty="0">
                <a:latin typeface="+mn-ea"/>
              </a:rPr>
              <a:t>A</a:t>
            </a:r>
            <a:r>
              <a:rPr kumimoji="1" lang="ja-JP" altLang="en-US" sz="1200" dirty="0">
                <a:latin typeface="+mn-ea"/>
              </a:rPr>
              <a:t>・</a:t>
            </a:r>
            <a:r>
              <a:rPr kumimoji="1" lang="en-US" altLang="ja-JP" sz="1200" dirty="0">
                <a:latin typeface="+mn-ea"/>
              </a:rPr>
              <a:t>B</a:t>
            </a:r>
            <a:r>
              <a:rPr kumimoji="1" lang="ja-JP" altLang="en-US" sz="1200" dirty="0">
                <a:latin typeface="+mn-ea"/>
              </a:rPr>
              <a:t>・</a:t>
            </a:r>
            <a:r>
              <a:rPr kumimoji="1" lang="en-US" altLang="ja-JP" sz="1200" dirty="0">
                <a:latin typeface="+mn-ea"/>
              </a:rPr>
              <a:t>C</a:t>
            </a:r>
            <a:r>
              <a:rPr kumimoji="1" lang="ja-JP" altLang="en-US" sz="1200" dirty="0">
                <a:latin typeface="+mn-ea"/>
              </a:rPr>
              <a:t>・</a:t>
            </a:r>
            <a:r>
              <a:rPr kumimoji="1" lang="en-US" altLang="ja-JP" sz="1200" dirty="0">
                <a:latin typeface="+mn-ea"/>
              </a:rPr>
              <a:t>D</a:t>
            </a:r>
            <a:r>
              <a:rPr kumimoji="1" lang="ja-JP" altLang="en-US" sz="1200" dirty="0">
                <a:latin typeface="+mn-ea"/>
              </a:rPr>
              <a:t>地区）」において、「大阪城東部地区のまちづくりの方向性」に沿ったまちづくりの実現に向け、大阪公立大学森之宮キャンパス（Ａ地区）の整備に係る地区整備計画や、土地利用の基本方針、公共施設、建築物等の整備方針を定める地区計画を決定</a:t>
            </a:r>
          </a:p>
        </p:txBody>
      </p:sp>
      <p:sp>
        <p:nvSpPr>
          <p:cNvPr id="13" name="スライド番号プレースホルダー 12">
            <a:extLst>
              <a:ext uri="{FF2B5EF4-FFF2-40B4-BE49-F238E27FC236}">
                <a16:creationId xmlns:a16="http://schemas.microsoft.com/office/drawing/2014/main" id="{26479209-52B4-EFDC-04F1-EE10519E1423}"/>
              </a:ext>
            </a:extLst>
          </p:cNvPr>
          <p:cNvSpPr>
            <a:spLocks noGrp="1"/>
          </p:cNvSpPr>
          <p:nvPr>
            <p:ph type="sldNum" sz="quarter" idx="12"/>
          </p:nvPr>
        </p:nvSpPr>
        <p:spPr/>
        <p:txBody>
          <a:bodyPr/>
          <a:lstStyle/>
          <a:p>
            <a:fld id="{311E3985-B3EA-4398-A6FF-CD01F1CD0B75}" type="slidenum">
              <a:rPr kumimoji="1" lang="ja-JP" altLang="en-US" smtClean="0"/>
              <a:pPr/>
              <a:t>8</a:t>
            </a:fld>
            <a:endParaRPr kumimoji="1" lang="ja-JP" altLang="en-US" dirty="0"/>
          </a:p>
        </p:txBody>
      </p:sp>
      <p:cxnSp>
        <p:nvCxnSpPr>
          <p:cNvPr id="3" name="直線コネクタ 2"/>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フリーフォーム 16"/>
          <p:cNvSpPr/>
          <p:nvPr/>
        </p:nvSpPr>
        <p:spPr>
          <a:xfrm>
            <a:off x="3738225" y="2034545"/>
            <a:ext cx="4212286" cy="4398241"/>
          </a:xfrm>
          <a:custGeom>
            <a:avLst/>
            <a:gdLst>
              <a:gd name="connsiteX0" fmla="*/ 0 w 4962525"/>
              <a:gd name="connsiteY0" fmla="*/ 0 h 5181600"/>
              <a:gd name="connsiteX1" fmla="*/ 0 w 4962525"/>
              <a:gd name="connsiteY1" fmla="*/ 1990725 h 5181600"/>
              <a:gd name="connsiteX2" fmla="*/ 114300 w 4962525"/>
              <a:gd name="connsiteY2" fmla="*/ 1990725 h 5181600"/>
              <a:gd name="connsiteX3" fmla="*/ 114300 w 4962525"/>
              <a:gd name="connsiteY3" fmla="*/ 5181600 h 5181600"/>
              <a:gd name="connsiteX4" fmla="*/ 1209675 w 4962525"/>
              <a:gd name="connsiteY4" fmla="*/ 5181600 h 5181600"/>
              <a:gd name="connsiteX5" fmla="*/ 1209675 w 4962525"/>
              <a:gd name="connsiteY5" fmla="*/ 4219575 h 5181600"/>
              <a:gd name="connsiteX6" fmla="*/ 3152775 w 4962525"/>
              <a:gd name="connsiteY6" fmla="*/ 4219575 h 5181600"/>
              <a:gd name="connsiteX7" fmla="*/ 3333750 w 4962525"/>
              <a:gd name="connsiteY7" fmla="*/ 4333875 h 5181600"/>
              <a:gd name="connsiteX8" fmla="*/ 3876675 w 4962525"/>
              <a:gd name="connsiteY8" fmla="*/ 4333875 h 5181600"/>
              <a:gd name="connsiteX9" fmla="*/ 4029075 w 4962525"/>
              <a:gd name="connsiteY9" fmla="*/ 3476625 h 5181600"/>
              <a:gd name="connsiteX10" fmla="*/ 4038600 w 4962525"/>
              <a:gd name="connsiteY10" fmla="*/ 3228975 h 5181600"/>
              <a:gd name="connsiteX11" fmla="*/ 3924300 w 4962525"/>
              <a:gd name="connsiteY11" fmla="*/ 2657475 h 5181600"/>
              <a:gd name="connsiteX12" fmla="*/ 3924300 w 4962525"/>
              <a:gd name="connsiteY12" fmla="*/ 2657475 h 5181600"/>
              <a:gd name="connsiteX13" fmla="*/ 4962525 w 4962525"/>
              <a:gd name="connsiteY13" fmla="*/ 1771650 h 5181600"/>
              <a:gd name="connsiteX14" fmla="*/ 4905375 w 4962525"/>
              <a:gd name="connsiteY14" fmla="*/ 1628775 h 5181600"/>
              <a:gd name="connsiteX15" fmla="*/ 4829175 w 4962525"/>
              <a:gd name="connsiteY15" fmla="*/ 1495425 h 5181600"/>
              <a:gd name="connsiteX16" fmla="*/ 4257675 w 4962525"/>
              <a:gd name="connsiteY16" fmla="*/ 885825 h 5181600"/>
              <a:gd name="connsiteX17" fmla="*/ 3562350 w 4962525"/>
              <a:gd name="connsiteY17" fmla="*/ 466725 h 5181600"/>
              <a:gd name="connsiteX18" fmla="*/ 2076450 w 4962525"/>
              <a:gd name="connsiteY18" fmla="*/ 238125 h 5181600"/>
              <a:gd name="connsiteX19" fmla="*/ 0 w 4962525"/>
              <a:gd name="connsiteY19" fmla="*/ 0 h 5181600"/>
              <a:gd name="connsiteX0" fmla="*/ 0 w 4962525"/>
              <a:gd name="connsiteY0" fmla="*/ 0 h 5181600"/>
              <a:gd name="connsiteX1" fmla="*/ 0 w 4962525"/>
              <a:gd name="connsiteY1" fmla="*/ 1990725 h 5181600"/>
              <a:gd name="connsiteX2" fmla="*/ 114300 w 4962525"/>
              <a:gd name="connsiteY2" fmla="*/ 1990725 h 5181600"/>
              <a:gd name="connsiteX3" fmla="*/ 114300 w 4962525"/>
              <a:gd name="connsiteY3" fmla="*/ 5181600 h 5181600"/>
              <a:gd name="connsiteX4" fmla="*/ 1209675 w 4962525"/>
              <a:gd name="connsiteY4" fmla="*/ 5181600 h 5181600"/>
              <a:gd name="connsiteX5" fmla="*/ 1209675 w 4962525"/>
              <a:gd name="connsiteY5" fmla="*/ 4219575 h 5181600"/>
              <a:gd name="connsiteX6" fmla="*/ 3152775 w 4962525"/>
              <a:gd name="connsiteY6" fmla="*/ 4219575 h 5181600"/>
              <a:gd name="connsiteX7" fmla="*/ 3333750 w 4962525"/>
              <a:gd name="connsiteY7" fmla="*/ 4333875 h 5181600"/>
              <a:gd name="connsiteX8" fmla="*/ 3876675 w 4962525"/>
              <a:gd name="connsiteY8" fmla="*/ 4333875 h 5181600"/>
              <a:gd name="connsiteX9" fmla="*/ 4029075 w 4962525"/>
              <a:gd name="connsiteY9" fmla="*/ 3476625 h 5181600"/>
              <a:gd name="connsiteX10" fmla="*/ 4038600 w 4962525"/>
              <a:gd name="connsiteY10" fmla="*/ 3228975 h 5181600"/>
              <a:gd name="connsiteX11" fmla="*/ 3924300 w 4962525"/>
              <a:gd name="connsiteY11" fmla="*/ 2657475 h 5181600"/>
              <a:gd name="connsiteX12" fmla="*/ 3924300 w 4962525"/>
              <a:gd name="connsiteY12" fmla="*/ 2657475 h 5181600"/>
              <a:gd name="connsiteX13" fmla="*/ 4962525 w 4962525"/>
              <a:gd name="connsiteY13" fmla="*/ 1771650 h 5181600"/>
              <a:gd name="connsiteX14" fmla="*/ 4905375 w 4962525"/>
              <a:gd name="connsiteY14" fmla="*/ 1628775 h 5181600"/>
              <a:gd name="connsiteX15" fmla="*/ 4829175 w 4962525"/>
              <a:gd name="connsiteY15" fmla="*/ 1495425 h 5181600"/>
              <a:gd name="connsiteX16" fmla="*/ 4257675 w 4962525"/>
              <a:gd name="connsiteY16" fmla="*/ 885825 h 5181600"/>
              <a:gd name="connsiteX17" fmla="*/ 3562350 w 4962525"/>
              <a:gd name="connsiteY17" fmla="*/ 466725 h 5181600"/>
              <a:gd name="connsiteX18" fmla="*/ 2076450 w 4962525"/>
              <a:gd name="connsiteY18" fmla="*/ 238125 h 5181600"/>
              <a:gd name="connsiteX19" fmla="*/ 0 w 4962525"/>
              <a:gd name="connsiteY19" fmla="*/ 0 h 5181600"/>
              <a:gd name="connsiteX0" fmla="*/ 0 w 4962525"/>
              <a:gd name="connsiteY0" fmla="*/ 0 h 5181600"/>
              <a:gd name="connsiteX1" fmla="*/ 0 w 4962525"/>
              <a:gd name="connsiteY1" fmla="*/ 1990725 h 5181600"/>
              <a:gd name="connsiteX2" fmla="*/ 114300 w 4962525"/>
              <a:gd name="connsiteY2" fmla="*/ 1990725 h 5181600"/>
              <a:gd name="connsiteX3" fmla="*/ 114300 w 4962525"/>
              <a:gd name="connsiteY3" fmla="*/ 5181600 h 5181600"/>
              <a:gd name="connsiteX4" fmla="*/ 1209675 w 4962525"/>
              <a:gd name="connsiteY4" fmla="*/ 5181600 h 5181600"/>
              <a:gd name="connsiteX5" fmla="*/ 1209675 w 4962525"/>
              <a:gd name="connsiteY5" fmla="*/ 4219575 h 5181600"/>
              <a:gd name="connsiteX6" fmla="*/ 3152775 w 4962525"/>
              <a:gd name="connsiteY6" fmla="*/ 4219575 h 5181600"/>
              <a:gd name="connsiteX7" fmla="*/ 3333750 w 4962525"/>
              <a:gd name="connsiteY7" fmla="*/ 4333875 h 5181600"/>
              <a:gd name="connsiteX8" fmla="*/ 3876675 w 4962525"/>
              <a:gd name="connsiteY8" fmla="*/ 4333875 h 5181600"/>
              <a:gd name="connsiteX9" fmla="*/ 4029075 w 4962525"/>
              <a:gd name="connsiteY9" fmla="*/ 3476625 h 5181600"/>
              <a:gd name="connsiteX10" fmla="*/ 4038600 w 4962525"/>
              <a:gd name="connsiteY10" fmla="*/ 3228975 h 5181600"/>
              <a:gd name="connsiteX11" fmla="*/ 3924300 w 4962525"/>
              <a:gd name="connsiteY11" fmla="*/ 2657475 h 5181600"/>
              <a:gd name="connsiteX12" fmla="*/ 3924300 w 4962525"/>
              <a:gd name="connsiteY12" fmla="*/ 2657475 h 5181600"/>
              <a:gd name="connsiteX13" fmla="*/ 4962525 w 4962525"/>
              <a:gd name="connsiteY13" fmla="*/ 1771650 h 5181600"/>
              <a:gd name="connsiteX14" fmla="*/ 4905375 w 4962525"/>
              <a:gd name="connsiteY14" fmla="*/ 1628775 h 5181600"/>
              <a:gd name="connsiteX15" fmla="*/ 4829175 w 4962525"/>
              <a:gd name="connsiteY15" fmla="*/ 1495425 h 5181600"/>
              <a:gd name="connsiteX16" fmla="*/ 4257675 w 4962525"/>
              <a:gd name="connsiteY16" fmla="*/ 885825 h 5181600"/>
              <a:gd name="connsiteX17" fmla="*/ 3562350 w 4962525"/>
              <a:gd name="connsiteY17" fmla="*/ 466725 h 5181600"/>
              <a:gd name="connsiteX18" fmla="*/ 2076450 w 4962525"/>
              <a:gd name="connsiteY18" fmla="*/ 238125 h 5181600"/>
              <a:gd name="connsiteX19" fmla="*/ 0 w 4962525"/>
              <a:gd name="connsiteY19" fmla="*/ 0 h 5181600"/>
              <a:gd name="connsiteX0" fmla="*/ 0 w 4962525"/>
              <a:gd name="connsiteY0" fmla="*/ 0 h 5181600"/>
              <a:gd name="connsiteX1" fmla="*/ 0 w 4962525"/>
              <a:gd name="connsiteY1" fmla="*/ 1990725 h 5181600"/>
              <a:gd name="connsiteX2" fmla="*/ 114300 w 4962525"/>
              <a:gd name="connsiteY2" fmla="*/ 1990725 h 5181600"/>
              <a:gd name="connsiteX3" fmla="*/ 114300 w 4962525"/>
              <a:gd name="connsiteY3" fmla="*/ 5181600 h 5181600"/>
              <a:gd name="connsiteX4" fmla="*/ 1209675 w 4962525"/>
              <a:gd name="connsiteY4" fmla="*/ 5181600 h 5181600"/>
              <a:gd name="connsiteX5" fmla="*/ 1209675 w 4962525"/>
              <a:gd name="connsiteY5" fmla="*/ 4219575 h 5181600"/>
              <a:gd name="connsiteX6" fmla="*/ 3152775 w 4962525"/>
              <a:gd name="connsiteY6" fmla="*/ 4219575 h 5181600"/>
              <a:gd name="connsiteX7" fmla="*/ 3333750 w 4962525"/>
              <a:gd name="connsiteY7" fmla="*/ 4333875 h 5181600"/>
              <a:gd name="connsiteX8" fmla="*/ 3876675 w 4962525"/>
              <a:gd name="connsiteY8" fmla="*/ 4333875 h 5181600"/>
              <a:gd name="connsiteX9" fmla="*/ 4029075 w 4962525"/>
              <a:gd name="connsiteY9" fmla="*/ 3476625 h 5181600"/>
              <a:gd name="connsiteX10" fmla="*/ 4052888 w 4962525"/>
              <a:gd name="connsiteY10" fmla="*/ 3219450 h 5181600"/>
              <a:gd name="connsiteX11" fmla="*/ 3924300 w 4962525"/>
              <a:gd name="connsiteY11" fmla="*/ 2657475 h 5181600"/>
              <a:gd name="connsiteX12" fmla="*/ 3924300 w 4962525"/>
              <a:gd name="connsiteY12" fmla="*/ 2657475 h 5181600"/>
              <a:gd name="connsiteX13" fmla="*/ 4962525 w 4962525"/>
              <a:gd name="connsiteY13" fmla="*/ 1771650 h 5181600"/>
              <a:gd name="connsiteX14" fmla="*/ 4905375 w 4962525"/>
              <a:gd name="connsiteY14" fmla="*/ 1628775 h 5181600"/>
              <a:gd name="connsiteX15" fmla="*/ 4829175 w 4962525"/>
              <a:gd name="connsiteY15" fmla="*/ 1495425 h 5181600"/>
              <a:gd name="connsiteX16" fmla="*/ 4257675 w 4962525"/>
              <a:gd name="connsiteY16" fmla="*/ 885825 h 5181600"/>
              <a:gd name="connsiteX17" fmla="*/ 3562350 w 4962525"/>
              <a:gd name="connsiteY17" fmla="*/ 466725 h 5181600"/>
              <a:gd name="connsiteX18" fmla="*/ 2076450 w 4962525"/>
              <a:gd name="connsiteY18" fmla="*/ 238125 h 5181600"/>
              <a:gd name="connsiteX19" fmla="*/ 0 w 4962525"/>
              <a:gd name="connsiteY19" fmla="*/ 0 h 5181600"/>
              <a:gd name="connsiteX0" fmla="*/ 0 w 4962525"/>
              <a:gd name="connsiteY0" fmla="*/ 0 h 5181600"/>
              <a:gd name="connsiteX1" fmla="*/ 0 w 4962525"/>
              <a:gd name="connsiteY1" fmla="*/ 1990725 h 5181600"/>
              <a:gd name="connsiteX2" fmla="*/ 114300 w 4962525"/>
              <a:gd name="connsiteY2" fmla="*/ 1990725 h 5181600"/>
              <a:gd name="connsiteX3" fmla="*/ 114300 w 4962525"/>
              <a:gd name="connsiteY3" fmla="*/ 5181600 h 5181600"/>
              <a:gd name="connsiteX4" fmla="*/ 1209675 w 4962525"/>
              <a:gd name="connsiteY4" fmla="*/ 5181600 h 5181600"/>
              <a:gd name="connsiteX5" fmla="*/ 1209675 w 4962525"/>
              <a:gd name="connsiteY5" fmla="*/ 4219575 h 5181600"/>
              <a:gd name="connsiteX6" fmla="*/ 3152775 w 4962525"/>
              <a:gd name="connsiteY6" fmla="*/ 4219575 h 5181600"/>
              <a:gd name="connsiteX7" fmla="*/ 3333750 w 4962525"/>
              <a:gd name="connsiteY7" fmla="*/ 4333875 h 5181600"/>
              <a:gd name="connsiteX8" fmla="*/ 3876675 w 4962525"/>
              <a:gd name="connsiteY8" fmla="*/ 4333875 h 5181600"/>
              <a:gd name="connsiteX9" fmla="*/ 4029075 w 4962525"/>
              <a:gd name="connsiteY9" fmla="*/ 3476625 h 5181600"/>
              <a:gd name="connsiteX10" fmla="*/ 4048126 w 4962525"/>
              <a:gd name="connsiteY10" fmla="*/ 3224213 h 5181600"/>
              <a:gd name="connsiteX11" fmla="*/ 3924300 w 4962525"/>
              <a:gd name="connsiteY11" fmla="*/ 2657475 h 5181600"/>
              <a:gd name="connsiteX12" fmla="*/ 3924300 w 4962525"/>
              <a:gd name="connsiteY12" fmla="*/ 2657475 h 5181600"/>
              <a:gd name="connsiteX13" fmla="*/ 4962525 w 4962525"/>
              <a:gd name="connsiteY13" fmla="*/ 1771650 h 5181600"/>
              <a:gd name="connsiteX14" fmla="*/ 4905375 w 4962525"/>
              <a:gd name="connsiteY14" fmla="*/ 1628775 h 5181600"/>
              <a:gd name="connsiteX15" fmla="*/ 4829175 w 4962525"/>
              <a:gd name="connsiteY15" fmla="*/ 1495425 h 5181600"/>
              <a:gd name="connsiteX16" fmla="*/ 4257675 w 4962525"/>
              <a:gd name="connsiteY16" fmla="*/ 885825 h 5181600"/>
              <a:gd name="connsiteX17" fmla="*/ 3562350 w 4962525"/>
              <a:gd name="connsiteY17" fmla="*/ 466725 h 5181600"/>
              <a:gd name="connsiteX18" fmla="*/ 2076450 w 4962525"/>
              <a:gd name="connsiteY18" fmla="*/ 238125 h 5181600"/>
              <a:gd name="connsiteX19" fmla="*/ 0 w 4962525"/>
              <a:gd name="connsiteY19" fmla="*/ 0 h 5181600"/>
              <a:gd name="connsiteX0" fmla="*/ 0 w 4962525"/>
              <a:gd name="connsiteY0" fmla="*/ 0 h 5181600"/>
              <a:gd name="connsiteX1" fmla="*/ 0 w 4962525"/>
              <a:gd name="connsiteY1" fmla="*/ 1990725 h 5181600"/>
              <a:gd name="connsiteX2" fmla="*/ 114300 w 4962525"/>
              <a:gd name="connsiteY2" fmla="*/ 1990725 h 5181600"/>
              <a:gd name="connsiteX3" fmla="*/ 114300 w 4962525"/>
              <a:gd name="connsiteY3" fmla="*/ 5181600 h 5181600"/>
              <a:gd name="connsiteX4" fmla="*/ 1209675 w 4962525"/>
              <a:gd name="connsiteY4" fmla="*/ 5181600 h 5181600"/>
              <a:gd name="connsiteX5" fmla="*/ 1209675 w 4962525"/>
              <a:gd name="connsiteY5" fmla="*/ 4219575 h 5181600"/>
              <a:gd name="connsiteX6" fmla="*/ 3152775 w 4962525"/>
              <a:gd name="connsiteY6" fmla="*/ 4219575 h 5181600"/>
              <a:gd name="connsiteX7" fmla="*/ 3333750 w 4962525"/>
              <a:gd name="connsiteY7" fmla="*/ 4333875 h 5181600"/>
              <a:gd name="connsiteX8" fmla="*/ 3876675 w 4962525"/>
              <a:gd name="connsiteY8" fmla="*/ 4333875 h 5181600"/>
              <a:gd name="connsiteX9" fmla="*/ 4029075 w 4962525"/>
              <a:gd name="connsiteY9" fmla="*/ 3476625 h 5181600"/>
              <a:gd name="connsiteX10" fmla="*/ 4048126 w 4962525"/>
              <a:gd name="connsiteY10" fmla="*/ 3224213 h 5181600"/>
              <a:gd name="connsiteX11" fmla="*/ 3924300 w 4962525"/>
              <a:gd name="connsiteY11" fmla="*/ 2657475 h 5181600"/>
              <a:gd name="connsiteX12" fmla="*/ 3924300 w 4962525"/>
              <a:gd name="connsiteY12" fmla="*/ 2657475 h 5181600"/>
              <a:gd name="connsiteX13" fmla="*/ 4962525 w 4962525"/>
              <a:gd name="connsiteY13" fmla="*/ 1771650 h 5181600"/>
              <a:gd name="connsiteX14" fmla="*/ 4905375 w 4962525"/>
              <a:gd name="connsiteY14" fmla="*/ 1628775 h 5181600"/>
              <a:gd name="connsiteX15" fmla="*/ 4829175 w 4962525"/>
              <a:gd name="connsiteY15" fmla="*/ 1495425 h 5181600"/>
              <a:gd name="connsiteX16" fmla="*/ 4257675 w 4962525"/>
              <a:gd name="connsiteY16" fmla="*/ 885825 h 5181600"/>
              <a:gd name="connsiteX17" fmla="*/ 3562350 w 4962525"/>
              <a:gd name="connsiteY17" fmla="*/ 466725 h 5181600"/>
              <a:gd name="connsiteX18" fmla="*/ 2076450 w 4962525"/>
              <a:gd name="connsiteY18" fmla="*/ 238125 h 5181600"/>
              <a:gd name="connsiteX19" fmla="*/ 0 w 4962525"/>
              <a:gd name="connsiteY19" fmla="*/ 0 h 518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62525" h="5181600">
                <a:moveTo>
                  <a:pt x="0" y="0"/>
                </a:moveTo>
                <a:lnTo>
                  <a:pt x="0" y="1990725"/>
                </a:lnTo>
                <a:lnTo>
                  <a:pt x="114300" y="1990725"/>
                </a:lnTo>
                <a:lnTo>
                  <a:pt x="114300" y="5181600"/>
                </a:lnTo>
                <a:lnTo>
                  <a:pt x="1209675" y="5181600"/>
                </a:lnTo>
                <a:lnTo>
                  <a:pt x="1209675" y="4219575"/>
                </a:lnTo>
                <a:lnTo>
                  <a:pt x="3152775" y="4219575"/>
                </a:lnTo>
                <a:lnTo>
                  <a:pt x="3333750" y="4333875"/>
                </a:lnTo>
                <a:lnTo>
                  <a:pt x="3876675" y="4333875"/>
                </a:lnTo>
                <a:lnTo>
                  <a:pt x="4029075" y="3476625"/>
                </a:lnTo>
                <a:lnTo>
                  <a:pt x="4048126" y="3224213"/>
                </a:lnTo>
                <a:cubicBezTo>
                  <a:pt x="4010026" y="3033713"/>
                  <a:pt x="3954463" y="2751931"/>
                  <a:pt x="3924300" y="2657475"/>
                </a:cubicBezTo>
                <a:lnTo>
                  <a:pt x="3924300" y="2657475"/>
                </a:lnTo>
                <a:lnTo>
                  <a:pt x="4962525" y="1771650"/>
                </a:lnTo>
                <a:lnTo>
                  <a:pt x="4905375" y="1628775"/>
                </a:lnTo>
                <a:lnTo>
                  <a:pt x="4829175" y="1495425"/>
                </a:lnTo>
                <a:lnTo>
                  <a:pt x="4257675" y="885825"/>
                </a:lnTo>
                <a:lnTo>
                  <a:pt x="3562350" y="466725"/>
                </a:lnTo>
                <a:lnTo>
                  <a:pt x="2076450" y="238125"/>
                </a:lnTo>
                <a:lnTo>
                  <a:pt x="0" y="0"/>
                </a:ln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kumimoji="1" lang="ja-JP" altLang="en-US"/>
          </a:p>
        </p:txBody>
      </p:sp>
      <p:sp>
        <p:nvSpPr>
          <p:cNvPr id="14" name="テキスト ボックス 13"/>
          <p:cNvSpPr txBox="1"/>
          <p:nvPr/>
        </p:nvSpPr>
        <p:spPr>
          <a:xfrm>
            <a:off x="224701" y="514773"/>
            <a:ext cx="7696377" cy="338554"/>
          </a:xfrm>
          <a:prstGeom prst="rect">
            <a:avLst/>
          </a:prstGeom>
          <a:noFill/>
        </p:spPr>
        <p:txBody>
          <a:bodyPr wrap="square" rtlCol="0">
            <a:spAutoFit/>
          </a:bodyPr>
          <a:lstStyle/>
          <a:p>
            <a:r>
              <a:rPr kumimoji="1" lang="ja-JP" altLang="en-US" sz="1600" b="1" dirty="0"/>
              <a:t>③ 「森之宮北</a:t>
            </a:r>
            <a:r>
              <a:rPr kumimoji="1" lang="ja-JP" altLang="en-US" sz="1600" b="1" dirty="0" err="1"/>
              <a:t>地区地区</a:t>
            </a:r>
            <a:r>
              <a:rPr kumimoji="1" lang="ja-JP" altLang="en-US" sz="1600" b="1" dirty="0"/>
              <a:t>計画」の都市計画決定</a:t>
            </a:r>
            <a:r>
              <a:rPr kumimoji="1" lang="en-US" altLang="ja-JP" sz="1600" b="1" dirty="0">
                <a:latin typeface="游ゴシック" panose="020B0400000000000000" pitchFamily="50" charset="-128"/>
              </a:rPr>
              <a:t>〔2021</a:t>
            </a:r>
            <a:r>
              <a:rPr kumimoji="1" lang="ja-JP" altLang="en-US" sz="1600" b="1" dirty="0">
                <a:latin typeface="游ゴシック" panose="020B0400000000000000" pitchFamily="50" charset="-128"/>
              </a:rPr>
              <a:t>年９月</a:t>
            </a:r>
            <a:r>
              <a:rPr kumimoji="1" lang="en-US" altLang="ja-JP" sz="1600" b="1" dirty="0">
                <a:latin typeface="游ゴシック" panose="020B0400000000000000" pitchFamily="50" charset="-128"/>
              </a:rPr>
              <a:t>〕</a:t>
            </a:r>
            <a:endParaRPr kumimoji="1" lang="en-US" altLang="ja-JP" sz="1600" b="1" dirty="0"/>
          </a:p>
        </p:txBody>
      </p:sp>
      <p:sp>
        <p:nvSpPr>
          <p:cNvPr id="10" name="正方形/長方形 9"/>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chemeClr val="accent5"/>
                </a:solidFill>
              </a:rPr>
              <a:t>　１）地区</a:t>
            </a:r>
            <a:r>
              <a:rPr kumimoji="1" lang="ja-JP" altLang="en-US" sz="1400" b="1" dirty="0" smtClean="0">
                <a:solidFill>
                  <a:schemeClr val="accent5"/>
                </a:solidFill>
              </a:rPr>
              <a:t>の</a:t>
            </a:r>
            <a:r>
              <a:rPr kumimoji="1" lang="ja-JP" altLang="en-US" sz="1400" b="1" dirty="0">
                <a:solidFill>
                  <a:schemeClr val="accent5"/>
                </a:solidFill>
              </a:rPr>
              <a:t>現況</a:t>
            </a:r>
            <a:r>
              <a:rPr kumimoji="1" lang="ja-JP" altLang="en-US" sz="1400" b="1" dirty="0" smtClean="0">
                <a:solidFill>
                  <a:schemeClr val="accent5"/>
                </a:solidFill>
              </a:rPr>
              <a:t>と</a:t>
            </a:r>
            <a:r>
              <a:rPr kumimoji="1" lang="ja-JP" altLang="en-US" sz="1400" b="1" dirty="0">
                <a:solidFill>
                  <a:schemeClr val="accent5"/>
                </a:solidFill>
              </a:rPr>
              <a:t>動向</a:t>
            </a:r>
          </a:p>
        </p:txBody>
      </p:sp>
    </p:spTree>
    <p:extLst>
      <p:ext uri="{BB962C8B-B14F-4D97-AF65-F5344CB8AC3E}">
        <p14:creationId xmlns:p14="http://schemas.microsoft.com/office/powerpoint/2010/main" val="35993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CDC30A53843D8047BBD459BA5EE8D3C7" ma:contentTypeVersion="13" ma:contentTypeDescription="新しいドキュメントを作成します。" ma:contentTypeScope="" ma:versionID="01e1e41e43e5037928a688eb65a86882">
  <xsd:schema xmlns:xsd="http://www.w3.org/2001/XMLSchema" xmlns:xs="http://www.w3.org/2001/XMLSchema" xmlns:p="http://schemas.microsoft.com/office/2006/metadata/properties" xmlns:ns2="e55f4060-3e2c-414b-ae14-0336068e3ea4" xmlns:ns3="68d6d9d8-0005-40c2-b00f-783f83239ae4" targetNamespace="http://schemas.microsoft.com/office/2006/metadata/properties" ma:root="true" ma:fieldsID="b27c37bbfa428d65157ccbe2169d9899" ns2:_="" ns3:_="">
    <xsd:import namespace="e55f4060-3e2c-414b-ae14-0336068e3ea4"/>
    <xsd:import namespace="68d6d9d8-0005-40c2-b00f-783f83239ae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5f4060-3e2c-414b-ae14-0336068e3e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5a37caa4-81ae-4def-855b-5ea945bc0bf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8d6d9d8-0005-40c2-b00f-783f83239ae4"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16218017-9766-4d3d-8b51-17e817df171f}" ma:internalName="TaxCatchAll" ma:showField="CatchAllData" ma:web="68d6d9d8-0005-40c2-b00f-783f83239a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2C0151-2544-499D-868F-BA56CA5A22A3}">
  <ds:schemaRefs>
    <ds:schemaRef ds:uri="http://schemas.microsoft.com/sharepoint/v3/contenttype/forms"/>
  </ds:schemaRefs>
</ds:datastoreItem>
</file>

<file path=customXml/itemProps2.xml><?xml version="1.0" encoding="utf-8"?>
<ds:datastoreItem xmlns:ds="http://schemas.openxmlformats.org/officeDocument/2006/customXml" ds:itemID="{CDFA6150-494C-4B3C-8107-F7AF3E2D96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5f4060-3e2c-414b-ae14-0336068e3ea4"/>
    <ds:schemaRef ds:uri="68d6d9d8-0005-40c2-b00f-783f83239a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22159</TotalTime>
  <Words>2833</Words>
  <Application>Microsoft Office PowerPoint</Application>
  <PresentationFormat>画面に合わせる (4:3)</PresentationFormat>
  <Paragraphs>211</Paragraphs>
  <Slides>12</Slides>
  <Notes>8</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12</vt:i4>
      </vt:variant>
    </vt:vector>
  </HeadingPairs>
  <TitlesOfParts>
    <vt:vector size="25" baseType="lpstr">
      <vt:lpstr>BIZ UDPゴシック</vt:lpstr>
      <vt:lpstr>HGPｺﾞｼｯｸE</vt:lpstr>
      <vt:lpstr>ＭＳ Ｐゴシック</vt:lpstr>
      <vt:lpstr>メイリオ</vt:lpstr>
      <vt:lpstr>游ゴシック</vt:lpstr>
      <vt:lpstr>游ゴシック Light</vt:lpstr>
      <vt:lpstr>游明朝</vt:lpstr>
      <vt:lpstr>Arial</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髙山　幸祐</dc:creator>
  <cp:lastModifiedBy>髙山　幸祐</cp:lastModifiedBy>
  <cp:revision>439</cp:revision>
  <cp:lastPrinted>2022-12-23T06:28:49Z</cp:lastPrinted>
  <dcterms:created xsi:type="dcterms:W3CDTF">2022-06-30T06:20:37Z</dcterms:created>
  <dcterms:modified xsi:type="dcterms:W3CDTF">2023-02-27T08:06:02Z</dcterms:modified>
</cp:coreProperties>
</file>